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72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5" r:id="rId18"/>
    <p:sldId id="29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87" r:id="rId33"/>
    <p:sldId id="288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saavedra" initials="r" lastIdx="1" clrIdx="0">
    <p:extLst>
      <p:ext uri="{19B8F6BF-5375-455C-9EA6-DF929625EA0E}">
        <p15:presenceInfo xmlns:p15="http://schemas.microsoft.com/office/powerpoint/2012/main" userId="rsaave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374" autoAdjust="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0T22:26:31.658" idx="1">
    <p:pos x="7087" y="471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7FDEC-EFCA-4EF2-8596-22639FE1827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1EC2-744D-4039-A384-EA8F3976A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0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/>
              <a:t>Wuftp</a:t>
            </a:r>
            <a:endParaRPr lang="es-PE" dirty="0"/>
          </a:p>
          <a:p>
            <a:r>
              <a:rPr lang="es-PE" dirty="0" err="1"/>
              <a:t>Coreftp</a:t>
            </a:r>
            <a:endParaRPr lang="es-PE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1EC2-744D-4039-A384-EA8F3976AC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6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1C2B-03FA-4AF4-A82F-B22BACF60B7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6928-ABCA-487B-92C7-A49EB552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114" y="368355"/>
            <a:ext cx="7791286" cy="60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95633" y="840093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Ahora procedemos a desinstalar los siguientes programas:</a:t>
            </a:r>
            <a:endParaRPr lang="en-US" b="1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3" y="1367080"/>
            <a:ext cx="8594528" cy="19279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619" b="3100"/>
          <a:stretch/>
        </p:blipFill>
        <p:spPr>
          <a:xfrm>
            <a:off x="995633" y="3882546"/>
            <a:ext cx="5625884" cy="25364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5633" y="3452648"/>
            <a:ext cx="27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Proceso de desinstalación: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3067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4915" y="662151"/>
            <a:ext cx="368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Verificamos si se llego  a desinstalar:</a:t>
            </a:r>
            <a:endParaRPr lang="en-US" b="1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378" t="9603" r="2311" b="23194"/>
          <a:stretch/>
        </p:blipFill>
        <p:spPr>
          <a:xfrm>
            <a:off x="774915" y="1245476"/>
            <a:ext cx="7233968" cy="13873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5316" r="2022"/>
          <a:stretch/>
        </p:blipFill>
        <p:spPr>
          <a:xfrm>
            <a:off x="774915" y="3090040"/>
            <a:ext cx="8700161" cy="32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6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22146"/>
          <a:stretch/>
        </p:blipFill>
        <p:spPr>
          <a:xfrm>
            <a:off x="1024592" y="905039"/>
            <a:ext cx="9974942" cy="39349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67103" y="5060730"/>
            <a:ext cx="779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/>
              <a:t>Cuando usamos correos y enviemos archivos de mas 10 MB(imágenes y videos)</a:t>
            </a:r>
          </a:p>
          <a:p>
            <a:r>
              <a:rPr lang="es-PE" i="1" dirty="0"/>
              <a:t>Se recomienda usar un FTP, usando otro puerto y otro canal, para enviar archivos.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54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68" y="683500"/>
            <a:ext cx="8632240" cy="58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2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05540" y="3416261"/>
            <a:ext cx="751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Procedemos a crear 3 archivos, utilizando el comando CAT como se muestra:</a:t>
            </a:r>
            <a:endParaRPr lang="en-US" b="1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5C5B13-65EE-EFB8-7A69-C175C54EE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09" y="2496114"/>
            <a:ext cx="4154091" cy="7006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42ED13E-B772-3319-EEC5-E0E86C75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31" y="3894063"/>
            <a:ext cx="5782985" cy="20368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8537805-5627-B47D-3134-B73052C5F936}"/>
              </a:ext>
            </a:extLst>
          </p:cNvPr>
          <p:cNvSpPr txBox="1"/>
          <p:nvPr/>
        </p:nvSpPr>
        <p:spPr>
          <a:xfrm>
            <a:off x="1005540" y="1920027"/>
            <a:ext cx="464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Ingresamos al directorio FTP como se muestra:</a:t>
            </a:r>
            <a:endParaRPr lang="en-US" b="1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51EB75-29C3-D397-0216-DAB71F114BB0}"/>
              </a:ext>
            </a:extLst>
          </p:cNvPr>
          <p:cNvSpPr txBox="1"/>
          <p:nvPr/>
        </p:nvSpPr>
        <p:spPr>
          <a:xfrm>
            <a:off x="1005540" y="608459"/>
            <a:ext cx="34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Verificamos si se llego  a instalar:</a:t>
            </a:r>
            <a:endParaRPr lang="en-US" b="1" i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21279E-E6A1-727B-E0C4-B5575A1C2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931" y="1163798"/>
            <a:ext cx="5340881" cy="5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86" y="599252"/>
            <a:ext cx="7642007" cy="56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4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15208" y="931323"/>
            <a:ext cx="365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Procedemos reiniciar el servicio FTP:</a:t>
            </a:r>
            <a:endParaRPr lang="en-US" b="1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D01C8B-CF34-62F3-826F-72E8C951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954705"/>
            <a:ext cx="4562475" cy="352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EBFF0B-615B-1723-FCA7-A26E7CA3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2307130"/>
            <a:ext cx="7486650" cy="2571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7D1F62-B831-F860-589B-6E9E6D1BE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1300655"/>
            <a:ext cx="7486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98987" y="939206"/>
            <a:ext cx="645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Desactivamos el cortafuego en </a:t>
            </a:r>
            <a:r>
              <a:rPr lang="es-PE" b="1" i="1" dirty="0" err="1"/>
              <a:t>Centos</a:t>
            </a:r>
            <a:r>
              <a:rPr lang="es-PE" b="1" i="1" dirty="0"/>
              <a:t> 7 para poder utilizar el FTP:</a:t>
            </a:r>
            <a:endParaRPr lang="en-US" b="1" i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6420EAA-DAD9-A985-89D7-1A1136EA1152}"/>
              </a:ext>
            </a:extLst>
          </p:cNvPr>
          <p:cNvGrpSpPr/>
          <p:nvPr/>
        </p:nvGrpSpPr>
        <p:grpSpPr>
          <a:xfrm>
            <a:off x="2035249" y="1536125"/>
            <a:ext cx="7467600" cy="3548637"/>
            <a:chOff x="1582667" y="1332925"/>
            <a:chExt cx="7467600" cy="354863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65BBAF7-B8C0-2EC0-9A47-BD167E56A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2667" y="1976437"/>
              <a:ext cx="7467600" cy="2905125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21CAB255-96A1-F3A4-9193-5C21D7B4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2667" y="1332925"/>
              <a:ext cx="746760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76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56006" y="329606"/>
            <a:ext cx="685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Desactivamos el cortafuego en Windows 7 para poder utilizar el FTP:</a:t>
            </a:r>
            <a:endParaRPr lang="en-US" b="1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F52F73-A5EA-09B2-7357-F87266D2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50" y="837006"/>
            <a:ext cx="8164127" cy="56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0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98987" y="939206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Procedemos a ingresar al explorador de Windows:</a:t>
            </a:r>
            <a:endParaRPr lang="en-US" b="1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6134606" y="646713"/>
            <a:ext cx="5378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i="1" dirty="0">
                <a:solidFill>
                  <a:srgbClr val="FF0000"/>
                </a:solidFill>
              </a:rPr>
              <a:t>ftp://192.168.244.133</a:t>
            </a:r>
            <a:endParaRPr lang="en-US" sz="4400" b="1" i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1C7E2B-6495-6217-43A9-BE8FA3F0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87" y="1416154"/>
            <a:ext cx="7620000" cy="5248275"/>
          </a:xfrm>
          <a:prstGeom prst="rect">
            <a:avLst/>
          </a:prstGeom>
        </p:spPr>
      </p:pic>
      <p:cxnSp>
        <p:nvCxnSpPr>
          <p:cNvPr id="7" name="Conector recto de flecha 6"/>
          <p:cNvCxnSpPr>
            <a:cxnSpLocks/>
          </p:cNvCxnSpPr>
          <p:nvPr/>
        </p:nvCxnSpPr>
        <p:spPr>
          <a:xfrm flipH="1">
            <a:off x="5070764" y="1308538"/>
            <a:ext cx="1352262" cy="45560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6" y="992241"/>
            <a:ext cx="11203626" cy="49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65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40524" y="1371600"/>
            <a:ext cx="668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Podemos pasar archivos a través del servicio FTP, ejemplo las mineras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40524" y="835572"/>
            <a:ext cx="7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Nota: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40524" y="1907628"/>
            <a:ext cx="38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Videos, filmaciones de las excavaciones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9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23484"/>
          <a:stretch/>
        </p:blipFill>
        <p:spPr>
          <a:xfrm>
            <a:off x="1459458" y="1195880"/>
            <a:ext cx="9322839" cy="40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2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18886"/>
          <a:stretch/>
        </p:blipFill>
        <p:spPr>
          <a:xfrm>
            <a:off x="1417418" y="1372750"/>
            <a:ext cx="9101712" cy="36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8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87" y="1299497"/>
            <a:ext cx="10206068" cy="305243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64487" y="930165"/>
            <a:ext cx="528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Crear la cuenta Ldiaz como se muestra a continuación: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87" y="5005552"/>
            <a:ext cx="4864731" cy="16159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4486" y="4536597"/>
            <a:ext cx="608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Ingresamos con la cuenta Ldiaz por el </a:t>
            </a:r>
            <a:r>
              <a:rPr lang="es-PE" b="1" dirty="0"/>
              <a:t>PUTTY</a:t>
            </a:r>
            <a:r>
              <a:rPr lang="es-PE" dirty="0"/>
              <a:t> como se muestra: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1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87" y="1459294"/>
            <a:ext cx="5269395" cy="492573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64487" y="930165"/>
            <a:ext cx="907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Procedemos a crear un directorio y 3 archivos como se muestra a continuación dentro de </a:t>
            </a:r>
            <a:r>
              <a:rPr lang="es-PE" dirty="0" err="1"/>
              <a:t>ldiaz</a:t>
            </a:r>
            <a:r>
              <a:rPr lang="es-PE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64487" y="930165"/>
            <a:ext cx="932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Ahora procedemos a ingresar al súper usuario ROOT para reinicia el servicio FTP como se muestra: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87" y="1440575"/>
            <a:ext cx="9723228" cy="25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87" y="2001234"/>
            <a:ext cx="9114580" cy="42576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06832" y="1481959"/>
            <a:ext cx="717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Ahora ingresamos al explorador de Windows para agregar la siguiente ruta: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051268" y="747240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ftp://Ldiaz@192.168.209.128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5076497" y="1332015"/>
            <a:ext cx="2900952" cy="13638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68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6" y="2001235"/>
            <a:ext cx="5648325" cy="41243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06832" y="1481959"/>
            <a:ext cx="631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mostrara la sesión FTP del usuario asignado como se  muestra: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945844" y="3478622"/>
            <a:ext cx="3565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Ingresar clave: 1234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66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9" y="1710393"/>
            <a:ext cx="6139012" cy="358682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06832" y="1119352"/>
            <a:ext cx="539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Al acceder al FTP visualizaremos los siguientes archivos: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945845" y="2555925"/>
            <a:ext cx="35780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Probar descargando</a:t>
            </a:r>
          </a:p>
          <a:p>
            <a:r>
              <a:rPr lang="es-PE" sz="3200" b="1" dirty="0">
                <a:solidFill>
                  <a:srgbClr val="FF0000"/>
                </a:solidFill>
              </a:rPr>
              <a:t>Y subiendo archivos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6832" y="5518923"/>
            <a:ext cx="400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Parecido a un Dropbox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45845" y="3902148"/>
            <a:ext cx="513871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u="sng" dirty="0">
                <a:solidFill>
                  <a:schemeClr val="accent1">
                    <a:lumMod val="50000"/>
                  </a:schemeClr>
                </a:solidFill>
              </a:rPr>
              <a:t>Instalación de 700 dólares</a:t>
            </a:r>
          </a:p>
          <a:p>
            <a:r>
              <a:rPr lang="es-PE" sz="3200" b="1" u="sng" dirty="0">
                <a:solidFill>
                  <a:schemeClr val="accent1">
                    <a:lumMod val="50000"/>
                  </a:schemeClr>
                </a:solidFill>
              </a:rPr>
              <a:t>Para empresas</a:t>
            </a:r>
          </a:p>
          <a:p>
            <a:r>
              <a:rPr lang="es-PE" sz="3200" b="1" dirty="0">
                <a:solidFill>
                  <a:schemeClr val="accent1">
                    <a:lumMod val="50000"/>
                  </a:schemeClr>
                </a:solidFill>
              </a:rPr>
              <a:t>200 dólares de hosting</a:t>
            </a:r>
          </a:p>
          <a:p>
            <a:r>
              <a:rPr lang="es-PE" sz="3200" b="1" dirty="0">
                <a:solidFill>
                  <a:schemeClr val="accent1">
                    <a:lumMod val="50000"/>
                  </a:schemeClr>
                </a:solidFill>
              </a:rPr>
              <a:t>500 dólares de mano de obra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78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88" y="562466"/>
            <a:ext cx="4067175" cy="33051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69893" y="843509"/>
            <a:ext cx="4703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i="1" dirty="0"/>
              <a:t>De haber inconvenientes proceda</a:t>
            </a:r>
          </a:p>
          <a:p>
            <a:r>
              <a:rPr lang="es-PE" sz="2400" i="1" dirty="0"/>
              <a:t>Activar los servicios del </a:t>
            </a:r>
            <a:r>
              <a:rPr lang="es-PE" sz="2400" i="1" dirty="0" err="1"/>
              <a:t>vsftpd</a:t>
            </a:r>
            <a:r>
              <a:rPr lang="es-PE" sz="2400" i="1" dirty="0"/>
              <a:t> desde</a:t>
            </a:r>
          </a:p>
          <a:p>
            <a:r>
              <a:rPr lang="es-PE" sz="2400" i="1" dirty="0"/>
              <a:t>El comando </a:t>
            </a:r>
            <a:r>
              <a:rPr lang="es-PE" sz="2400" i="1" dirty="0" err="1"/>
              <a:t>setup</a:t>
            </a:r>
            <a:r>
              <a:rPr lang="es-PE" sz="2400" i="1" dirty="0"/>
              <a:t>.</a:t>
            </a:r>
          </a:p>
          <a:p>
            <a:r>
              <a:rPr lang="es-PE" sz="2400" i="1" dirty="0"/>
              <a:t>Luego proceda reiniciar con </a:t>
            </a:r>
            <a:r>
              <a:rPr lang="es-PE" sz="2400" i="1" dirty="0" err="1"/>
              <a:t>init</a:t>
            </a:r>
            <a:r>
              <a:rPr lang="es-PE" sz="2400" i="1" dirty="0"/>
              <a:t> 6</a:t>
            </a:r>
            <a:endParaRPr lang="en-US" sz="24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822" y="4306449"/>
            <a:ext cx="5185068" cy="17790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30431" y="4965136"/>
            <a:ext cx="4842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i="1" dirty="0"/>
              <a:t>Verificar el estado como se encuentra</a:t>
            </a:r>
          </a:p>
          <a:p>
            <a:r>
              <a:rPr lang="es-PE" sz="2400" i="1" dirty="0"/>
              <a:t>Desactivar los antivirus de </a:t>
            </a:r>
            <a:r>
              <a:rPr lang="es-PE" sz="2400" i="1" dirty="0" err="1"/>
              <a:t>windows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3522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27" y="607630"/>
            <a:ext cx="924788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40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17205"/>
          <a:stretch/>
        </p:blipFill>
        <p:spPr>
          <a:xfrm>
            <a:off x="1711215" y="2023917"/>
            <a:ext cx="8652183" cy="427556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34928" y="1562252"/>
            <a:ext cx="439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i="1" dirty="0"/>
              <a:t>Desactivar el firewall de Windows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12914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36" y="856428"/>
            <a:ext cx="4737046" cy="49733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7594" b="15161"/>
          <a:stretch/>
        </p:blipFill>
        <p:spPr>
          <a:xfrm>
            <a:off x="646790" y="2816580"/>
            <a:ext cx="5281044" cy="186577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51742" y="1814500"/>
            <a:ext cx="4699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i="1" dirty="0"/>
              <a:t>De no tener acceso al FTP, podemos</a:t>
            </a:r>
          </a:p>
          <a:p>
            <a:r>
              <a:rPr lang="es-PE" sz="2400" b="1" i="1" dirty="0"/>
              <a:t>Cambiar </a:t>
            </a:r>
            <a:r>
              <a:rPr lang="es-PE" sz="2400" b="1" i="1" dirty="0" err="1"/>
              <a:t>enfocing</a:t>
            </a:r>
            <a:r>
              <a:rPr lang="es-PE" sz="2400" b="1" i="1" dirty="0"/>
              <a:t> por </a:t>
            </a:r>
            <a:r>
              <a:rPr lang="es-PE" sz="2400" b="1" i="1" dirty="0" err="1"/>
              <a:t>disabled</a:t>
            </a:r>
            <a:r>
              <a:rPr lang="es-PE" sz="2400" b="1" i="1" dirty="0">
                <a:sym typeface="Wingdings" panose="05000000000000000000" pitchFamily="2" charset="2"/>
              </a:rPr>
              <a:t>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9079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347"/>
          <a:stretch/>
        </p:blipFill>
        <p:spPr>
          <a:xfrm>
            <a:off x="943793" y="2002221"/>
            <a:ext cx="10024517" cy="32792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43793" y="1181411"/>
            <a:ext cx="941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i="1" dirty="0"/>
              <a:t>También podemos por CMD de Windows hacia el FTP como se muestra: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36965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7" y="1394098"/>
            <a:ext cx="10950242" cy="488057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29647" y="806309"/>
            <a:ext cx="941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i="1" dirty="0"/>
              <a:t>También podemos por CMD de Windows hacia el FTP como se muestra: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006514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8294"/>
          <a:stretch/>
        </p:blipFill>
        <p:spPr>
          <a:xfrm>
            <a:off x="952007" y="1738148"/>
            <a:ext cx="7309124" cy="480278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52007" y="963965"/>
            <a:ext cx="941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i="1" dirty="0"/>
              <a:t>También podemos descargar archivos con el comando </a:t>
            </a:r>
            <a:r>
              <a:rPr lang="es-PE" sz="2400" b="1" i="1" dirty="0" err="1"/>
              <a:t>get</a:t>
            </a:r>
            <a:r>
              <a:rPr lang="es-PE" sz="2400" b="1" i="1" dirty="0"/>
              <a:t>: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508737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04" y="1671473"/>
            <a:ext cx="8161697" cy="457167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52007" y="963965"/>
            <a:ext cx="941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i="1" dirty="0"/>
              <a:t>También podemos cargar archivos con el comando </a:t>
            </a:r>
            <a:r>
              <a:rPr lang="es-PE" sz="2400" b="1" i="1" dirty="0" err="1"/>
              <a:t>put</a:t>
            </a:r>
            <a:r>
              <a:rPr lang="es-PE" sz="2400" b="1" i="1" dirty="0"/>
              <a:t>: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029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58" y="1822395"/>
            <a:ext cx="7140043" cy="44207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188084" y="492149"/>
            <a:ext cx="5468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Muchas Gracias…!</a:t>
            </a:r>
          </a:p>
        </p:txBody>
      </p:sp>
    </p:spTree>
    <p:extLst>
      <p:ext uri="{BB962C8B-B14F-4D97-AF65-F5344CB8AC3E}">
        <p14:creationId xmlns:p14="http://schemas.microsoft.com/office/powerpoint/2010/main" val="19434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13" y="643266"/>
            <a:ext cx="8053059" cy="549789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926513" y="443733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3200" b="1" i="1" dirty="0"/>
              <a:t>WUFTP</a:t>
            </a:r>
          </a:p>
          <a:p>
            <a:r>
              <a:rPr lang="es-PE" sz="3200" b="1" i="1" dirty="0"/>
              <a:t>COREFTP</a:t>
            </a:r>
          </a:p>
        </p:txBody>
      </p:sp>
    </p:spTree>
    <p:extLst>
      <p:ext uri="{BB962C8B-B14F-4D97-AF65-F5344CB8AC3E}">
        <p14:creationId xmlns:p14="http://schemas.microsoft.com/office/powerpoint/2010/main" val="107859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8" y="680380"/>
            <a:ext cx="7450212" cy="54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1823" r="5813" b="21430"/>
          <a:stretch/>
        </p:blipFill>
        <p:spPr>
          <a:xfrm>
            <a:off x="2924487" y="1898588"/>
            <a:ext cx="5620424" cy="8198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9373"/>
          <a:stretch/>
        </p:blipFill>
        <p:spPr>
          <a:xfrm>
            <a:off x="941011" y="3816412"/>
            <a:ext cx="9587376" cy="174997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41011" y="1387366"/>
            <a:ext cx="634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Ingresar los siguientes comandos para verificar el puerto del FTP</a:t>
            </a:r>
            <a:endParaRPr lang="en-US" b="1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941011" y="3305190"/>
            <a:ext cx="35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Aquí verificamos el puerto del FTP: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574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6498" b="22704"/>
          <a:stretch/>
        </p:blipFill>
        <p:spPr>
          <a:xfrm>
            <a:off x="2150316" y="457200"/>
            <a:ext cx="7623066" cy="373642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25893" b="8234"/>
          <a:stretch/>
        </p:blipFill>
        <p:spPr>
          <a:xfrm>
            <a:off x="1574678" y="4997669"/>
            <a:ext cx="8404019" cy="138736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74678" y="4497692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Ingresamos el comando YUM para la instalación de FTP: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6593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14" y="1949747"/>
            <a:ext cx="9432624" cy="39262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13314" y="1439182"/>
            <a:ext cx="840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Cuando se instala el FTP con YUM, verifiquemos que al final se completa la instalación: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1872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8" y="1119023"/>
            <a:ext cx="10626343" cy="521871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53458" y="528973"/>
            <a:ext cx="21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/>
              <a:t>Instalación del </a:t>
            </a:r>
            <a:r>
              <a:rPr lang="es-PE" b="1" i="1" dirty="0" err="1"/>
              <a:t>dhcp</a:t>
            </a:r>
            <a:r>
              <a:rPr lang="es-PE" b="1" i="1" dirty="0"/>
              <a:t>: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01723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413</Words>
  <Application>Microsoft Office PowerPoint</Application>
  <PresentationFormat>Panorámica</PresentationFormat>
  <Paragraphs>56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rsaavedra</dc:creator>
  <cp:lastModifiedBy>Christian Jhoel Salvador Callalli</cp:lastModifiedBy>
  <cp:revision>83</cp:revision>
  <dcterms:created xsi:type="dcterms:W3CDTF">2018-06-10T21:39:00Z</dcterms:created>
  <dcterms:modified xsi:type="dcterms:W3CDTF">2022-06-07T03:27:17Z</dcterms:modified>
</cp:coreProperties>
</file>