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59" r:id="rId3"/>
    <p:sldId id="285" r:id="rId4"/>
    <p:sldId id="283" r:id="rId5"/>
    <p:sldId id="288" r:id="rId6"/>
    <p:sldId id="287" r:id="rId7"/>
    <p:sldId id="286" r:id="rId8"/>
    <p:sldId id="289" r:id="rId9"/>
    <p:sldId id="291" r:id="rId10"/>
    <p:sldId id="292" r:id="rId11"/>
    <p:sldId id="293" r:id="rId12"/>
    <p:sldId id="294" r:id="rId13"/>
    <p:sldId id="284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9F9F9"/>
    <a:srgbClr val="E6E6E6"/>
    <a:srgbClr val="3B3B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0511" autoAdjust="0"/>
  </p:normalViewPr>
  <p:slideViewPr>
    <p:cSldViewPr snapToGrid="0">
      <p:cViewPr varScale="1">
        <p:scale>
          <a:sx n="86" d="100"/>
          <a:sy n="86" d="100"/>
        </p:scale>
        <p:origin x="758" y="67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36BE0C-1B25-45CE-95C9-D4524C9D317E}" type="datetime1">
              <a:rPr lang="es-ES" smtClean="0"/>
              <a:t>11/04/2022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496A05-01AE-4316-8AE9-CC47A2CB5F9D}" type="datetime1">
              <a:rPr lang="es-ES" noProof="0" smtClean="0"/>
              <a:t>11/04/2022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3" name="Marcador de tex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2</a:t>
            </a:r>
          </a:p>
        </p:txBody>
      </p:sp>
      <p:sp>
        <p:nvSpPr>
          <p:cNvPr id="14" name="Marcador de tex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2" name="Conector recto 11" title="Línea divisoria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 title="Línea divisoria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  <a:endParaRPr lang="es-ES" altLang="zh-CN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  <a:endParaRPr lang="es-ES" altLang="zh-CN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altLang="zh-CN" noProof="0" smtClean="0"/>
              <a:pPr rtl="0"/>
              <a:t>‹Nº›</a:t>
            </a:fld>
            <a:endParaRPr lang="es-ES" altLang="zh-CN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  <a:endParaRPr lang="es-ES" altLang="zh-CN" noProof="0"/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  <p:sp>
        <p:nvSpPr>
          <p:cNvPr id="41" name="Marcador de posición de imagen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44" name="Marcador de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  <p:sp>
        <p:nvSpPr>
          <p:cNvPr id="45" name="Marcador de posición de imagen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48" name="Marcador de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3" name="Marcador de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posición de imagen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posición de imagen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posición de imagen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2" name="Marcador de posición de imagen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posición de imagen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2 1_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Nombre completo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es-ES" noProof="0"/>
              <a:t>Número de contacto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es-ES" noProof="0"/>
              <a:t>Identificador de red social o 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tas previas de la aplicación móv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n 8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n 9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contenid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imagen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3" name="Marcador de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posición de imagen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posición de imagen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posición de imagen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2" name="Marcador de posición de imagen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iñetas de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Texto destacado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su diseño de la pantalla aquí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Línea única de texto.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1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2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es-ES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NOMBRE O LOGOTIPO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Dos chicas jóvenes mirando la pantalla de un portátil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ángulo 27" title="Fondo semitransparente oscuro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5695950" y="0"/>
            <a:ext cx="461962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Cuadro de tex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057900" y="517851"/>
            <a:ext cx="388238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s-ES" sz="24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Universidad de Ciencias y Humanidades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695950" y="1274981"/>
            <a:ext cx="4619625" cy="3916145"/>
          </a:xfrm>
        </p:spPr>
        <p:txBody>
          <a:bodyPr rtlCol="0" anchor="ctr"/>
          <a:lstStyle/>
          <a:p>
            <a:pPr algn="ctr"/>
            <a:r>
              <a:rPr lang="es-ES" sz="5400" dirty="0"/>
              <a:t>Distribución UBUNTU</a:t>
            </a:r>
            <a:endParaRPr lang="en-US" sz="5400" dirty="0"/>
          </a:p>
        </p:txBody>
      </p:sp>
      <p:cxnSp>
        <p:nvCxnSpPr>
          <p:cNvPr id="16" name="Conector recto 15" title="Línea diviso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057900" y="5276850"/>
            <a:ext cx="4053778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057900" y="5362575"/>
            <a:ext cx="4053778" cy="600075"/>
          </a:xfrm>
        </p:spPr>
        <p:txBody>
          <a:bodyPr rtlCol="0" anchor="ctr"/>
          <a:lstStyle/>
          <a:p>
            <a:pPr algn="ctr" rtl="0"/>
            <a:r>
              <a:rPr lang="es-ES" sz="3200" dirty="0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10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87AAF4-962F-48E9-94A3-2E08574EC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7" r="12366" b="5746"/>
          <a:stretch/>
        </p:blipFill>
        <p:spPr>
          <a:xfrm>
            <a:off x="4536490" y="1571349"/>
            <a:ext cx="7102136" cy="402158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91E766-17C3-4E22-9753-A2745A670BFA}"/>
              </a:ext>
            </a:extLst>
          </p:cNvPr>
          <p:cNvSpPr txBox="1"/>
          <p:nvPr/>
        </p:nvSpPr>
        <p:spPr>
          <a:xfrm>
            <a:off x="1269507" y="2592280"/>
            <a:ext cx="250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Luego continuamos con la inserción del  nombre y contraseña para ingresar.</a:t>
            </a:r>
          </a:p>
        </p:txBody>
      </p:sp>
    </p:spTree>
    <p:extLst>
      <p:ext uri="{BB962C8B-B14F-4D97-AF65-F5344CB8AC3E}">
        <p14:creationId xmlns:p14="http://schemas.microsoft.com/office/powerpoint/2010/main" val="181761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1E766-17C3-4E22-9753-A2745A670BFA}"/>
              </a:ext>
            </a:extLst>
          </p:cNvPr>
          <p:cNvSpPr txBox="1"/>
          <p:nvPr/>
        </p:nvSpPr>
        <p:spPr>
          <a:xfrm>
            <a:off x="967666" y="2691351"/>
            <a:ext cx="250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Luego reiniciamos para completar la instalación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7BE04A-1A48-4933-91D3-AFB2BF0D7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t="11044" r="14319" b="11716"/>
          <a:stretch/>
        </p:blipFill>
        <p:spPr>
          <a:xfrm>
            <a:off x="3773010" y="1471474"/>
            <a:ext cx="7705818" cy="39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8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12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559542-656B-469C-BD69-F162A08DA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4" t="9234" r="18863" b="10014"/>
          <a:stretch/>
        </p:blipFill>
        <p:spPr>
          <a:xfrm>
            <a:off x="2649981" y="952808"/>
            <a:ext cx="7149835" cy="53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13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0197E0-6DE1-45F2-BDD2-2ECC1E86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48" y="1129239"/>
            <a:ext cx="7853351" cy="52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CH: Conmemoramos nuestro 12° aniversario | Universidad de Ciencias y  Humanida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98" y="0"/>
            <a:ext cx="639872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3" y="464457"/>
            <a:ext cx="4712196" cy="5900906"/>
          </a:xfrm>
        </p:spPr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MX" sz="2800" dirty="0"/>
              <a:t>Ambrosio Santiago, Beatriz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s-MX" sz="2800" dirty="0"/>
              <a:t>Bravo Macedo, Paul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s-MX" sz="2800" dirty="0"/>
              <a:t>Conde</a:t>
            </a:r>
            <a:r>
              <a:rPr lang="es-ES" sz="2800" dirty="0"/>
              <a:t>ña Yuyarima, Erick</a:t>
            </a:r>
          </a:p>
          <a:p>
            <a:pPr>
              <a:lnSpc>
                <a:spcPct val="150000"/>
              </a:lnSpc>
            </a:pPr>
            <a:r>
              <a:rPr lang="es-ES" sz="2800" dirty="0"/>
              <a:t>Gutiérrez Ramírez, Abigail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Salvador Callalli, Christian</a:t>
            </a:r>
          </a:p>
          <a:p>
            <a:pPr>
              <a:lnSpc>
                <a:spcPct val="150000"/>
              </a:lnSpc>
            </a:pPr>
            <a:r>
              <a:rPr lang="es-ES" sz="2800" dirty="0"/>
              <a:t>Soto Velarde, Melody</a:t>
            </a:r>
            <a:endParaRPr lang="en-US" sz="2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es-ES" dirty="0"/>
              <a:t>Integrantes</a:t>
            </a:r>
          </a:p>
        </p:txBody>
      </p:sp>
      <p:cxnSp>
        <p:nvCxnSpPr>
          <p:cNvPr id="45" name="Conector recto 44" title="Línea divisoria">
            <a:extLst>
              <a:ext uri="{FF2B5EF4-FFF2-40B4-BE49-F238E27FC236}">
                <a16:creationId xmlns:a16="http://schemas.microsoft.com/office/drawing/2014/main" id="{68893E2F-227D-4472-B59F-3DEBF46C0EDC}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Historia de la Distribución UBUNTU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6ADFD-19F7-45D8-8CB5-6EC1762D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28000"/>
            <a:ext cx="7071459" cy="4067682"/>
          </a:xfrm>
        </p:spPr>
        <p:txBody>
          <a:bodyPr/>
          <a:lstStyle/>
          <a:p>
            <a:pPr algn="just"/>
            <a:r>
              <a:rPr lang="es-MX" dirty="0"/>
              <a:t>El software libre incluye UBUNTU, un sistema operativo basado en GNU/Linux que es relativamente reciente ya que fue creado a principios de 2004 con la versión 4.10 llamada “</a:t>
            </a:r>
            <a:r>
              <a:rPr lang="es-MX" dirty="0" err="1"/>
              <a:t>Warty</a:t>
            </a:r>
            <a:r>
              <a:rPr lang="es-MX" dirty="0"/>
              <a:t> </a:t>
            </a:r>
            <a:r>
              <a:rPr lang="es-MX" dirty="0" err="1"/>
              <a:t>Warthong</a:t>
            </a:r>
            <a:r>
              <a:rPr lang="es-MX" dirty="0"/>
              <a:t>”;, Ubuntu es una distribución de Linux lo cual da un significado a su slogan “Linux para seres humanos”. La palabra Ubuntu viene de una palabra africana que significa: “humanidad para otros” (Ramirez, E.), una distribución de Linux basada en otra versión de lanzamiento llamada Debian.</a:t>
            </a:r>
          </a:p>
          <a:p>
            <a:pPr algn="just"/>
            <a:r>
              <a:rPr lang="es-MX" dirty="0"/>
              <a:t> Detrás de los creadores de la distribución UBUNTU, concurría la preocupación de que Debian era un proyecto demasiado burocrático sin un mandato claro y cualquier propuesta interesante se sofocaba en una acumulación de discusión.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3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8850F5-DE25-4227-AF6E-0C608B3F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727" y="2301128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7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4</a:t>
            </a:fld>
            <a:endParaRPr lang="es-ES" noProof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7B40720-69BC-4F2E-B389-A374CEC08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384" b="11173"/>
          <a:stretch/>
        </p:blipFill>
        <p:spPr>
          <a:xfrm>
            <a:off x="4558154" y="1056436"/>
            <a:ext cx="6858399" cy="3865188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B37E1C0-01E3-451D-B038-B72CFF3BDB97}"/>
              </a:ext>
            </a:extLst>
          </p:cNvPr>
          <p:cNvSpPr txBox="1"/>
          <p:nvPr/>
        </p:nvSpPr>
        <p:spPr>
          <a:xfrm>
            <a:off x="968188" y="2716306"/>
            <a:ext cx="2393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Primero seleccionamos el idioma, en este caso Español y procederemos a Instalar Ubuntu</a:t>
            </a:r>
          </a:p>
        </p:txBody>
      </p:sp>
    </p:spTree>
    <p:extLst>
      <p:ext uri="{BB962C8B-B14F-4D97-AF65-F5344CB8AC3E}">
        <p14:creationId xmlns:p14="http://schemas.microsoft.com/office/powerpoint/2010/main" val="270399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37E1C0-01E3-451D-B038-B72CFF3BDB97}"/>
              </a:ext>
            </a:extLst>
          </p:cNvPr>
          <p:cNvSpPr txBox="1"/>
          <p:nvPr/>
        </p:nvSpPr>
        <p:spPr>
          <a:xfrm>
            <a:off x="968188" y="2716306"/>
            <a:ext cx="313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Luego seleccionamos </a:t>
            </a:r>
            <a:r>
              <a:rPr lang="es-PE" b="1" dirty="0"/>
              <a:t>instalación normal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047D68-702D-4D83-B106-2DBE7747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27" b="10034"/>
          <a:stretch/>
        </p:blipFill>
        <p:spPr>
          <a:xfrm>
            <a:off x="4545106" y="1362735"/>
            <a:ext cx="5952565" cy="3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37E1C0-01E3-451D-B038-B72CFF3BDB97}"/>
              </a:ext>
            </a:extLst>
          </p:cNvPr>
          <p:cNvSpPr txBox="1"/>
          <p:nvPr/>
        </p:nvSpPr>
        <p:spPr>
          <a:xfrm>
            <a:off x="968188" y="2716307"/>
            <a:ext cx="3482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Continuamos con la selección del tipo de instalación, en esta caso elegiremos en Más opciones, para poder realizar las particiones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87AE04-D642-4F09-B822-35B355ECC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05" b="9938"/>
          <a:stretch/>
        </p:blipFill>
        <p:spPr>
          <a:xfrm>
            <a:off x="4755777" y="1310350"/>
            <a:ext cx="6149434" cy="39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7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7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37E1C0-01E3-451D-B038-B72CFF3BDB97}"/>
              </a:ext>
            </a:extLst>
          </p:cNvPr>
          <p:cNvSpPr txBox="1"/>
          <p:nvPr/>
        </p:nvSpPr>
        <p:spPr>
          <a:xfrm>
            <a:off x="968188" y="2716306"/>
            <a:ext cx="2393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Realizamos la primera partición, que es “/boot” para el sistema de arranque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DF6BB3-B00E-49C4-890A-067FAB400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68" b="8561"/>
          <a:stretch/>
        </p:blipFill>
        <p:spPr>
          <a:xfrm>
            <a:off x="4881282" y="1277472"/>
            <a:ext cx="6378545" cy="41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4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37E1C0-01E3-451D-B038-B72CFF3BDB97}"/>
              </a:ext>
            </a:extLst>
          </p:cNvPr>
          <p:cNvSpPr txBox="1"/>
          <p:nvPr/>
        </p:nvSpPr>
        <p:spPr>
          <a:xfrm>
            <a:off x="968188" y="2716306"/>
            <a:ext cx="2393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Realizamos la primera partición, que es “/swap”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6B602D-A357-4B32-AEBB-B27832734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87" b="9710"/>
          <a:stretch/>
        </p:blipFill>
        <p:spPr>
          <a:xfrm>
            <a:off x="4384411" y="1306059"/>
            <a:ext cx="6642177" cy="424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4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4897-C980-4AC7-9E99-835E670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Instalación de la Distribución UBUNTU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5778C-83F0-4A43-84A2-C32E4C98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37E1C0-01E3-451D-B038-B72CFF3BDB97}"/>
              </a:ext>
            </a:extLst>
          </p:cNvPr>
          <p:cNvSpPr txBox="1"/>
          <p:nvPr/>
        </p:nvSpPr>
        <p:spPr>
          <a:xfrm>
            <a:off x="968188" y="2716306"/>
            <a:ext cx="2393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Realizamos la primera partición, que es “/”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D1B7D5-C5E6-4341-A875-5E1605F38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65" b="9560"/>
          <a:stretch/>
        </p:blipFill>
        <p:spPr>
          <a:xfrm>
            <a:off x="3671048" y="1416894"/>
            <a:ext cx="6225987" cy="39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6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02_TF33781529" id="{B1D49CA5-A37F-4481-9498-089364DEF8BB}" vid="{7B5EDC1C-062C-4068-BE08-41B71567A64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promocional de tecnología</Template>
  <TotalTime>0</TotalTime>
  <Words>335</Words>
  <Application>Microsoft Office PowerPoint</Application>
  <PresentationFormat>Panorámica</PresentationFormat>
  <Paragraphs>44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Tahoma</vt:lpstr>
      <vt:lpstr>Times New Roman</vt:lpstr>
      <vt:lpstr>Tema de Office</vt:lpstr>
      <vt:lpstr>Distribución UBUNTU</vt:lpstr>
      <vt:lpstr>Integrantes</vt:lpstr>
      <vt:lpstr>Historia de la Distribución UBUNTU</vt:lpstr>
      <vt:lpstr>Proceso de Instalación de la Distribución UBUNTU</vt:lpstr>
      <vt:lpstr>Proceso de Instalación de la Distribución UBUNTU</vt:lpstr>
      <vt:lpstr>Proceso de Instalación de la Distribución UBUNTU</vt:lpstr>
      <vt:lpstr>Proceso de Instalación de la Distribución UBUNTU</vt:lpstr>
      <vt:lpstr>Proceso de Instalación de la Distribución UBUNTU</vt:lpstr>
      <vt:lpstr>Proceso de Instalación de la Distribución UBUNTU</vt:lpstr>
      <vt:lpstr>Proceso de Instalación de la Distribución UBUNTU</vt:lpstr>
      <vt:lpstr>Proceso de Instalación de la Distribución UBUNTU</vt:lpstr>
      <vt:lpstr>Proceso de Instalación de la Distribución UBUNTU</vt:lpstr>
      <vt:lpstr>Distribución UBUNTU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Planificación basado en Prioridades (DTUP)</dc:title>
  <dc:creator/>
  <cp:lastModifiedBy/>
  <cp:revision>2</cp:revision>
  <dcterms:created xsi:type="dcterms:W3CDTF">2021-12-02T21:24:31Z</dcterms:created>
  <dcterms:modified xsi:type="dcterms:W3CDTF">2022-04-12T02:43:20Z</dcterms:modified>
  <cp:category/>
</cp:coreProperties>
</file>