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91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2107-B254-443C-897C-06B4B6C3C334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14AA4-E3B3-4572-8C6C-DADCB2B649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4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14AA4-E3B3-4572-8C6C-DADCB2B649B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7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986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1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80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9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56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5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3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7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83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1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4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F3FA-50BE-4C95-A797-5CDED787A499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92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bgerundetes Rechteck 49"/>
          <p:cNvSpPr/>
          <p:nvPr/>
        </p:nvSpPr>
        <p:spPr>
          <a:xfrm>
            <a:off x="145872" y="221023"/>
            <a:ext cx="7077888" cy="65323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9" name="Abgerundetes Rechteck 58"/>
          <p:cNvSpPr/>
          <p:nvPr/>
        </p:nvSpPr>
        <p:spPr>
          <a:xfrm>
            <a:off x="459548" y="1434457"/>
            <a:ext cx="3500845" cy="19021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smtClean="0"/>
              <a:t>Prozesse zur Datenmigration</a:t>
            </a:r>
          </a:p>
          <a:p>
            <a:r>
              <a:rPr lang="de-AT" dirty="0" err="1" smtClean="0"/>
              <a:t>com.cw.</a:t>
            </a:r>
            <a:r>
              <a:rPr lang="de-AT" dirty="0" err="1" smtClean="0">
                <a:solidFill>
                  <a:schemeClr val="lt1"/>
                </a:solidFill>
              </a:rPr>
              <a:t>migrator</a:t>
            </a:r>
            <a:endParaRPr lang="de-AT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DmoRobot</a:t>
            </a:r>
            <a:endParaRPr lang="de-AT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>
                <a:solidFill>
                  <a:schemeClr val="lt1"/>
                </a:solidFill>
              </a:rPr>
              <a:t>TrjData</a:t>
            </a:r>
            <a:endParaRPr lang="de-AT" i="1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TrjParser</a:t>
            </a:r>
            <a:endParaRPr lang="de-AT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>
                <a:solidFill>
                  <a:schemeClr val="lt1"/>
                </a:solidFill>
              </a:rPr>
              <a:t>Watcher</a:t>
            </a:r>
            <a:endParaRPr lang="de-AT" i="1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MigratorConfig</a:t>
            </a:r>
            <a:endParaRPr lang="de-AT" i="1" dirty="0"/>
          </a:p>
        </p:txBody>
      </p:sp>
      <p:sp>
        <p:nvSpPr>
          <p:cNvPr id="62" name="Abgerundetes Rechteck 61"/>
          <p:cNvSpPr/>
          <p:nvPr/>
        </p:nvSpPr>
        <p:spPr>
          <a:xfrm>
            <a:off x="4089293" y="1430641"/>
            <a:ext cx="2768707" cy="35663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smtClean="0"/>
              <a:t>Datenbank</a:t>
            </a:r>
          </a:p>
          <a:p>
            <a:r>
              <a:rPr lang="de-AT" dirty="0" err="1" smtClean="0"/>
              <a:t>com.cw.database</a:t>
            </a:r>
            <a:endParaRPr lang="de-A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/>
              <a:t>JDBCConfig</a:t>
            </a:r>
            <a:endParaRPr lang="de-A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PostGISJDBC</a:t>
            </a:r>
            <a:endParaRPr lang="de-AT" b="1" i="1" dirty="0"/>
          </a:p>
          <a:p>
            <a:r>
              <a:rPr lang="de-AT" dirty="0" err="1" smtClean="0"/>
              <a:t>com.cw.database.entries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GameEntry</a:t>
            </a:r>
            <a:endParaRPr lang="de-A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PlayerEntry</a:t>
            </a:r>
            <a:endParaRPr lang="de-A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PositionEntry</a:t>
            </a:r>
            <a:endParaRPr lang="de-AT" i="1" dirty="0" smtClean="0"/>
          </a:p>
          <a:p>
            <a:r>
              <a:rPr lang="de-AT" dirty="0" err="1" smtClean="0"/>
              <a:t>com.cw.database.sql</a:t>
            </a:r>
            <a:endParaRPr lang="de-A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>
                <a:solidFill>
                  <a:schemeClr val="lt1"/>
                </a:solidFill>
              </a:rPr>
              <a:t>game.sql</a:t>
            </a:r>
            <a:endParaRPr lang="de-A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player.sql</a:t>
            </a:r>
            <a:endParaRPr lang="de-A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>
                <a:solidFill>
                  <a:schemeClr val="lt1"/>
                </a:solidFill>
              </a:rPr>
              <a:t>position.sql</a:t>
            </a:r>
            <a:endParaRPr lang="de-AT" i="1" dirty="0" smtClean="0">
              <a:solidFill>
                <a:schemeClr val="lt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459548" y="3472777"/>
            <a:ext cx="3500845" cy="1819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smtClean="0"/>
              <a:t>Nebenläufigkeit</a:t>
            </a:r>
          </a:p>
          <a:p>
            <a:r>
              <a:rPr lang="de-AT" dirty="0" err="1"/>
              <a:t>c</a:t>
            </a:r>
            <a:r>
              <a:rPr lang="de-AT" dirty="0" err="1" smtClean="0">
                <a:solidFill>
                  <a:schemeClr val="lt1"/>
                </a:solidFill>
              </a:rPr>
              <a:t>om.cw.threads</a:t>
            </a:r>
            <a:endParaRPr lang="de-AT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MigratorThreadsFactory</a:t>
            </a:r>
            <a:endParaRPr lang="de-AT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MigratorThreads</a:t>
            </a:r>
            <a:endParaRPr lang="de-AT" i="1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ThreadManager</a:t>
            </a:r>
            <a:endParaRPr lang="de-AT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ThreadSignal</a:t>
            </a:r>
            <a:endParaRPr lang="de-AT" i="1" dirty="0" smtClean="0">
              <a:solidFill>
                <a:schemeClr val="lt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459549" y="5428033"/>
            <a:ext cx="3500844" cy="8914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err="1" smtClean="0"/>
              <a:t>Utils</a:t>
            </a:r>
            <a:endParaRPr lang="de-AT" sz="2000" b="1" dirty="0" smtClean="0"/>
          </a:p>
          <a:p>
            <a:r>
              <a:rPr lang="de-AT" sz="2000" dirty="0" err="1"/>
              <a:t>c</a:t>
            </a:r>
            <a:r>
              <a:rPr lang="de-AT" sz="2000" dirty="0" err="1" smtClean="0"/>
              <a:t>om.cw.utils</a:t>
            </a:r>
            <a:endParaRPr lang="de-AT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 smtClean="0"/>
              <a:t>Utils</a:t>
            </a:r>
            <a:endParaRPr lang="de-AT" i="1" dirty="0" smtClean="0">
              <a:solidFill>
                <a:schemeClr val="lt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4089293" y="5154207"/>
            <a:ext cx="2768707" cy="11653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smtClean="0"/>
              <a:t>Konfigurationen</a:t>
            </a:r>
            <a:endParaRPr lang="de-AT" sz="2000" b="1" dirty="0" smtClean="0"/>
          </a:p>
          <a:p>
            <a:r>
              <a:rPr lang="de-AT" dirty="0" err="1" smtClean="0">
                <a:solidFill>
                  <a:schemeClr val="lt1"/>
                </a:solidFill>
              </a:rPr>
              <a:t>properties</a:t>
            </a:r>
            <a:endParaRPr lang="de-AT" dirty="0" smtClean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/>
              <a:t>j</a:t>
            </a:r>
            <a:r>
              <a:rPr lang="de-AT" i="1" dirty="0" err="1" smtClean="0"/>
              <a:t>dbc.properties</a:t>
            </a:r>
            <a:endParaRPr lang="de-AT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 err="1"/>
              <a:t>s</a:t>
            </a:r>
            <a:r>
              <a:rPr lang="de-AT" i="1" dirty="0" err="1" smtClean="0"/>
              <a:t>b.properties</a:t>
            </a:r>
            <a:endParaRPr lang="de-AT" i="1" dirty="0" smtClean="0">
              <a:solidFill>
                <a:schemeClr val="lt1"/>
              </a:solidFill>
            </a:endParaRPr>
          </a:p>
        </p:txBody>
      </p:sp>
      <p:sp>
        <p:nvSpPr>
          <p:cNvPr id="67" name="Abgerundetes Rechteck 66"/>
          <p:cNvSpPr/>
          <p:nvPr/>
        </p:nvSpPr>
        <p:spPr>
          <a:xfrm>
            <a:off x="459549" y="880283"/>
            <a:ext cx="6398452" cy="4717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b="1" dirty="0" smtClean="0"/>
              <a:t>Main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47854" y="190558"/>
            <a:ext cx="248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err="1">
                <a:solidFill>
                  <a:schemeClr val="bg1"/>
                </a:solidFill>
              </a:rPr>
              <a:t>DmoMigrator</a:t>
            </a:r>
            <a:endParaRPr lang="de-AT" sz="3200" b="1" dirty="0">
              <a:solidFill>
                <a:schemeClr val="bg1"/>
              </a:solidFill>
            </a:endParaRPr>
          </a:p>
          <a:p>
            <a:endParaRPr lang="de-AT" dirty="0"/>
          </a:p>
        </p:txBody>
      </p:sp>
      <p:sp>
        <p:nvSpPr>
          <p:cNvPr id="68" name="Abgerundetes Rechteck 67"/>
          <p:cNvSpPr/>
          <p:nvPr/>
        </p:nvSpPr>
        <p:spPr>
          <a:xfrm>
            <a:off x="8856339" y="1430641"/>
            <a:ext cx="2727401" cy="12126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smtClean="0"/>
              <a:t>Apache </a:t>
            </a:r>
            <a:r>
              <a:rPr lang="de-AT" sz="2000" b="1" dirty="0" err="1" smtClean="0"/>
              <a:t>Maven</a:t>
            </a:r>
            <a:endParaRPr lang="de-A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o</a:t>
            </a:r>
            <a:r>
              <a:rPr lang="de-AT" dirty="0" err="1" smtClean="0"/>
              <a:t>rg.apache.commons</a:t>
            </a:r>
            <a:endParaRPr lang="de-A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o</a:t>
            </a:r>
            <a:r>
              <a:rPr lang="de-AT" dirty="0" err="1" smtClean="0"/>
              <a:t>rg.postgis</a:t>
            </a:r>
            <a:endParaRPr lang="de-AT" dirty="0" smtClean="0"/>
          </a:p>
        </p:txBody>
      </p:sp>
      <p:sp>
        <p:nvSpPr>
          <p:cNvPr id="69" name="Abgerundetes Rechteck 68"/>
          <p:cNvSpPr/>
          <p:nvPr/>
        </p:nvSpPr>
        <p:spPr>
          <a:xfrm>
            <a:off x="8856339" y="4146579"/>
            <a:ext cx="2727401" cy="13512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b="1" dirty="0" smtClean="0"/>
              <a:t>DmoMigrator.jar</a:t>
            </a:r>
            <a:endParaRPr lang="de-A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META-INF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 smtClean="0"/>
              <a:t>com</a:t>
            </a:r>
            <a:r>
              <a:rPr lang="de-AT" dirty="0" smtClean="0"/>
              <a:t>, </a:t>
            </a:r>
            <a:r>
              <a:rPr lang="de-AT" dirty="0" err="1" smtClean="0"/>
              <a:t>org</a:t>
            </a:r>
            <a:endParaRPr lang="de-A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 smtClean="0"/>
              <a:t>properties</a:t>
            </a:r>
            <a:endParaRPr lang="de-AT" dirty="0" smtClean="0"/>
          </a:p>
        </p:txBody>
      </p:sp>
      <p:cxnSp>
        <p:nvCxnSpPr>
          <p:cNvPr id="7" name="Gewinkelte Verbindung 6"/>
          <p:cNvCxnSpPr>
            <a:stCxn id="50" idx="3"/>
            <a:endCxn id="68" idx="1"/>
          </p:cNvCxnSpPr>
          <p:nvPr/>
        </p:nvCxnSpPr>
        <p:spPr>
          <a:xfrm flipV="1">
            <a:off x="7223760" y="2036980"/>
            <a:ext cx="1632579" cy="1450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8" idx="2"/>
            <a:endCxn id="69" idx="0"/>
          </p:cNvCxnSpPr>
          <p:nvPr/>
        </p:nvCxnSpPr>
        <p:spPr>
          <a:xfrm>
            <a:off x="10220040" y="2643318"/>
            <a:ext cx="0" cy="15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220039" y="321028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accent1">
                    <a:lumMod val="75000"/>
                  </a:schemeClr>
                </a:solidFill>
              </a:rPr>
              <a:t>Assembling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7439693" y="166764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accent1">
                    <a:lumMod val="75000"/>
                  </a:schemeClr>
                </a:solidFill>
              </a:rPr>
              <a:t>Integration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44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Weichselbaum</dc:creator>
  <cp:lastModifiedBy>Christoph Weichselbaum</cp:lastModifiedBy>
  <cp:revision>39</cp:revision>
  <dcterms:created xsi:type="dcterms:W3CDTF">2016-01-06T13:40:18Z</dcterms:created>
  <dcterms:modified xsi:type="dcterms:W3CDTF">2016-01-12T12:09:59Z</dcterms:modified>
</cp:coreProperties>
</file>