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91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2107-B254-443C-897C-06B4B6C3C334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14AA4-E3B3-4572-8C6C-DADCB2B649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4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14AA4-E3B3-4572-8C6C-DADCB2B649B6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72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986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15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805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29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56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35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38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976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83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515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44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F3FA-50BE-4C95-A797-5CDED787A499}" type="datetimeFigureOut">
              <a:rPr lang="de-AT" smtClean="0"/>
              <a:t>07.01.2016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9D83-98D8-405B-A053-16E3988736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927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ussdiagramm: Magnetplattenspeicher 52"/>
          <p:cNvSpPr/>
          <p:nvPr/>
        </p:nvSpPr>
        <p:spPr>
          <a:xfrm>
            <a:off x="7762671" y="1792618"/>
            <a:ext cx="3492227" cy="314466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Abgerundetes Rechteck 43"/>
          <p:cNvSpPr/>
          <p:nvPr/>
        </p:nvSpPr>
        <p:spPr>
          <a:xfrm>
            <a:off x="1101467" y="126458"/>
            <a:ext cx="2139922" cy="64330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0" name="Abgerundetes Rechteck 49"/>
          <p:cNvSpPr/>
          <p:nvPr/>
        </p:nvSpPr>
        <p:spPr>
          <a:xfrm>
            <a:off x="4286531" y="121879"/>
            <a:ext cx="2139922" cy="64330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1445714" y="1404224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x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1445714" y="1021401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c</a:t>
            </a:r>
            <a:r>
              <a:rPr lang="de-AT" dirty="0" err="1" smtClean="0"/>
              <a:t>lientnum</a:t>
            </a:r>
            <a:endParaRPr lang="de-AT" dirty="0"/>
          </a:p>
        </p:txBody>
      </p:sp>
      <p:sp>
        <p:nvSpPr>
          <p:cNvPr id="16" name="Rechteck 15"/>
          <p:cNvSpPr/>
          <p:nvPr/>
        </p:nvSpPr>
        <p:spPr>
          <a:xfrm>
            <a:off x="1445713" y="2177492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z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1445714" y="1792618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y</a:t>
            </a:r>
            <a:endParaRPr lang="de-AT" dirty="0"/>
          </a:p>
        </p:txBody>
      </p:sp>
      <p:sp>
        <p:nvSpPr>
          <p:cNvPr id="18" name="Rechteck 17"/>
          <p:cNvSpPr/>
          <p:nvPr/>
        </p:nvSpPr>
        <p:spPr>
          <a:xfrm>
            <a:off x="1445713" y="2966678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pitch</a:t>
            </a:r>
            <a:endParaRPr lang="de-AT" dirty="0"/>
          </a:p>
        </p:txBody>
      </p:sp>
      <p:sp>
        <p:nvSpPr>
          <p:cNvPr id="19" name="Rechteck 18"/>
          <p:cNvSpPr/>
          <p:nvPr/>
        </p:nvSpPr>
        <p:spPr>
          <a:xfrm>
            <a:off x="1445713" y="2572085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yaw</a:t>
            </a:r>
            <a:endParaRPr lang="de-AT" dirty="0"/>
          </a:p>
        </p:txBody>
      </p:sp>
      <p:sp>
        <p:nvSpPr>
          <p:cNvPr id="20" name="Rechteck 19"/>
          <p:cNvSpPr/>
          <p:nvPr/>
        </p:nvSpPr>
        <p:spPr>
          <a:xfrm>
            <a:off x="1445713" y="3724322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dpos</a:t>
            </a:r>
            <a:endParaRPr lang="de-AT" dirty="0"/>
          </a:p>
        </p:txBody>
      </p:sp>
      <p:sp>
        <p:nvSpPr>
          <p:cNvPr id="21" name="Rechteck 20"/>
          <p:cNvSpPr/>
          <p:nvPr/>
        </p:nvSpPr>
        <p:spPr>
          <a:xfrm>
            <a:off x="1445713" y="3338397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roll</a:t>
            </a:r>
            <a:endParaRPr lang="de-AT" dirty="0"/>
          </a:p>
        </p:txBody>
      </p:sp>
      <p:sp>
        <p:nvSpPr>
          <p:cNvPr id="22" name="Rechteck 21"/>
          <p:cNvSpPr/>
          <p:nvPr/>
        </p:nvSpPr>
        <p:spPr>
          <a:xfrm>
            <a:off x="1445713" y="4513223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dpitch</a:t>
            </a:r>
            <a:endParaRPr lang="de-AT" dirty="0"/>
          </a:p>
        </p:txBody>
      </p:sp>
      <p:sp>
        <p:nvSpPr>
          <p:cNvPr id="23" name="Rechteck 22"/>
          <p:cNvSpPr/>
          <p:nvPr/>
        </p:nvSpPr>
        <p:spPr>
          <a:xfrm>
            <a:off x="1445713" y="4122801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dyaw</a:t>
            </a:r>
            <a:endParaRPr lang="de-AT" dirty="0"/>
          </a:p>
        </p:txBody>
      </p:sp>
      <p:sp>
        <p:nvSpPr>
          <p:cNvPr id="24" name="Rechteck 23"/>
          <p:cNvSpPr/>
          <p:nvPr/>
        </p:nvSpPr>
        <p:spPr>
          <a:xfrm>
            <a:off x="1445713" y="5312596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timecounter</a:t>
            </a:r>
            <a:endParaRPr lang="de-AT" dirty="0"/>
          </a:p>
        </p:txBody>
      </p:sp>
      <p:sp>
        <p:nvSpPr>
          <p:cNvPr id="25" name="Rechteck 24"/>
          <p:cNvSpPr/>
          <p:nvPr/>
        </p:nvSpPr>
        <p:spPr>
          <a:xfrm>
            <a:off x="1445713" y="4914061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droll</a:t>
            </a:r>
            <a:endParaRPr lang="de-AT" dirty="0"/>
          </a:p>
        </p:txBody>
      </p:sp>
      <p:sp>
        <p:nvSpPr>
          <p:cNvPr id="26" name="Rechteck 25"/>
          <p:cNvSpPr/>
          <p:nvPr/>
        </p:nvSpPr>
        <p:spPr>
          <a:xfrm>
            <a:off x="1445713" y="6110120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callingmethod</a:t>
            </a:r>
            <a:endParaRPr lang="de-AT" dirty="0"/>
          </a:p>
        </p:txBody>
      </p:sp>
      <p:sp>
        <p:nvSpPr>
          <p:cNvPr id="27" name="Rechteck 26"/>
          <p:cNvSpPr/>
          <p:nvPr/>
        </p:nvSpPr>
        <p:spPr>
          <a:xfrm>
            <a:off x="1445713" y="5716318"/>
            <a:ext cx="1509624" cy="284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lastupdate</a:t>
            </a:r>
            <a:endParaRPr lang="de-AT" dirty="0"/>
          </a:p>
        </p:txBody>
      </p:sp>
      <p:sp>
        <p:nvSpPr>
          <p:cNvPr id="45" name="Abgerundetes Rechteck 44"/>
          <p:cNvSpPr/>
          <p:nvPr/>
        </p:nvSpPr>
        <p:spPr>
          <a:xfrm>
            <a:off x="1325035" y="295213"/>
            <a:ext cx="1750979" cy="5541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</a:t>
            </a:r>
            <a:r>
              <a:rPr lang="de-AT" dirty="0" smtClean="0"/>
              <a:t>rajectories.csv</a:t>
            </a:r>
            <a:endParaRPr lang="de-AT" dirty="0"/>
          </a:p>
        </p:txBody>
      </p:sp>
      <p:sp>
        <p:nvSpPr>
          <p:cNvPr id="55" name="Rechteck 54"/>
          <p:cNvSpPr/>
          <p:nvPr/>
        </p:nvSpPr>
        <p:spPr>
          <a:xfrm>
            <a:off x="8536648" y="2945259"/>
            <a:ext cx="1944272" cy="509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game</a:t>
            </a:r>
            <a:endParaRPr lang="de-AT" dirty="0"/>
          </a:p>
        </p:txBody>
      </p:sp>
      <p:sp>
        <p:nvSpPr>
          <p:cNvPr id="57" name="Rechteck 56"/>
          <p:cNvSpPr/>
          <p:nvPr/>
        </p:nvSpPr>
        <p:spPr>
          <a:xfrm>
            <a:off x="8536648" y="3565422"/>
            <a:ext cx="1944272" cy="509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player</a:t>
            </a:r>
            <a:endParaRPr lang="de-AT" dirty="0"/>
          </a:p>
        </p:txBody>
      </p:sp>
      <p:sp>
        <p:nvSpPr>
          <p:cNvPr id="58" name="Rechteck 57"/>
          <p:cNvSpPr/>
          <p:nvPr/>
        </p:nvSpPr>
        <p:spPr>
          <a:xfrm>
            <a:off x="8536648" y="4185585"/>
            <a:ext cx="1944272" cy="509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position</a:t>
            </a:r>
            <a:endParaRPr lang="de-AT" dirty="0"/>
          </a:p>
        </p:txBody>
      </p:sp>
      <p:sp>
        <p:nvSpPr>
          <p:cNvPr id="60" name="Flussdiagramm: Verbindungsstelle 59"/>
          <p:cNvSpPr/>
          <p:nvPr/>
        </p:nvSpPr>
        <p:spPr>
          <a:xfrm>
            <a:off x="4364571" y="1969534"/>
            <a:ext cx="1977470" cy="842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bg1"/>
                </a:solidFill>
              </a:rPr>
              <a:t>Position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71" name="Gewinkelte Verbindung 70"/>
          <p:cNvCxnSpPr>
            <a:stCxn id="60" idx="6"/>
          </p:cNvCxnSpPr>
          <p:nvPr/>
        </p:nvCxnSpPr>
        <p:spPr>
          <a:xfrm>
            <a:off x="6342041" y="2390734"/>
            <a:ext cx="2194607" cy="1874116"/>
          </a:xfrm>
          <a:prstGeom prst="bentConnector3">
            <a:avLst>
              <a:gd name="adj1" fmla="val 18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4" idx="3"/>
            <a:endCxn id="60" idx="2"/>
          </p:cNvCxnSpPr>
          <p:nvPr/>
        </p:nvCxnSpPr>
        <p:spPr>
          <a:xfrm>
            <a:off x="2955338" y="1546273"/>
            <a:ext cx="1409233" cy="84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17" idx="3"/>
            <a:endCxn id="60" idx="2"/>
          </p:cNvCxnSpPr>
          <p:nvPr/>
        </p:nvCxnSpPr>
        <p:spPr>
          <a:xfrm>
            <a:off x="2955338" y="1934667"/>
            <a:ext cx="1409233" cy="45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16" idx="3"/>
            <a:endCxn id="60" idx="2"/>
          </p:cNvCxnSpPr>
          <p:nvPr/>
        </p:nvCxnSpPr>
        <p:spPr>
          <a:xfrm>
            <a:off x="2955337" y="2319541"/>
            <a:ext cx="1409234" cy="7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ussdiagramm: Verbindungsstelle 89"/>
          <p:cNvSpPr/>
          <p:nvPr/>
        </p:nvSpPr>
        <p:spPr>
          <a:xfrm>
            <a:off x="4364570" y="3035516"/>
            <a:ext cx="1977471" cy="84246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bg1"/>
                </a:solidFill>
              </a:rPr>
              <a:t>Orientation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91" name="Gewinkelte Verbindung 90"/>
          <p:cNvCxnSpPr>
            <a:stCxn id="90" idx="6"/>
          </p:cNvCxnSpPr>
          <p:nvPr/>
        </p:nvCxnSpPr>
        <p:spPr>
          <a:xfrm>
            <a:off x="6342041" y="3456746"/>
            <a:ext cx="2194607" cy="941763"/>
          </a:xfrm>
          <a:prstGeom prst="bentConnector3">
            <a:avLst>
              <a:gd name="adj1" fmla="val 10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9" idx="3"/>
            <a:endCxn id="90" idx="2"/>
          </p:cNvCxnSpPr>
          <p:nvPr/>
        </p:nvCxnSpPr>
        <p:spPr>
          <a:xfrm>
            <a:off x="2955337" y="2714134"/>
            <a:ext cx="1409233" cy="7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8" idx="3"/>
            <a:endCxn id="90" idx="2"/>
          </p:cNvCxnSpPr>
          <p:nvPr/>
        </p:nvCxnSpPr>
        <p:spPr>
          <a:xfrm>
            <a:off x="2955337" y="3108727"/>
            <a:ext cx="1409233" cy="34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21" idx="3"/>
            <a:endCxn id="90" idx="2"/>
          </p:cNvCxnSpPr>
          <p:nvPr/>
        </p:nvCxnSpPr>
        <p:spPr>
          <a:xfrm flipV="1">
            <a:off x="2955337" y="3456746"/>
            <a:ext cx="1409233" cy="2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bindungsstelle 94"/>
          <p:cNvSpPr/>
          <p:nvPr/>
        </p:nvSpPr>
        <p:spPr>
          <a:xfrm>
            <a:off x="4364570" y="4117944"/>
            <a:ext cx="1977471" cy="842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bg1"/>
                </a:solidFill>
              </a:rPr>
              <a:t>Accuracy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97" name="Gerade Verbindung mit Pfeil 96"/>
          <p:cNvCxnSpPr>
            <a:stCxn id="20" idx="3"/>
            <a:endCxn id="95" idx="2"/>
          </p:cNvCxnSpPr>
          <p:nvPr/>
        </p:nvCxnSpPr>
        <p:spPr>
          <a:xfrm>
            <a:off x="2955337" y="3866371"/>
            <a:ext cx="1409233" cy="67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23" idx="3"/>
            <a:endCxn id="95" idx="2"/>
          </p:cNvCxnSpPr>
          <p:nvPr/>
        </p:nvCxnSpPr>
        <p:spPr>
          <a:xfrm>
            <a:off x="2955337" y="4264850"/>
            <a:ext cx="1409233" cy="27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22" idx="3"/>
            <a:endCxn id="95" idx="2"/>
          </p:cNvCxnSpPr>
          <p:nvPr/>
        </p:nvCxnSpPr>
        <p:spPr>
          <a:xfrm flipV="1">
            <a:off x="2955337" y="4539144"/>
            <a:ext cx="1409233" cy="11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25" idx="3"/>
            <a:endCxn id="95" idx="2"/>
          </p:cNvCxnSpPr>
          <p:nvPr/>
        </p:nvCxnSpPr>
        <p:spPr>
          <a:xfrm flipV="1">
            <a:off x="2955337" y="4539144"/>
            <a:ext cx="1409233" cy="51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Abgerundetes Rechteck 129"/>
          <p:cNvSpPr/>
          <p:nvPr/>
        </p:nvSpPr>
        <p:spPr>
          <a:xfrm>
            <a:off x="4672563" y="5188952"/>
            <a:ext cx="1364343" cy="3376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lt1"/>
                </a:solidFill>
              </a:rPr>
              <a:t>mapname</a:t>
            </a:r>
            <a:endParaRPr lang="de-AT" dirty="0">
              <a:solidFill>
                <a:schemeClr val="lt1"/>
              </a:solidFill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4672563" y="5583197"/>
            <a:ext cx="1364343" cy="34713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lt1"/>
                </a:solidFill>
              </a:rPr>
              <a:t>maxplayers</a:t>
            </a:r>
            <a:endParaRPr lang="de-AT" dirty="0">
              <a:solidFill>
                <a:schemeClr val="lt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4672563" y="5986919"/>
            <a:ext cx="1364343" cy="3523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lt1"/>
                </a:solidFill>
              </a:rPr>
              <a:t>runs</a:t>
            </a:r>
            <a:endParaRPr lang="de-AT" dirty="0">
              <a:solidFill>
                <a:schemeClr val="lt1"/>
              </a:solidFill>
            </a:endParaRPr>
          </a:p>
        </p:txBody>
      </p:sp>
      <p:cxnSp>
        <p:nvCxnSpPr>
          <p:cNvPr id="138" name="Gewinkelte Verbindung 137"/>
          <p:cNvCxnSpPr>
            <a:endCxn id="136" idx="1"/>
          </p:cNvCxnSpPr>
          <p:nvPr/>
        </p:nvCxnSpPr>
        <p:spPr>
          <a:xfrm flipV="1">
            <a:off x="2955337" y="6163080"/>
            <a:ext cx="1717226" cy="176160"/>
          </a:xfrm>
          <a:prstGeom prst="bentConnector3">
            <a:avLst>
              <a:gd name="adj1" fmla="val 6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winkelte Verbindung 140"/>
          <p:cNvCxnSpPr>
            <a:stCxn id="26" idx="3"/>
            <a:endCxn id="135" idx="1"/>
          </p:cNvCxnSpPr>
          <p:nvPr/>
        </p:nvCxnSpPr>
        <p:spPr>
          <a:xfrm flipV="1">
            <a:off x="2955337" y="5756764"/>
            <a:ext cx="1717226" cy="495405"/>
          </a:xfrm>
          <a:prstGeom prst="bentConnector3">
            <a:avLst>
              <a:gd name="adj1" fmla="val 54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winkelte Verbindung 142"/>
          <p:cNvCxnSpPr>
            <a:endCxn id="130" idx="1"/>
          </p:cNvCxnSpPr>
          <p:nvPr/>
        </p:nvCxnSpPr>
        <p:spPr>
          <a:xfrm flipV="1">
            <a:off x="2955337" y="5357781"/>
            <a:ext cx="1717226" cy="797518"/>
          </a:xfrm>
          <a:prstGeom prst="bentConnector3">
            <a:avLst>
              <a:gd name="adj1" fmla="val 44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147"/>
          <p:cNvCxnSpPr>
            <a:endCxn id="55" idx="1"/>
          </p:cNvCxnSpPr>
          <p:nvPr/>
        </p:nvCxnSpPr>
        <p:spPr>
          <a:xfrm flipV="1">
            <a:off x="6036906" y="3200093"/>
            <a:ext cx="2499742" cy="2205948"/>
          </a:xfrm>
          <a:prstGeom prst="bentConnector3">
            <a:avLst>
              <a:gd name="adj1" fmla="val 57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winkelte Verbindung 150"/>
          <p:cNvCxnSpPr/>
          <p:nvPr/>
        </p:nvCxnSpPr>
        <p:spPr>
          <a:xfrm flipV="1">
            <a:off x="6033096" y="3328773"/>
            <a:ext cx="2499742" cy="2382849"/>
          </a:xfrm>
          <a:prstGeom prst="bentConnector3">
            <a:avLst>
              <a:gd name="adj1" fmla="val 64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152"/>
          <p:cNvCxnSpPr>
            <a:stCxn id="136" idx="3"/>
          </p:cNvCxnSpPr>
          <p:nvPr/>
        </p:nvCxnSpPr>
        <p:spPr>
          <a:xfrm flipV="1">
            <a:off x="6036906" y="3900266"/>
            <a:ext cx="2499742" cy="2262814"/>
          </a:xfrm>
          <a:prstGeom prst="bentConnector3">
            <a:avLst>
              <a:gd name="adj1" fmla="val 41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bgerundetes Rechteck 172"/>
          <p:cNvSpPr/>
          <p:nvPr/>
        </p:nvSpPr>
        <p:spPr>
          <a:xfrm>
            <a:off x="8633294" y="2042447"/>
            <a:ext cx="1750979" cy="5541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PostGIS</a:t>
            </a:r>
            <a:endParaRPr lang="de-AT" dirty="0"/>
          </a:p>
        </p:txBody>
      </p:sp>
      <p:sp>
        <p:nvSpPr>
          <p:cNvPr id="51" name="Abgerundetes Rechteck 50"/>
          <p:cNvSpPr/>
          <p:nvPr/>
        </p:nvSpPr>
        <p:spPr>
          <a:xfrm>
            <a:off x="4479244" y="311128"/>
            <a:ext cx="1750979" cy="5541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/>
              <a:t>DmoMigrator</a:t>
            </a:r>
            <a:endParaRPr lang="de-AT" dirty="0"/>
          </a:p>
        </p:txBody>
      </p:sp>
      <p:cxnSp>
        <p:nvCxnSpPr>
          <p:cNvPr id="52" name="Gewinkelte Verbindung 51"/>
          <p:cNvCxnSpPr>
            <a:stCxn id="63" idx="3"/>
          </p:cNvCxnSpPr>
          <p:nvPr/>
        </p:nvCxnSpPr>
        <p:spPr>
          <a:xfrm>
            <a:off x="6031748" y="1141865"/>
            <a:ext cx="2501090" cy="1937660"/>
          </a:xfrm>
          <a:prstGeom prst="bentConnector3">
            <a:avLst>
              <a:gd name="adj1" fmla="val 57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667405" y="973036"/>
            <a:ext cx="1364343" cy="3376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lt1"/>
                </a:solidFill>
              </a:rPr>
              <a:t>filename</a:t>
            </a:r>
            <a:endParaRPr lang="de-AT" dirty="0">
              <a:solidFill>
                <a:schemeClr val="lt1"/>
              </a:solidFill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4661754" y="1366564"/>
            <a:ext cx="1364343" cy="3376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lt1"/>
                </a:solidFill>
              </a:rPr>
              <a:t>playername</a:t>
            </a:r>
            <a:endParaRPr lang="de-AT" dirty="0">
              <a:solidFill>
                <a:schemeClr val="lt1"/>
              </a:solidFill>
            </a:endParaRPr>
          </a:p>
        </p:txBody>
      </p:sp>
      <p:cxnSp>
        <p:nvCxnSpPr>
          <p:cNvPr id="31" name="Gerade Verbindung mit Pfeil 30"/>
          <p:cNvCxnSpPr>
            <a:stCxn id="95" idx="6"/>
          </p:cNvCxnSpPr>
          <p:nvPr/>
        </p:nvCxnSpPr>
        <p:spPr>
          <a:xfrm>
            <a:off x="6342041" y="4539144"/>
            <a:ext cx="219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stCxn id="59" idx="3"/>
          </p:cNvCxnSpPr>
          <p:nvPr/>
        </p:nvCxnSpPr>
        <p:spPr>
          <a:xfrm>
            <a:off x="6026097" y="1535393"/>
            <a:ext cx="2506789" cy="2197877"/>
          </a:xfrm>
          <a:prstGeom prst="bentConnector3">
            <a:avLst>
              <a:gd name="adj1" fmla="val 41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winkelte Verbindung 197"/>
          <p:cNvCxnSpPr>
            <a:stCxn id="9" idx="3"/>
            <a:endCxn id="59" idx="1"/>
          </p:cNvCxnSpPr>
          <p:nvPr/>
        </p:nvCxnSpPr>
        <p:spPr>
          <a:xfrm>
            <a:off x="2955338" y="1163450"/>
            <a:ext cx="1706416" cy="371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winkelte Verbindung 199"/>
          <p:cNvCxnSpPr>
            <a:stCxn id="45" idx="3"/>
            <a:endCxn id="63" idx="1"/>
          </p:cNvCxnSpPr>
          <p:nvPr/>
        </p:nvCxnSpPr>
        <p:spPr>
          <a:xfrm>
            <a:off x="3076014" y="572307"/>
            <a:ext cx="1591391" cy="569558"/>
          </a:xfrm>
          <a:prstGeom prst="bentConnector3">
            <a:avLst>
              <a:gd name="adj1" fmla="val 53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Weichselbaum</dc:creator>
  <cp:lastModifiedBy>Christoph Weichselbaum</cp:lastModifiedBy>
  <cp:revision>17</cp:revision>
  <dcterms:created xsi:type="dcterms:W3CDTF">2016-01-06T13:40:18Z</dcterms:created>
  <dcterms:modified xsi:type="dcterms:W3CDTF">2016-01-07T09:07:25Z</dcterms:modified>
</cp:coreProperties>
</file>