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7" r:id="rId3"/>
    <p:sldId id="271" r:id="rId4"/>
    <p:sldId id="272" r:id="rId5"/>
    <p:sldId id="299" r:id="rId6"/>
    <p:sldId id="296" r:id="rId7"/>
    <p:sldId id="295" r:id="rId8"/>
    <p:sldId id="304" r:id="rId9"/>
    <p:sldId id="300" r:id="rId10"/>
    <p:sldId id="301" r:id="rId11"/>
    <p:sldId id="302" r:id="rId12"/>
    <p:sldId id="30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800"/>
    <a:srgbClr val="D5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0424" autoAdjust="0"/>
  </p:normalViewPr>
  <p:slideViewPr>
    <p:cSldViewPr>
      <p:cViewPr varScale="1">
        <p:scale>
          <a:sx n="62" d="100"/>
          <a:sy n="62" d="100"/>
        </p:scale>
        <p:origin x="1502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/>
              <a:t>24.01.2016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/>
              <a:t>24.01.2016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90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867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6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258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0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65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997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68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75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all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Christoph Weichselbaum - e1126113@student.tuwien.ac.at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735286"/>
            <a:ext cx="9753600" cy="1325562"/>
          </a:xfrm>
        </p:spPr>
        <p:txBody>
          <a:bodyPr>
            <a:normAutofit/>
          </a:bodyPr>
          <a:lstStyle/>
          <a:p>
            <a:r>
              <a:rPr lang="de-DE" sz="6000" dirty="0" err="1" smtClean="0"/>
              <a:t>Sighted</a:t>
            </a:r>
            <a:r>
              <a:rPr lang="de-DE" sz="6000" dirty="0" smtClean="0"/>
              <a:t>! 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56" y="3140968"/>
            <a:ext cx="11927060" cy="1800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sz="3600" i="1" dirty="0" smtClean="0"/>
              <a:t>„</a:t>
            </a:r>
            <a:r>
              <a:rPr lang="de-DE" sz="3600" i="1" dirty="0" smtClean="0"/>
              <a:t>The </a:t>
            </a:r>
            <a:r>
              <a:rPr lang="de-DE" sz="3600" i="1" dirty="0" smtClean="0"/>
              <a:t>mobile </a:t>
            </a:r>
            <a:r>
              <a:rPr lang="de-DE" sz="3600" i="1" dirty="0" err="1" smtClean="0"/>
              <a:t>solution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for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interactive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sighting</a:t>
            </a:r>
            <a:r>
              <a:rPr lang="de-DE" sz="3600" i="1" dirty="0" smtClean="0"/>
              <a:t> </a:t>
            </a:r>
            <a:r>
              <a:rPr lang="de-DE" sz="3600" i="1" dirty="0" err="1" smtClean="0"/>
              <a:t>of</a:t>
            </a:r>
            <a:endParaRPr lang="de-DE" sz="3600" i="1" dirty="0" smtClean="0"/>
          </a:p>
          <a:p>
            <a:pPr marL="45720" indent="0">
              <a:buNone/>
            </a:pPr>
            <a:r>
              <a:rPr lang="de-DE" sz="3600" i="1" dirty="0"/>
              <a:t>  </a:t>
            </a:r>
            <a:r>
              <a:rPr lang="de-DE" sz="3600" i="1" dirty="0" smtClean="0"/>
              <a:t>prominent </a:t>
            </a:r>
            <a:r>
              <a:rPr lang="de-DE" sz="3600" i="1" dirty="0" err="1" smtClean="0"/>
              <a:t>places</a:t>
            </a:r>
            <a:r>
              <a:rPr lang="de-DE" sz="3600" i="1" dirty="0" smtClean="0"/>
              <a:t>!“</a:t>
            </a:r>
            <a:endParaRPr lang="de-DE" sz="3600" i="1" dirty="0" smtClean="0"/>
          </a:p>
          <a:p>
            <a:pPr marL="45720" indent="0">
              <a:buNone/>
            </a:pPr>
            <a:endParaRPr lang="de-DE" sz="16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7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208836" y="6448427"/>
            <a:ext cx="6638176" cy="180974"/>
          </a:xfrm>
        </p:spPr>
        <p:txBody>
          <a:bodyPr/>
          <a:lstStyle/>
          <a:p>
            <a:r>
              <a:rPr lang="de-DE" noProof="0" dirty="0" smtClean="0"/>
              <a:t>Christoph Weichselbaum </a:t>
            </a:r>
            <a:r>
              <a:rPr lang="de-DE" dirty="0"/>
              <a:t>&amp;</a:t>
            </a:r>
            <a:r>
              <a:rPr lang="de-DE" noProof="0" dirty="0" smtClean="0"/>
              <a:t> Christof </a:t>
            </a:r>
            <a:r>
              <a:rPr lang="de-DE" noProof="0" dirty="0" err="1" smtClean="0"/>
              <a:t>kocer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15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Test-Environment</a:t>
            </a:r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Standard Browser</a:t>
            </a:r>
          </a:p>
          <a:p>
            <a:r>
              <a:rPr lang="de-AT" dirty="0" err="1" smtClean="0"/>
              <a:t>Production</a:t>
            </a:r>
            <a:r>
              <a:rPr lang="de-AT" dirty="0" smtClean="0"/>
              <a:t> Environment</a:t>
            </a:r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Android-APK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026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Outlook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Login-System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users</a:t>
            </a:r>
            <a:endParaRPr lang="de-AT" dirty="0"/>
          </a:p>
          <a:p>
            <a:r>
              <a:rPr lang="de-AT" dirty="0" err="1" smtClean="0"/>
              <a:t>Prevention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redundand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smtClean="0"/>
              <a:t>Extension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err="1" smtClean="0"/>
              <a:t>Synchronization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BBOX</a:t>
            </a:r>
          </a:p>
          <a:p>
            <a:r>
              <a:rPr lang="de-AT" dirty="0" smtClean="0"/>
              <a:t>Download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tiles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offline </a:t>
            </a:r>
            <a:r>
              <a:rPr lang="de-AT" dirty="0" err="1" smtClean="0"/>
              <a:t>usage</a:t>
            </a:r>
            <a:r>
              <a:rPr lang="de-AT" dirty="0" smtClean="0"/>
              <a:t> (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cashe</a:t>
            </a:r>
            <a:r>
              <a:rPr lang="de-AT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Christoph Weichselbaum - e1126113@student.tuwien.ac.at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63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9753600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Content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7614" y="1700808"/>
            <a:ext cx="10565430" cy="4343400"/>
          </a:xfrm>
        </p:spPr>
        <p:txBody>
          <a:bodyPr>
            <a:normAutofit/>
          </a:bodyPr>
          <a:lstStyle/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  <a:latin typeface="Century Gothic"/>
              </a:rPr>
              <a:t>Concept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– The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idea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</a:t>
            </a:r>
            <a:r>
              <a:rPr lang="de-DE" b="1" i="0" dirty="0" err="1" smtClean="0">
                <a:solidFill>
                  <a:srgbClr val="545454"/>
                </a:solidFill>
                <a:latin typeface="Century Gothic"/>
              </a:rPr>
              <a:t>behind</a:t>
            </a:r>
            <a:r>
              <a:rPr lang="de-DE" b="1" i="0" dirty="0" smtClean="0">
                <a:solidFill>
                  <a:srgbClr val="545454"/>
                </a:solidFill>
                <a:latin typeface="Century Gothic"/>
              </a:rPr>
              <a:t> SIGHTED!</a:t>
            </a:r>
            <a:endParaRPr lang="de-DE" dirty="0">
              <a:solidFill>
                <a:srgbClr val="545454"/>
              </a:solidFill>
              <a:latin typeface="Century Gothic"/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Technologies – </a:t>
            </a:r>
            <a:r>
              <a:rPr lang="de-DE" b="1" dirty="0" smtClean="0">
                <a:solidFill>
                  <a:srgbClr val="545454"/>
                </a:solidFill>
              </a:rPr>
              <a:t>Frameworks &amp; Assembling </a:t>
            </a:r>
            <a:r>
              <a:rPr lang="de-DE" b="1" dirty="0" err="1" smtClean="0">
                <a:solidFill>
                  <a:srgbClr val="545454"/>
                </a:solidFill>
              </a:rPr>
              <a:t>process</a:t>
            </a:r>
            <a:endParaRPr lang="de-DE" dirty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err="1" smtClean="0">
                <a:solidFill>
                  <a:srgbClr val="545454"/>
                </a:solidFill>
              </a:rPr>
              <a:t>Architecture</a:t>
            </a:r>
            <a:r>
              <a:rPr lang="de-DE" b="1" dirty="0" smtClean="0">
                <a:solidFill>
                  <a:srgbClr val="545454"/>
                </a:solidFill>
              </a:rPr>
              <a:t> –  The MVC </a:t>
            </a:r>
            <a:r>
              <a:rPr lang="de-DE" b="1" dirty="0" err="1" smtClean="0">
                <a:solidFill>
                  <a:srgbClr val="545454"/>
                </a:solidFill>
              </a:rPr>
              <a:t>implementation</a:t>
            </a:r>
            <a:endParaRPr lang="de-DE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Datamanagement – </a:t>
            </a:r>
            <a:r>
              <a:rPr lang="de-DE" b="1" dirty="0" err="1" smtClean="0">
                <a:solidFill>
                  <a:srgbClr val="545454"/>
                </a:solidFill>
              </a:rPr>
              <a:t>Datastructures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</a:t>
            </a:r>
            <a:r>
              <a:rPr lang="de-DE" b="1" dirty="0" smtClean="0">
                <a:solidFill>
                  <a:srgbClr val="545454"/>
                </a:solidFill>
              </a:rPr>
              <a:t> Couch + </a:t>
            </a:r>
            <a:r>
              <a:rPr lang="de-DE" b="1" dirty="0" err="1" smtClean="0">
                <a:solidFill>
                  <a:srgbClr val="545454"/>
                </a:solidFill>
              </a:rPr>
              <a:t>Pouch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Sync</a:t>
            </a:r>
            <a:endParaRPr lang="de-DE" b="1" dirty="0" smtClean="0">
              <a:solidFill>
                <a:srgbClr val="545454"/>
              </a:solidFill>
            </a:endParaRPr>
          </a:p>
          <a:p>
            <a:pPr marL="354013">
              <a:lnSpc>
                <a:spcPct val="150000"/>
              </a:lnSpc>
              <a:buClr>
                <a:srgbClr val="545454"/>
              </a:buClr>
            </a:pPr>
            <a:r>
              <a:rPr lang="de-DE" b="1" dirty="0" smtClean="0">
                <a:solidFill>
                  <a:srgbClr val="545454"/>
                </a:solidFill>
              </a:rPr>
              <a:t>Demo</a:t>
            </a:r>
            <a:r>
              <a:rPr lang="de-DE" b="1" dirty="0">
                <a:solidFill>
                  <a:srgbClr val="545454"/>
                </a:solidFill>
              </a:rPr>
              <a:t> </a:t>
            </a:r>
            <a:r>
              <a:rPr lang="de-DE" b="1" dirty="0" smtClean="0">
                <a:solidFill>
                  <a:srgbClr val="545454"/>
                </a:solidFill>
              </a:rPr>
              <a:t>&amp; </a:t>
            </a:r>
            <a:r>
              <a:rPr lang="de-DE" b="1" dirty="0" smtClean="0">
                <a:solidFill>
                  <a:srgbClr val="545454"/>
                </a:solidFill>
              </a:rPr>
              <a:t>Outlook – The </a:t>
            </a:r>
            <a:r>
              <a:rPr lang="de-DE" b="1" dirty="0" err="1" smtClean="0">
                <a:solidFill>
                  <a:srgbClr val="545454"/>
                </a:solidFill>
              </a:rPr>
              <a:t>now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and</a:t>
            </a:r>
            <a:r>
              <a:rPr lang="de-DE" b="1" dirty="0" smtClean="0">
                <a:solidFill>
                  <a:srgbClr val="545454"/>
                </a:solidFill>
              </a:rPr>
              <a:t> </a:t>
            </a:r>
            <a:r>
              <a:rPr lang="de-DE" b="1" dirty="0" err="1" smtClean="0">
                <a:solidFill>
                  <a:srgbClr val="545454"/>
                </a:solidFill>
              </a:rPr>
              <a:t>later</a:t>
            </a:r>
            <a:endParaRPr lang="de-DE" b="1" dirty="0" smtClean="0">
              <a:solidFill>
                <a:srgbClr val="545454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2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b="0" i="0" baseline="0" dirty="0" err="1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Concept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3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Mobile App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cquires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prominent </a:t>
            </a:r>
            <a:r>
              <a:rPr lang="de-DE" dirty="0" err="1" smtClean="0"/>
              <a:t>places</a:t>
            </a:r>
            <a:r>
              <a:rPr lang="de-DE" dirty="0" smtClean="0"/>
              <a:t> 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Overpass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(OSM)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Central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incorporated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</a:t>
            </a:r>
            <a:r>
              <a:rPr lang="de-DE" dirty="0" err="1" smtClean="0"/>
              <a:t>NoSQL</a:t>
            </a:r>
            <a:r>
              <a:rPr lang="de-DE" dirty="0" smtClean="0"/>
              <a:t> </a:t>
            </a:r>
            <a:r>
              <a:rPr lang="de-DE" dirty="0" err="1" smtClean="0"/>
              <a:t>aproach</a:t>
            </a:r>
            <a:r>
              <a:rPr lang="de-DE" dirty="0" smtClean="0"/>
              <a:t> (TU </a:t>
            </a:r>
            <a:r>
              <a:rPr lang="de-DE" dirty="0" err="1" smtClean="0"/>
              <a:t>CouchDB</a:t>
            </a:r>
            <a:r>
              <a:rPr lang="de-DE" dirty="0"/>
              <a:t>-</a:t>
            </a:r>
            <a:r>
              <a:rPr lang="de-DE" dirty="0" smtClean="0"/>
              <a:t>Server)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On- </a:t>
            </a:r>
            <a:r>
              <a:rPr lang="de-DE" dirty="0" err="1" smtClean="0"/>
              <a:t>and</a:t>
            </a:r>
            <a:r>
              <a:rPr lang="de-DE" dirty="0" smtClean="0"/>
              <a:t> offline </a:t>
            </a:r>
            <a:r>
              <a:rPr lang="de-DE" dirty="0" err="1" smtClean="0"/>
              <a:t>usability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Multi-User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synchronisation</a:t>
            </a:r>
            <a:endParaRPr lang="de-DE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de-DE" u="sng" dirty="0" smtClean="0"/>
              <a:t>Mobile </a:t>
            </a:r>
            <a:r>
              <a:rPr lang="de-DE" u="sng" dirty="0" err="1"/>
              <a:t>solution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interactive</a:t>
            </a:r>
            <a:r>
              <a:rPr lang="de-DE" u="sng" dirty="0"/>
              <a:t> </a:t>
            </a:r>
            <a:r>
              <a:rPr lang="de-DE" u="sng" dirty="0" err="1"/>
              <a:t>acquisition</a:t>
            </a:r>
            <a:r>
              <a:rPr lang="de-DE" u="sng" dirty="0"/>
              <a:t> </a:t>
            </a:r>
            <a:r>
              <a:rPr lang="de-DE" u="sng" dirty="0" err="1"/>
              <a:t>and</a:t>
            </a:r>
            <a:r>
              <a:rPr lang="de-DE" u="sng" dirty="0"/>
              <a:t> </a:t>
            </a:r>
            <a:r>
              <a:rPr lang="de-DE" u="sng" dirty="0" err="1" smtClean="0"/>
              <a:t>utilization</a:t>
            </a:r>
            <a:r>
              <a:rPr lang="de-DE" u="sng" dirty="0"/>
              <a:t>!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sz="100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10421414" cy="1325562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 smtClean="0"/>
              <a:t>Technologies</a:t>
            </a:r>
            <a:endParaRPr lang="de-DE" sz="40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4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268760"/>
            <a:ext cx="10637438" cy="4903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Android + </a:t>
            </a:r>
            <a:r>
              <a:rPr lang="de-DE" dirty="0" err="1" smtClean="0"/>
              <a:t>Gradle</a:t>
            </a:r>
            <a:r>
              <a:rPr lang="de-DE" dirty="0" smtClean="0"/>
              <a:t> (</a:t>
            </a:r>
            <a:r>
              <a:rPr lang="de-DE" dirty="0" err="1" smtClean="0"/>
              <a:t>Build</a:t>
            </a:r>
            <a:r>
              <a:rPr lang="de-DE" dirty="0" smtClean="0"/>
              <a:t>-Management-Tool)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Arranges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r>
              <a:rPr lang="de-DE" dirty="0" smtClean="0"/>
              <a:t>, </a:t>
            </a:r>
            <a:r>
              <a:rPr lang="de-DE" dirty="0" err="1" smtClean="0"/>
              <a:t>builds</a:t>
            </a:r>
            <a:r>
              <a:rPr lang="de-DE" dirty="0" smtClean="0"/>
              <a:t> Android-APK</a:t>
            </a:r>
          </a:p>
          <a:p>
            <a:pPr>
              <a:lnSpc>
                <a:spcPct val="100000"/>
              </a:lnSpc>
            </a:pPr>
            <a:r>
              <a:rPr lang="de-DE" dirty="0" err="1" smtClean="0"/>
              <a:t>WebView</a:t>
            </a:r>
            <a:r>
              <a:rPr lang="de-DE" dirty="0" smtClean="0"/>
              <a:t> (</a:t>
            </a:r>
            <a:r>
              <a:rPr lang="de-DE" dirty="0" err="1" smtClean="0"/>
              <a:t>WebKit</a:t>
            </a:r>
            <a:r>
              <a:rPr lang="de-DE" dirty="0" smtClean="0"/>
              <a:t> 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r>
              <a:rPr lang="de-DE" dirty="0" smtClean="0"/>
              <a:t>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/>
              <a:t> </a:t>
            </a:r>
            <a:r>
              <a:rPr lang="de-DE" dirty="0" smtClean="0"/>
              <a:t>  -  Rendering web-content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Web-Technologies: </a:t>
            </a:r>
            <a:r>
              <a:rPr lang="de-DE" dirty="0" err="1" smtClean="0"/>
              <a:t>Javascript</a:t>
            </a:r>
            <a:r>
              <a:rPr lang="de-DE" dirty="0" smtClean="0"/>
              <a:t>, HTML5, CSS3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</a:t>
            </a:r>
            <a:r>
              <a:rPr lang="de-DE" dirty="0"/>
              <a:t>-  </a:t>
            </a:r>
            <a:r>
              <a:rPr lang="de-DE" dirty="0" err="1" smtClean="0"/>
              <a:t>Grunt</a:t>
            </a:r>
            <a:r>
              <a:rPr lang="de-DE" dirty="0" smtClean="0"/>
              <a:t>: Front-End </a:t>
            </a:r>
            <a:r>
              <a:rPr lang="de-DE" dirty="0" err="1" smtClean="0"/>
              <a:t>Build</a:t>
            </a:r>
            <a:r>
              <a:rPr lang="de-DE" dirty="0" smtClean="0"/>
              <a:t>-Management-Tool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de-DE" dirty="0" smtClean="0"/>
              <a:t>   -  </a:t>
            </a:r>
            <a:r>
              <a:rPr lang="de-DE" dirty="0" err="1" smtClean="0"/>
              <a:t>Vendor-Libs</a:t>
            </a:r>
            <a:r>
              <a:rPr lang="de-DE" dirty="0" smtClean="0"/>
              <a:t>: </a:t>
            </a:r>
            <a:r>
              <a:rPr lang="de-DE" dirty="0" err="1" smtClean="0"/>
              <a:t>jquery</a:t>
            </a:r>
            <a:r>
              <a:rPr lang="de-DE" dirty="0" smtClean="0"/>
              <a:t> (mobile), </a:t>
            </a:r>
            <a:r>
              <a:rPr lang="de-DE" dirty="0" err="1" smtClean="0"/>
              <a:t>bootstrap</a:t>
            </a:r>
            <a:r>
              <a:rPr lang="de-DE" dirty="0" smtClean="0"/>
              <a:t>, </a:t>
            </a:r>
            <a:r>
              <a:rPr lang="de-DE" dirty="0" err="1" smtClean="0"/>
              <a:t>requireJS</a:t>
            </a:r>
            <a:r>
              <a:rPr lang="de-DE" dirty="0" smtClean="0"/>
              <a:t>, ol3, </a:t>
            </a:r>
            <a:r>
              <a:rPr lang="de-DE" dirty="0" err="1" smtClean="0"/>
              <a:t>pouchdb</a:t>
            </a:r>
            <a:endParaRPr lang="de-DE" dirty="0" smtClean="0"/>
          </a:p>
          <a:p>
            <a:pPr>
              <a:lnSpc>
                <a:spcPct val="100000"/>
              </a:lnSpc>
            </a:pPr>
            <a:endParaRPr lang="de-DE" dirty="0" smtClean="0"/>
          </a:p>
        </p:txBody>
      </p:sp>
      <p:pic>
        <p:nvPicPr>
          <p:cNvPr id="1026" name="Picture 2" descr="Logo von Gra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1894205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5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1217614" y="1988840"/>
            <a:ext cx="10421414" cy="4408512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endParaRPr lang="de-DE" sz="100" dirty="0" smtClean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  <a:p>
            <a:pPr marL="45720" indent="0">
              <a:lnSpc>
                <a:spcPct val="100000"/>
              </a:lnSpc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38" y="188640"/>
            <a:ext cx="7467598" cy="60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565430" cy="1325562"/>
          </a:xfrm>
        </p:spPr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6</a:t>
            </a:fld>
            <a:r>
              <a:rPr lang="de-DE" noProof="0" dirty="0" smtClean="0"/>
              <a:t>/15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001590" y="1828800"/>
            <a:ext cx="11069486" cy="4343400"/>
          </a:xfrm>
        </p:spPr>
        <p:txBody>
          <a:bodyPr>
            <a:normAutofit/>
          </a:bodyPr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Model-View-Controller Pattern</a:t>
            </a:r>
          </a:p>
          <a:p>
            <a:r>
              <a:rPr lang="de-DE" dirty="0" smtClean="0"/>
              <a:t>Logical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(</a:t>
            </a:r>
            <a:r>
              <a:rPr lang="de-DE" dirty="0" err="1" smtClean="0"/>
              <a:t>pages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observer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Controller: </a:t>
            </a:r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&amp;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smtClean="0"/>
              <a:t>Model: </a:t>
            </a:r>
            <a:r>
              <a:rPr lang="de-DE" dirty="0" err="1" smtClean="0"/>
              <a:t>stores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View: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052" name="Picture 4" descr="https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10" y="2214786"/>
            <a:ext cx="3656842" cy="40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38" y="224372"/>
            <a:ext cx="9403594" cy="57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Datamanagement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Things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store</a:t>
            </a:r>
            <a:endParaRPr lang="de-AT" dirty="0" smtClean="0"/>
          </a:p>
          <a:p>
            <a:pPr marL="45720" indent="0">
              <a:buNone/>
            </a:pPr>
            <a:r>
              <a:rPr lang="de-AT" dirty="0"/>
              <a:t> </a:t>
            </a:r>
            <a:r>
              <a:rPr lang="de-AT" dirty="0" smtClean="0"/>
              <a:t>  -  </a:t>
            </a:r>
            <a:r>
              <a:rPr lang="de-AT" dirty="0" err="1" smtClean="0"/>
              <a:t>name</a:t>
            </a:r>
            <a:r>
              <a:rPr lang="de-AT" dirty="0" smtClean="0"/>
              <a:t>, </a:t>
            </a:r>
            <a:r>
              <a:rPr lang="de-AT" dirty="0" err="1" smtClean="0"/>
              <a:t>description</a:t>
            </a:r>
            <a:r>
              <a:rPr lang="de-AT" dirty="0" smtClean="0"/>
              <a:t>, </a:t>
            </a:r>
            <a:r>
              <a:rPr lang="de-AT" dirty="0" err="1" smtClean="0"/>
              <a:t>location</a:t>
            </a:r>
            <a:r>
              <a:rPr lang="de-AT" dirty="0" smtClean="0"/>
              <a:t>, </a:t>
            </a:r>
            <a:r>
              <a:rPr lang="de-AT" dirty="0" err="1" smtClean="0"/>
              <a:t>url</a:t>
            </a:r>
            <a:r>
              <a:rPr lang="de-AT" dirty="0" smtClean="0"/>
              <a:t>, etc…</a:t>
            </a:r>
          </a:p>
          <a:p>
            <a:r>
              <a:rPr lang="de-AT" dirty="0" err="1" smtClean="0"/>
              <a:t>Synchronization</a:t>
            </a:r>
            <a:endParaRPr lang="de-AT" dirty="0" smtClean="0"/>
          </a:p>
          <a:p>
            <a:r>
              <a:rPr lang="de-AT" dirty="0" err="1" smtClean="0"/>
              <a:t>Etc</a:t>
            </a:r>
            <a:endParaRPr lang="de-AT" dirty="0" smtClean="0"/>
          </a:p>
          <a:p>
            <a:r>
              <a:rPr lang="de-AT" dirty="0" err="1" smtClean="0"/>
              <a:t>Etc</a:t>
            </a:r>
            <a:r>
              <a:rPr lang="de-AT" dirty="0" smtClean="0"/>
              <a:t>, was dir halt einfallt..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624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Evtl</a:t>
            </a:r>
            <a:r>
              <a:rPr lang="de-AT" dirty="0" smtClean="0"/>
              <a:t> ein Diagramm wie die </a:t>
            </a:r>
            <a:r>
              <a:rPr lang="de-AT" dirty="0" err="1" smtClean="0"/>
              <a:t>Sync</a:t>
            </a:r>
            <a:r>
              <a:rPr lang="de-AT" dirty="0" smtClean="0"/>
              <a:t> funktioniert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 Weichselbaum &amp; Christof </a:t>
            </a:r>
            <a:r>
              <a:rPr lang="de-DE" dirty="0" err="1"/>
              <a:t>kocer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88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804891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54439A8-AEAD-4747-A105-B15A7CD02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TS102804891</Template>
  <TotalTime>0</TotalTime>
  <Words>326</Words>
  <Application>Microsoft Office PowerPoint</Application>
  <PresentationFormat>Benutzerdefiniert</PresentationFormat>
  <Paragraphs>86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TS102804891</vt:lpstr>
      <vt:lpstr>Sighted! </vt:lpstr>
      <vt:lpstr>Content</vt:lpstr>
      <vt:lpstr>Concept</vt:lpstr>
      <vt:lpstr>Technologies</vt:lpstr>
      <vt:lpstr>PowerPoint-Präsentation</vt:lpstr>
      <vt:lpstr>Architecture</vt:lpstr>
      <vt:lpstr>PowerPoint-Präsentation</vt:lpstr>
      <vt:lpstr>Datamanagement</vt:lpstr>
      <vt:lpstr>PowerPoint-Präsentation</vt:lpstr>
      <vt:lpstr>Demo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2014-05-19T06:59:07Z</dcterms:created>
  <dcterms:modified xsi:type="dcterms:W3CDTF">2016-01-25T08:23:51Z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