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3C7"/>
    <a:srgbClr val="D24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2CFD8-1218-41E1-80F8-B8DBC5F323EE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v-SE"/>
        </a:p>
      </dgm:t>
    </dgm:pt>
    <dgm:pt modelId="{D65761B3-2FA7-4157-9985-89DEE1CBEA62}">
      <dgm:prSet/>
      <dgm:spPr/>
      <dgm:t>
        <a:bodyPr/>
        <a:lstStyle/>
        <a:p>
          <a:r>
            <a:rPr lang="sv-SE" dirty="0"/>
            <a:t>Bakgrund: #353535</a:t>
          </a:r>
        </a:p>
      </dgm:t>
    </dgm:pt>
    <dgm:pt modelId="{C0A4C5CB-BEBF-442E-A640-CC07B12E8AD1}" type="parTrans" cxnId="{9C905686-2B72-42F7-8AC9-722459D320FB}">
      <dgm:prSet/>
      <dgm:spPr/>
      <dgm:t>
        <a:bodyPr/>
        <a:lstStyle/>
        <a:p>
          <a:endParaRPr lang="sv-SE"/>
        </a:p>
      </dgm:t>
    </dgm:pt>
    <dgm:pt modelId="{26091702-9A6B-461A-BF28-CC80DA386DB6}" type="sibTrans" cxnId="{9C905686-2B72-42F7-8AC9-722459D320FB}">
      <dgm:prSet/>
      <dgm:spPr/>
      <dgm:t>
        <a:bodyPr/>
        <a:lstStyle/>
        <a:p>
          <a:endParaRPr lang="sv-SE"/>
        </a:p>
      </dgm:t>
    </dgm:pt>
    <dgm:pt modelId="{7049C9D9-A10F-4399-B6E2-5D2F2117765A}">
      <dgm:prSet/>
      <dgm:spPr/>
      <dgm:t>
        <a:bodyPr/>
        <a:lstStyle/>
        <a:p>
          <a:r>
            <a:rPr lang="sv-SE"/>
            <a:t>Accent: #D24D57</a:t>
          </a:r>
        </a:p>
      </dgm:t>
    </dgm:pt>
    <dgm:pt modelId="{94A680F5-8CC3-4342-8BE9-650AB9DD5BB6}" type="parTrans" cxnId="{99BA04A4-2473-4AF6-8978-184DD1792063}">
      <dgm:prSet/>
      <dgm:spPr/>
      <dgm:t>
        <a:bodyPr/>
        <a:lstStyle/>
        <a:p>
          <a:endParaRPr lang="sv-SE"/>
        </a:p>
      </dgm:t>
    </dgm:pt>
    <dgm:pt modelId="{2BDA8789-965A-459F-94BC-180FC1AEC0A8}" type="sibTrans" cxnId="{99BA04A4-2473-4AF6-8978-184DD1792063}">
      <dgm:prSet/>
      <dgm:spPr/>
      <dgm:t>
        <a:bodyPr/>
        <a:lstStyle/>
        <a:p>
          <a:endParaRPr lang="sv-SE"/>
        </a:p>
      </dgm:t>
    </dgm:pt>
    <dgm:pt modelId="{E5924DBF-B0F0-469D-A0FC-2F807DF07F8C}">
      <dgm:prSet/>
      <dgm:spPr/>
      <dgm:t>
        <a:bodyPr/>
        <a:lstStyle/>
        <a:p>
          <a:r>
            <a:rPr lang="sv-SE"/>
            <a:t>Textfärg: #BDC3C7</a:t>
          </a:r>
        </a:p>
      </dgm:t>
    </dgm:pt>
    <dgm:pt modelId="{3D250AF0-D149-4771-BB75-641F62A5673E}" type="parTrans" cxnId="{1167C0DD-427C-4A97-A3B5-D6DEA8A1EAE1}">
      <dgm:prSet/>
      <dgm:spPr/>
      <dgm:t>
        <a:bodyPr/>
        <a:lstStyle/>
        <a:p>
          <a:endParaRPr lang="sv-SE"/>
        </a:p>
      </dgm:t>
    </dgm:pt>
    <dgm:pt modelId="{BB42EDDE-F174-468B-A725-768B0BD398CE}" type="sibTrans" cxnId="{1167C0DD-427C-4A97-A3B5-D6DEA8A1EAE1}">
      <dgm:prSet/>
      <dgm:spPr/>
      <dgm:t>
        <a:bodyPr/>
        <a:lstStyle/>
        <a:p>
          <a:endParaRPr lang="sv-SE"/>
        </a:p>
      </dgm:t>
    </dgm:pt>
    <dgm:pt modelId="{7E5C7AAB-2B14-4E69-848D-C0C29B9F244D}" type="pres">
      <dgm:prSet presAssocID="{9B32CFD8-1218-41E1-80F8-B8DBC5F323E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40B807E-6749-42D4-AE74-4FE75B75BA06}" type="pres">
      <dgm:prSet presAssocID="{D65761B3-2FA7-4157-9985-89DEE1CBEA62}" presName="gear1" presStyleLbl="node1" presStyleIdx="0" presStyleCnt="3">
        <dgm:presLayoutVars>
          <dgm:chMax val="1"/>
          <dgm:bulletEnabled val="1"/>
        </dgm:presLayoutVars>
      </dgm:prSet>
      <dgm:spPr/>
    </dgm:pt>
    <dgm:pt modelId="{70F2632B-070C-46CE-A144-EA3C0C3B0DEB}" type="pres">
      <dgm:prSet presAssocID="{D65761B3-2FA7-4157-9985-89DEE1CBEA62}" presName="gear1srcNode" presStyleLbl="node1" presStyleIdx="0" presStyleCnt="3"/>
      <dgm:spPr/>
    </dgm:pt>
    <dgm:pt modelId="{E86C3710-8562-4142-AA8F-ECCA84D2C84C}" type="pres">
      <dgm:prSet presAssocID="{D65761B3-2FA7-4157-9985-89DEE1CBEA62}" presName="gear1dstNode" presStyleLbl="node1" presStyleIdx="0" presStyleCnt="3"/>
      <dgm:spPr/>
    </dgm:pt>
    <dgm:pt modelId="{01D2B121-4EEA-4651-A884-2403EFCAB7E6}" type="pres">
      <dgm:prSet presAssocID="{7049C9D9-A10F-4399-B6E2-5D2F2117765A}" presName="gear2" presStyleLbl="node1" presStyleIdx="1" presStyleCnt="3">
        <dgm:presLayoutVars>
          <dgm:chMax val="1"/>
          <dgm:bulletEnabled val="1"/>
        </dgm:presLayoutVars>
      </dgm:prSet>
      <dgm:spPr/>
    </dgm:pt>
    <dgm:pt modelId="{FF5A5F78-E442-4F86-A644-B1AF70E4E890}" type="pres">
      <dgm:prSet presAssocID="{7049C9D9-A10F-4399-B6E2-5D2F2117765A}" presName="gear2srcNode" presStyleLbl="node1" presStyleIdx="1" presStyleCnt="3"/>
      <dgm:spPr/>
    </dgm:pt>
    <dgm:pt modelId="{43645C2E-84AE-4275-89C9-5D4D9B0F8C7F}" type="pres">
      <dgm:prSet presAssocID="{7049C9D9-A10F-4399-B6E2-5D2F2117765A}" presName="gear2dstNode" presStyleLbl="node1" presStyleIdx="1" presStyleCnt="3"/>
      <dgm:spPr/>
    </dgm:pt>
    <dgm:pt modelId="{746597E1-47CB-4648-A930-B5B78E97CD53}" type="pres">
      <dgm:prSet presAssocID="{E5924DBF-B0F0-469D-A0FC-2F807DF07F8C}" presName="gear3" presStyleLbl="node1" presStyleIdx="2" presStyleCnt="3"/>
      <dgm:spPr/>
    </dgm:pt>
    <dgm:pt modelId="{15C47B17-C63D-4D56-AD1D-6E2CA8490A6E}" type="pres">
      <dgm:prSet presAssocID="{E5924DBF-B0F0-469D-A0FC-2F807DF07F8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1E73788-9EE3-4C4C-8F70-113B793C7B1F}" type="pres">
      <dgm:prSet presAssocID="{E5924DBF-B0F0-469D-A0FC-2F807DF07F8C}" presName="gear3srcNode" presStyleLbl="node1" presStyleIdx="2" presStyleCnt="3"/>
      <dgm:spPr/>
    </dgm:pt>
    <dgm:pt modelId="{808A4664-6B48-484B-AD2D-63DE804FE5D9}" type="pres">
      <dgm:prSet presAssocID="{E5924DBF-B0F0-469D-A0FC-2F807DF07F8C}" presName="gear3dstNode" presStyleLbl="node1" presStyleIdx="2" presStyleCnt="3"/>
      <dgm:spPr/>
    </dgm:pt>
    <dgm:pt modelId="{202C0440-77EC-432F-8BF1-CF8A65EF33AF}" type="pres">
      <dgm:prSet presAssocID="{26091702-9A6B-461A-BF28-CC80DA386DB6}" presName="connector1" presStyleLbl="sibTrans2D1" presStyleIdx="0" presStyleCnt="3"/>
      <dgm:spPr/>
    </dgm:pt>
    <dgm:pt modelId="{833884D9-E47E-4CE8-86DB-065BB7DA0192}" type="pres">
      <dgm:prSet presAssocID="{2BDA8789-965A-459F-94BC-180FC1AEC0A8}" presName="connector2" presStyleLbl="sibTrans2D1" presStyleIdx="1" presStyleCnt="3"/>
      <dgm:spPr/>
    </dgm:pt>
    <dgm:pt modelId="{BE35E4CA-72C3-4364-A1AA-D28C874D4D3F}" type="pres">
      <dgm:prSet presAssocID="{BB42EDDE-F174-468B-A725-768B0BD398CE}" presName="connector3" presStyleLbl="sibTrans2D1" presStyleIdx="2" presStyleCnt="3"/>
      <dgm:spPr/>
    </dgm:pt>
  </dgm:ptLst>
  <dgm:cxnLst>
    <dgm:cxn modelId="{75914B06-1A34-48DC-8062-6AC2D8706766}" type="presOf" srcId="{26091702-9A6B-461A-BF28-CC80DA386DB6}" destId="{202C0440-77EC-432F-8BF1-CF8A65EF33AF}" srcOrd="0" destOrd="0" presId="urn:microsoft.com/office/officeart/2005/8/layout/gear1"/>
    <dgm:cxn modelId="{52CD0833-65F8-4B20-8359-33F1027FFBED}" type="presOf" srcId="{E5924DBF-B0F0-469D-A0FC-2F807DF07F8C}" destId="{808A4664-6B48-484B-AD2D-63DE804FE5D9}" srcOrd="3" destOrd="0" presId="urn:microsoft.com/office/officeart/2005/8/layout/gear1"/>
    <dgm:cxn modelId="{74747F36-B63A-4037-87DC-0A6B24562DB4}" type="presOf" srcId="{E5924DBF-B0F0-469D-A0FC-2F807DF07F8C}" destId="{746597E1-47CB-4648-A930-B5B78E97CD53}" srcOrd="0" destOrd="0" presId="urn:microsoft.com/office/officeart/2005/8/layout/gear1"/>
    <dgm:cxn modelId="{23ACD539-A8E9-480A-B0A7-EDEEA76A40AD}" type="presOf" srcId="{7049C9D9-A10F-4399-B6E2-5D2F2117765A}" destId="{FF5A5F78-E442-4F86-A644-B1AF70E4E890}" srcOrd="1" destOrd="0" presId="urn:microsoft.com/office/officeart/2005/8/layout/gear1"/>
    <dgm:cxn modelId="{D16ACB3C-DDC5-4FB2-9F5F-1EE6C3806851}" type="presOf" srcId="{D65761B3-2FA7-4157-9985-89DEE1CBEA62}" destId="{740B807E-6749-42D4-AE74-4FE75B75BA06}" srcOrd="0" destOrd="0" presId="urn:microsoft.com/office/officeart/2005/8/layout/gear1"/>
    <dgm:cxn modelId="{30608444-54B5-4B15-B8E8-AADB213E3622}" type="presOf" srcId="{D65761B3-2FA7-4157-9985-89DEE1CBEA62}" destId="{70F2632B-070C-46CE-A144-EA3C0C3B0DEB}" srcOrd="1" destOrd="0" presId="urn:microsoft.com/office/officeart/2005/8/layout/gear1"/>
    <dgm:cxn modelId="{7E6E284A-8A80-450F-9EBC-7D98797EF52A}" type="presOf" srcId="{2BDA8789-965A-459F-94BC-180FC1AEC0A8}" destId="{833884D9-E47E-4CE8-86DB-065BB7DA0192}" srcOrd="0" destOrd="0" presId="urn:microsoft.com/office/officeart/2005/8/layout/gear1"/>
    <dgm:cxn modelId="{56662A51-0F11-4CB7-BD47-B3238692AD43}" type="presOf" srcId="{9B32CFD8-1218-41E1-80F8-B8DBC5F323EE}" destId="{7E5C7AAB-2B14-4E69-848D-C0C29B9F244D}" srcOrd="0" destOrd="0" presId="urn:microsoft.com/office/officeart/2005/8/layout/gear1"/>
    <dgm:cxn modelId="{689EC181-0AB6-4E72-B340-80877FF4AD62}" type="presOf" srcId="{D65761B3-2FA7-4157-9985-89DEE1CBEA62}" destId="{E86C3710-8562-4142-AA8F-ECCA84D2C84C}" srcOrd="2" destOrd="0" presId="urn:microsoft.com/office/officeart/2005/8/layout/gear1"/>
    <dgm:cxn modelId="{9C905686-2B72-42F7-8AC9-722459D320FB}" srcId="{9B32CFD8-1218-41E1-80F8-B8DBC5F323EE}" destId="{D65761B3-2FA7-4157-9985-89DEE1CBEA62}" srcOrd="0" destOrd="0" parTransId="{C0A4C5CB-BEBF-442E-A640-CC07B12E8AD1}" sibTransId="{26091702-9A6B-461A-BF28-CC80DA386DB6}"/>
    <dgm:cxn modelId="{99BA04A4-2473-4AF6-8978-184DD1792063}" srcId="{9B32CFD8-1218-41E1-80F8-B8DBC5F323EE}" destId="{7049C9D9-A10F-4399-B6E2-5D2F2117765A}" srcOrd="1" destOrd="0" parTransId="{94A680F5-8CC3-4342-8BE9-650AB9DD5BB6}" sibTransId="{2BDA8789-965A-459F-94BC-180FC1AEC0A8}"/>
    <dgm:cxn modelId="{F23313B0-290A-4128-B61A-2DD068844B63}" type="presOf" srcId="{7049C9D9-A10F-4399-B6E2-5D2F2117765A}" destId="{01D2B121-4EEA-4651-A884-2403EFCAB7E6}" srcOrd="0" destOrd="0" presId="urn:microsoft.com/office/officeart/2005/8/layout/gear1"/>
    <dgm:cxn modelId="{85F5B9C9-0258-4EA3-A07C-B4610FAEC023}" type="presOf" srcId="{E5924DBF-B0F0-469D-A0FC-2F807DF07F8C}" destId="{D1E73788-9EE3-4C4C-8F70-113B793C7B1F}" srcOrd="2" destOrd="0" presId="urn:microsoft.com/office/officeart/2005/8/layout/gear1"/>
    <dgm:cxn modelId="{6740F2C9-F950-4B7A-9E74-9AC0E53D3F70}" type="presOf" srcId="{7049C9D9-A10F-4399-B6E2-5D2F2117765A}" destId="{43645C2E-84AE-4275-89C9-5D4D9B0F8C7F}" srcOrd="2" destOrd="0" presId="urn:microsoft.com/office/officeart/2005/8/layout/gear1"/>
    <dgm:cxn modelId="{1167C0DD-427C-4A97-A3B5-D6DEA8A1EAE1}" srcId="{9B32CFD8-1218-41E1-80F8-B8DBC5F323EE}" destId="{E5924DBF-B0F0-469D-A0FC-2F807DF07F8C}" srcOrd="2" destOrd="0" parTransId="{3D250AF0-D149-4771-BB75-641F62A5673E}" sibTransId="{BB42EDDE-F174-468B-A725-768B0BD398CE}"/>
    <dgm:cxn modelId="{9B3742EE-1B01-43D8-B5DC-3AF022F55E1C}" type="presOf" srcId="{E5924DBF-B0F0-469D-A0FC-2F807DF07F8C}" destId="{15C47B17-C63D-4D56-AD1D-6E2CA8490A6E}" srcOrd="1" destOrd="0" presId="urn:microsoft.com/office/officeart/2005/8/layout/gear1"/>
    <dgm:cxn modelId="{E28250EF-C448-4EBE-AB36-5367CC70F753}" type="presOf" srcId="{BB42EDDE-F174-468B-A725-768B0BD398CE}" destId="{BE35E4CA-72C3-4364-A1AA-D28C874D4D3F}" srcOrd="0" destOrd="0" presId="urn:microsoft.com/office/officeart/2005/8/layout/gear1"/>
    <dgm:cxn modelId="{DF0C5C76-5773-4F31-ACED-956B161C3569}" type="presParOf" srcId="{7E5C7AAB-2B14-4E69-848D-C0C29B9F244D}" destId="{740B807E-6749-42D4-AE74-4FE75B75BA06}" srcOrd="0" destOrd="0" presId="urn:microsoft.com/office/officeart/2005/8/layout/gear1"/>
    <dgm:cxn modelId="{E298197E-7F99-4409-A22D-1857AD61E61C}" type="presParOf" srcId="{7E5C7AAB-2B14-4E69-848D-C0C29B9F244D}" destId="{70F2632B-070C-46CE-A144-EA3C0C3B0DEB}" srcOrd="1" destOrd="0" presId="urn:microsoft.com/office/officeart/2005/8/layout/gear1"/>
    <dgm:cxn modelId="{17489332-7044-4C93-8926-EC56960786D1}" type="presParOf" srcId="{7E5C7AAB-2B14-4E69-848D-C0C29B9F244D}" destId="{E86C3710-8562-4142-AA8F-ECCA84D2C84C}" srcOrd="2" destOrd="0" presId="urn:microsoft.com/office/officeart/2005/8/layout/gear1"/>
    <dgm:cxn modelId="{BB6CCDB6-620A-428E-A7A6-31725FF5D1BF}" type="presParOf" srcId="{7E5C7AAB-2B14-4E69-848D-C0C29B9F244D}" destId="{01D2B121-4EEA-4651-A884-2403EFCAB7E6}" srcOrd="3" destOrd="0" presId="urn:microsoft.com/office/officeart/2005/8/layout/gear1"/>
    <dgm:cxn modelId="{E9D5C2D3-9F74-4999-B987-3D7FEB60945A}" type="presParOf" srcId="{7E5C7AAB-2B14-4E69-848D-C0C29B9F244D}" destId="{FF5A5F78-E442-4F86-A644-B1AF70E4E890}" srcOrd="4" destOrd="0" presId="urn:microsoft.com/office/officeart/2005/8/layout/gear1"/>
    <dgm:cxn modelId="{BB353DE4-05D4-478E-B764-27C336068DF3}" type="presParOf" srcId="{7E5C7AAB-2B14-4E69-848D-C0C29B9F244D}" destId="{43645C2E-84AE-4275-89C9-5D4D9B0F8C7F}" srcOrd="5" destOrd="0" presId="urn:microsoft.com/office/officeart/2005/8/layout/gear1"/>
    <dgm:cxn modelId="{043147DC-2B1A-439E-8751-EC45E0E57D3F}" type="presParOf" srcId="{7E5C7AAB-2B14-4E69-848D-C0C29B9F244D}" destId="{746597E1-47CB-4648-A930-B5B78E97CD53}" srcOrd="6" destOrd="0" presId="urn:microsoft.com/office/officeart/2005/8/layout/gear1"/>
    <dgm:cxn modelId="{586BD813-9804-495A-B1B2-76BB46C41DEB}" type="presParOf" srcId="{7E5C7AAB-2B14-4E69-848D-C0C29B9F244D}" destId="{15C47B17-C63D-4D56-AD1D-6E2CA8490A6E}" srcOrd="7" destOrd="0" presId="urn:microsoft.com/office/officeart/2005/8/layout/gear1"/>
    <dgm:cxn modelId="{DB329AF6-537E-4613-A1A1-08D0A4E6B3E6}" type="presParOf" srcId="{7E5C7AAB-2B14-4E69-848D-C0C29B9F244D}" destId="{D1E73788-9EE3-4C4C-8F70-113B793C7B1F}" srcOrd="8" destOrd="0" presId="urn:microsoft.com/office/officeart/2005/8/layout/gear1"/>
    <dgm:cxn modelId="{781BF4E1-FFC8-4370-997B-E1A9C64BE8AD}" type="presParOf" srcId="{7E5C7AAB-2B14-4E69-848D-C0C29B9F244D}" destId="{808A4664-6B48-484B-AD2D-63DE804FE5D9}" srcOrd="9" destOrd="0" presId="urn:microsoft.com/office/officeart/2005/8/layout/gear1"/>
    <dgm:cxn modelId="{A9D4F1B4-4BCA-4A85-8EC7-D1D8DA1D3BFE}" type="presParOf" srcId="{7E5C7AAB-2B14-4E69-848D-C0C29B9F244D}" destId="{202C0440-77EC-432F-8BF1-CF8A65EF33AF}" srcOrd="10" destOrd="0" presId="urn:microsoft.com/office/officeart/2005/8/layout/gear1"/>
    <dgm:cxn modelId="{ECD6762E-617C-45A5-A37F-1B3169D48349}" type="presParOf" srcId="{7E5C7AAB-2B14-4E69-848D-C0C29B9F244D}" destId="{833884D9-E47E-4CE8-86DB-065BB7DA0192}" srcOrd="11" destOrd="0" presId="urn:microsoft.com/office/officeart/2005/8/layout/gear1"/>
    <dgm:cxn modelId="{837530A2-EC8B-4190-9322-8245ADD002DB}" type="presParOf" srcId="{7E5C7AAB-2B14-4E69-848D-C0C29B9F244D}" destId="{BE35E4CA-72C3-4364-A1AA-D28C874D4D3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2747A-ACB0-46A3-91E7-417809C394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v-SE"/>
        </a:p>
      </dgm:t>
    </dgm:pt>
    <dgm:pt modelId="{180312A9-D302-4FA6-BC5D-FF2B01F5A3F6}">
      <dgm:prSet/>
      <dgm:spPr/>
      <dgm:t>
        <a:bodyPr/>
        <a:lstStyle/>
        <a:p>
          <a:r>
            <a:rPr lang="sv-SE" dirty="0"/>
            <a:t>Ladda upp bilder</a:t>
          </a:r>
        </a:p>
      </dgm:t>
    </dgm:pt>
    <dgm:pt modelId="{DF720979-704D-4FCE-8642-7BA0ACDE3F17}" type="parTrans" cxnId="{4C083D83-7117-4EF5-9C37-4F78A328B4BD}">
      <dgm:prSet/>
      <dgm:spPr/>
      <dgm:t>
        <a:bodyPr/>
        <a:lstStyle/>
        <a:p>
          <a:endParaRPr lang="sv-SE"/>
        </a:p>
      </dgm:t>
    </dgm:pt>
    <dgm:pt modelId="{7C81E1E6-6CEE-4C98-B4D6-CC49EF060CE8}" type="sibTrans" cxnId="{4C083D83-7117-4EF5-9C37-4F78A328B4BD}">
      <dgm:prSet/>
      <dgm:spPr/>
      <dgm:t>
        <a:bodyPr/>
        <a:lstStyle/>
        <a:p>
          <a:endParaRPr lang="sv-SE"/>
        </a:p>
      </dgm:t>
    </dgm:pt>
    <dgm:pt modelId="{C1509943-E84D-468C-ACD4-24BF4D5610A7}">
      <dgm:prSet/>
      <dgm:spPr/>
      <dgm:t>
        <a:bodyPr/>
        <a:lstStyle/>
        <a:p>
          <a:r>
            <a:rPr lang="sv-SE"/>
            <a:t>Titel</a:t>
          </a:r>
        </a:p>
      </dgm:t>
    </dgm:pt>
    <dgm:pt modelId="{63B75C8C-1A62-4DDB-82EC-90D3C2B4FE9D}" type="parTrans" cxnId="{855FD57D-D9CD-4437-84D7-8A8EFCBD5661}">
      <dgm:prSet/>
      <dgm:spPr/>
      <dgm:t>
        <a:bodyPr/>
        <a:lstStyle/>
        <a:p>
          <a:endParaRPr lang="sv-SE"/>
        </a:p>
      </dgm:t>
    </dgm:pt>
    <dgm:pt modelId="{6ABD0C54-3B69-45EE-8CC5-144272B817A0}" type="sibTrans" cxnId="{855FD57D-D9CD-4437-84D7-8A8EFCBD5661}">
      <dgm:prSet/>
      <dgm:spPr/>
      <dgm:t>
        <a:bodyPr/>
        <a:lstStyle/>
        <a:p>
          <a:endParaRPr lang="sv-SE"/>
        </a:p>
      </dgm:t>
    </dgm:pt>
    <dgm:pt modelId="{924BFD99-4C1C-4DB9-9A31-2781E7F5021C}">
      <dgm:prSet/>
      <dgm:spPr/>
      <dgm:t>
        <a:bodyPr/>
        <a:lstStyle/>
        <a:p>
          <a:r>
            <a:rPr lang="sv-SE"/>
            <a:t>Beskrivning</a:t>
          </a:r>
        </a:p>
      </dgm:t>
    </dgm:pt>
    <dgm:pt modelId="{6676A398-50F5-4B96-950A-B59A4B912DC6}" type="parTrans" cxnId="{CDA58FF9-45A9-4FBC-9226-BFFD15EE7F40}">
      <dgm:prSet/>
      <dgm:spPr/>
      <dgm:t>
        <a:bodyPr/>
        <a:lstStyle/>
        <a:p>
          <a:endParaRPr lang="sv-SE"/>
        </a:p>
      </dgm:t>
    </dgm:pt>
    <dgm:pt modelId="{44A442EB-83BB-4706-99B4-F88FB37E8600}" type="sibTrans" cxnId="{CDA58FF9-45A9-4FBC-9226-BFFD15EE7F40}">
      <dgm:prSet/>
      <dgm:spPr/>
      <dgm:t>
        <a:bodyPr/>
        <a:lstStyle/>
        <a:p>
          <a:endParaRPr lang="sv-SE"/>
        </a:p>
      </dgm:t>
    </dgm:pt>
    <dgm:pt modelId="{11874442-3965-45AD-A592-1F022DA47462}">
      <dgm:prSet/>
      <dgm:spPr/>
      <dgm:t>
        <a:bodyPr/>
        <a:lstStyle/>
        <a:p>
          <a:r>
            <a:rPr lang="sv-SE"/>
            <a:t>Privat/Offentlig</a:t>
          </a:r>
        </a:p>
      </dgm:t>
    </dgm:pt>
    <dgm:pt modelId="{5A7983F3-28BF-4ED5-A906-BFD431062A31}" type="parTrans" cxnId="{6190A88E-06B7-4E88-86FD-762EC9C8C241}">
      <dgm:prSet/>
      <dgm:spPr/>
      <dgm:t>
        <a:bodyPr/>
        <a:lstStyle/>
        <a:p>
          <a:endParaRPr lang="sv-SE"/>
        </a:p>
      </dgm:t>
    </dgm:pt>
    <dgm:pt modelId="{EA2345BC-E881-49FC-979F-1D554529C63F}" type="sibTrans" cxnId="{6190A88E-06B7-4E88-86FD-762EC9C8C241}">
      <dgm:prSet/>
      <dgm:spPr/>
      <dgm:t>
        <a:bodyPr/>
        <a:lstStyle/>
        <a:p>
          <a:endParaRPr lang="sv-SE"/>
        </a:p>
      </dgm:t>
    </dgm:pt>
    <dgm:pt modelId="{2FF54DAE-AC76-46D9-8CA4-7287CB4019CE}">
      <dgm:prSet/>
      <dgm:spPr/>
      <dgm:t>
        <a:bodyPr/>
        <a:lstStyle/>
        <a:p>
          <a:r>
            <a:rPr lang="sv-SE"/>
            <a:t>Uppladdare</a:t>
          </a:r>
        </a:p>
      </dgm:t>
    </dgm:pt>
    <dgm:pt modelId="{F56976AE-74B6-4348-8ED3-8245BD351176}" type="parTrans" cxnId="{7FC0234C-4034-491E-B4AE-C646A7543AF6}">
      <dgm:prSet/>
      <dgm:spPr/>
      <dgm:t>
        <a:bodyPr/>
        <a:lstStyle/>
        <a:p>
          <a:endParaRPr lang="sv-SE"/>
        </a:p>
      </dgm:t>
    </dgm:pt>
    <dgm:pt modelId="{D977216D-7049-4BC5-9F68-0D145EB941EE}" type="sibTrans" cxnId="{7FC0234C-4034-491E-B4AE-C646A7543AF6}">
      <dgm:prSet/>
      <dgm:spPr/>
      <dgm:t>
        <a:bodyPr/>
        <a:lstStyle/>
        <a:p>
          <a:endParaRPr lang="sv-SE"/>
        </a:p>
      </dgm:t>
    </dgm:pt>
    <dgm:pt modelId="{424A8AE2-A18E-4638-8B4E-08CD1302C54C}">
      <dgm:prSet/>
      <dgm:spPr/>
      <dgm:t>
        <a:bodyPr/>
        <a:lstStyle/>
        <a:p>
          <a:r>
            <a:rPr lang="sv-SE"/>
            <a:t>Tidsstämpel</a:t>
          </a:r>
        </a:p>
      </dgm:t>
    </dgm:pt>
    <dgm:pt modelId="{A4180093-331D-46DB-9D14-2C1A09692169}" type="parTrans" cxnId="{93A60F1D-7EB7-47B3-AFCE-9EED78ABAF01}">
      <dgm:prSet/>
      <dgm:spPr/>
      <dgm:t>
        <a:bodyPr/>
        <a:lstStyle/>
        <a:p>
          <a:endParaRPr lang="sv-SE"/>
        </a:p>
      </dgm:t>
    </dgm:pt>
    <dgm:pt modelId="{F9F6360D-5D0B-40C1-A7D9-66606D91DC83}" type="sibTrans" cxnId="{93A60F1D-7EB7-47B3-AFCE-9EED78ABAF01}">
      <dgm:prSet/>
      <dgm:spPr/>
      <dgm:t>
        <a:bodyPr/>
        <a:lstStyle/>
        <a:p>
          <a:endParaRPr lang="sv-SE"/>
        </a:p>
      </dgm:t>
    </dgm:pt>
    <dgm:pt modelId="{5FAF07FA-8C39-49D1-AAD7-FD822EB62A83}">
      <dgm:prSet/>
      <dgm:spPr/>
      <dgm:t>
        <a:bodyPr/>
        <a:lstStyle/>
        <a:p>
          <a:r>
            <a:rPr lang="sv-SE"/>
            <a:t>Inloggning</a:t>
          </a:r>
        </a:p>
      </dgm:t>
    </dgm:pt>
    <dgm:pt modelId="{7A19C608-33AA-42B0-BB44-465DD3C6BFD0}" type="parTrans" cxnId="{36E4BBAB-0237-4BAD-BE49-02C1565403D6}">
      <dgm:prSet/>
      <dgm:spPr/>
      <dgm:t>
        <a:bodyPr/>
        <a:lstStyle/>
        <a:p>
          <a:endParaRPr lang="sv-SE"/>
        </a:p>
      </dgm:t>
    </dgm:pt>
    <dgm:pt modelId="{88054738-F248-4035-9B12-4E03228BCDC3}" type="sibTrans" cxnId="{36E4BBAB-0237-4BAD-BE49-02C1565403D6}">
      <dgm:prSet/>
      <dgm:spPr/>
      <dgm:t>
        <a:bodyPr/>
        <a:lstStyle/>
        <a:p>
          <a:endParaRPr lang="sv-SE"/>
        </a:p>
      </dgm:t>
    </dgm:pt>
    <dgm:pt modelId="{BD96462B-AD4F-4C27-A1C5-5F602F79EBD8}">
      <dgm:prSet/>
      <dgm:spPr/>
      <dgm:t>
        <a:bodyPr/>
        <a:lstStyle/>
        <a:p>
          <a:r>
            <a:rPr lang="sv-SE"/>
            <a:t>Användarnamn</a:t>
          </a:r>
        </a:p>
      </dgm:t>
    </dgm:pt>
    <dgm:pt modelId="{81E8D92D-E61C-47F3-96EB-49D74733F233}" type="parTrans" cxnId="{FFE972CC-2EAF-4665-8ECE-D31D8232269D}">
      <dgm:prSet/>
      <dgm:spPr/>
      <dgm:t>
        <a:bodyPr/>
        <a:lstStyle/>
        <a:p>
          <a:endParaRPr lang="sv-SE"/>
        </a:p>
      </dgm:t>
    </dgm:pt>
    <dgm:pt modelId="{87698F80-5FC3-4020-AAB7-436972D3B524}" type="sibTrans" cxnId="{FFE972CC-2EAF-4665-8ECE-D31D8232269D}">
      <dgm:prSet/>
      <dgm:spPr/>
      <dgm:t>
        <a:bodyPr/>
        <a:lstStyle/>
        <a:p>
          <a:endParaRPr lang="sv-SE"/>
        </a:p>
      </dgm:t>
    </dgm:pt>
    <dgm:pt modelId="{19284989-FE7A-45F1-B4C2-F3CEBAEAD5D4}">
      <dgm:prSet/>
      <dgm:spPr/>
      <dgm:t>
        <a:bodyPr/>
        <a:lstStyle/>
        <a:p>
          <a:r>
            <a:rPr lang="sv-SE"/>
            <a:t>Lösenord</a:t>
          </a:r>
        </a:p>
      </dgm:t>
    </dgm:pt>
    <dgm:pt modelId="{CF517CDA-F6F4-4763-BE42-ADAD64B0E1B5}" type="parTrans" cxnId="{506B5CA4-347D-4024-BB72-E4EB23EAD4A2}">
      <dgm:prSet/>
      <dgm:spPr/>
      <dgm:t>
        <a:bodyPr/>
        <a:lstStyle/>
        <a:p>
          <a:endParaRPr lang="sv-SE"/>
        </a:p>
      </dgm:t>
    </dgm:pt>
    <dgm:pt modelId="{9E6834D6-DCFC-4450-BDCA-8817B60354FA}" type="sibTrans" cxnId="{506B5CA4-347D-4024-BB72-E4EB23EAD4A2}">
      <dgm:prSet/>
      <dgm:spPr/>
      <dgm:t>
        <a:bodyPr/>
        <a:lstStyle/>
        <a:p>
          <a:endParaRPr lang="sv-SE"/>
        </a:p>
      </dgm:t>
    </dgm:pt>
    <dgm:pt modelId="{60C1C8C3-F1E8-4A85-ABE5-8EC920D74250}">
      <dgm:prSet/>
      <dgm:spPr/>
      <dgm:t>
        <a:bodyPr/>
        <a:lstStyle/>
        <a:p>
          <a:r>
            <a:rPr lang="sv-SE"/>
            <a:t>Mejladress (Skickar inte mejl)</a:t>
          </a:r>
        </a:p>
      </dgm:t>
    </dgm:pt>
    <dgm:pt modelId="{4AA66806-AB90-4E94-A08C-0A8A567F4DAB}" type="parTrans" cxnId="{EE2B1839-4622-49E8-887D-B3CC8C62DBF6}">
      <dgm:prSet/>
      <dgm:spPr/>
      <dgm:t>
        <a:bodyPr/>
        <a:lstStyle/>
        <a:p>
          <a:endParaRPr lang="sv-SE"/>
        </a:p>
      </dgm:t>
    </dgm:pt>
    <dgm:pt modelId="{1D880491-5580-4C00-ABD6-1E187755E1FE}" type="sibTrans" cxnId="{EE2B1839-4622-49E8-887D-B3CC8C62DBF6}">
      <dgm:prSet/>
      <dgm:spPr/>
      <dgm:t>
        <a:bodyPr/>
        <a:lstStyle/>
        <a:p>
          <a:endParaRPr lang="sv-SE"/>
        </a:p>
      </dgm:t>
    </dgm:pt>
    <dgm:pt modelId="{F55E4AE5-C1CA-4771-8EC3-36D4C7D0097F}" type="pres">
      <dgm:prSet presAssocID="{28C2747A-ACB0-46A3-91E7-417809C3948D}" presName="Name0" presStyleCnt="0">
        <dgm:presLayoutVars>
          <dgm:dir/>
          <dgm:animLvl val="lvl"/>
          <dgm:resizeHandles val="exact"/>
        </dgm:presLayoutVars>
      </dgm:prSet>
      <dgm:spPr/>
    </dgm:pt>
    <dgm:pt modelId="{A868FB9C-F1E3-4744-BDD3-2DAEC64A30C1}" type="pres">
      <dgm:prSet presAssocID="{180312A9-D302-4FA6-BC5D-FF2B01F5A3F6}" presName="linNode" presStyleCnt="0"/>
      <dgm:spPr/>
    </dgm:pt>
    <dgm:pt modelId="{92E0EF3B-0416-41D6-9350-4E9871B6DD5B}" type="pres">
      <dgm:prSet presAssocID="{180312A9-D302-4FA6-BC5D-FF2B01F5A3F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B23266C-427E-4058-A512-E847ED6F723A}" type="pres">
      <dgm:prSet presAssocID="{180312A9-D302-4FA6-BC5D-FF2B01F5A3F6}" presName="descendantText" presStyleLbl="alignAccFollowNode1" presStyleIdx="0" presStyleCnt="2">
        <dgm:presLayoutVars>
          <dgm:bulletEnabled val="1"/>
        </dgm:presLayoutVars>
      </dgm:prSet>
      <dgm:spPr/>
    </dgm:pt>
    <dgm:pt modelId="{AE6E9CA8-1553-4519-B766-0DB73348DCED}" type="pres">
      <dgm:prSet presAssocID="{7C81E1E6-6CEE-4C98-B4D6-CC49EF060CE8}" presName="sp" presStyleCnt="0"/>
      <dgm:spPr/>
    </dgm:pt>
    <dgm:pt modelId="{25210ED7-0674-431B-A6D0-81F7F0BC8147}" type="pres">
      <dgm:prSet presAssocID="{5FAF07FA-8C39-49D1-AAD7-FD822EB62A83}" presName="linNode" presStyleCnt="0"/>
      <dgm:spPr/>
    </dgm:pt>
    <dgm:pt modelId="{98498352-3FC9-4AF2-9AEB-4886AADD9EA8}" type="pres">
      <dgm:prSet presAssocID="{5FAF07FA-8C39-49D1-AAD7-FD822EB62A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2B04DFC-5A9A-47E5-813C-DE701CE4586F}" type="pres">
      <dgm:prSet presAssocID="{5FAF07FA-8C39-49D1-AAD7-FD822EB62A8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7F54F16-398F-45A8-BA8C-60BA7DCF9B62}" type="presOf" srcId="{19284989-FE7A-45F1-B4C2-F3CEBAEAD5D4}" destId="{72B04DFC-5A9A-47E5-813C-DE701CE4586F}" srcOrd="0" destOrd="1" presId="urn:microsoft.com/office/officeart/2005/8/layout/vList5"/>
    <dgm:cxn modelId="{62816B1A-E0BD-4F91-A6B0-C4747B0D9DE8}" type="presOf" srcId="{28C2747A-ACB0-46A3-91E7-417809C3948D}" destId="{F55E4AE5-C1CA-4771-8EC3-36D4C7D0097F}" srcOrd="0" destOrd="0" presId="urn:microsoft.com/office/officeart/2005/8/layout/vList5"/>
    <dgm:cxn modelId="{93A60F1D-7EB7-47B3-AFCE-9EED78ABAF01}" srcId="{180312A9-D302-4FA6-BC5D-FF2B01F5A3F6}" destId="{424A8AE2-A18E-4638-8B4E-08CD1302C54C}" srcOrd="4" destOrd="0" parTransId="{A4180093-331D-46DB-9D14-2C1A09692169}" sibTransId="{F9F6360D-5D0B-40C1-A7D9-66606D91DC83}"/>
    <dgm:cxn modelId="{8C933122-AFC7-4FD7-8853-44DCE4BF503B}" type="presOf" srcId="{11874442-3965-45AD-A592-1F022DA47462}" destId="{DB23266C-427E-4058-A512-E847ED6F723A}" srcOrd="0" destOrd="2" presId="urn:microsoft.com/office/officeart/2005/8/layout/vList5"/>
    <dgm:cxn modelId="{EE2B1839-4622-49E8-887D-B3CC8C62DBF6}" srcId="{5FAF07FA-8C39-49D1-AAD7-FD822EB62A83}" destId="{60C1C8C3-F1E8-4A85-ABE5-8EC920D74250}" srcOrd="2" destOrd="0" parTransId="{4AA66806-AB90-4E94-A08C-0A8A567F4DAB}" sibTransId="{1D880491-5580-4C00-ABD6-1E187755E1FE}"/>
    <dgm:cxn modelId="{50FC293E-E330-4F1E-ACE4-9709CFEC6030}" type="presOf" srcId="{924BFD99-4C1C-4DB9-9A31-2781E7F5021C}" destId="{DB23266C-427E-4058-A512-E847ED6F723A}" srcOrd="0" destOrd="1" presId="urn:microsoft.com/office/officeart/2005/8/layout/vList5"/>
    <dgm:cxn modelId="{7FC0234C-4034-491E-B4AE-C646A7543AF6}" srcId="{180312A9-D302-4FA6-BC5D-FF2B01F5A3F6}" destId="{2FF54DAE-AC76-46D9-8CA4-7287CB4019CE}" srcOrd="3" destOrd="0" parTransId="{F56976AE-74B6-4348-8ED3-8245BD351176}" sibTransId="{D977216D-7049-4BC5-9F68-0D145EB941EE}"/>
    <dgm:cxn modelId="{855FD57D-D9CD-4437-84D7-8A8EFCBD5661}" srcId="{180312A9-D302-4FA6-BC5D-FF2B01F5A3F6}" destId="{C1509943-E84D-468C-ACD4-24BF4D5610A7}" srcOrd="0" destOrd="0" parTransId="{63B75C8C-1A62-4DDB-82EC-90D3C2B4FE9D}" sibTransId="{6ABD0C54-3B69-45EE-8CC5-144272B817A0}"/>
    <dgm:cxn modelId="{FC1C9C7F-6732-4E79-AF01-2BB8D7E9BCF8}" type="presOf" srcId="{424A8AE2-A18E-4638-8B4E-08CD1302C54C}" destId="{DB23266C-427E-4058-A512-E847ED6F723A}" srcOrd="0" destOrd="4" presId="urn:microsoft.com/office/officeart/2005/8/layout/vList5"/>
    <dgm:cxn modelId="{4C083D83-7117-4EF5-9C37-4F78A328B4BD}" srcId="{28C2747A-ACB0-46A3-91E7-417809C3948D}" destId="{180312A9-D302-4FA6-BC5D-FF2B01F5A3F6}" srcOrd="0" destOrd="0" parTransId="{DF720979-704D-4FCE-8642-7BA0ACDE3F17}" sibTransId="{7C81E1E6-6CEE-4C98-B4D6-CC49EF060CE8}"/>
    <dgm:cxn modelId="{6190A88E-06B7-4E88-86FD-762EC9C8C241}" srcId="{180312A9-D302-4FA6-BC5D-FF2B01F5A3F6}" destId="{11874442-3965-45AD-A592-1F022DA47462}" srcOrd="2" destOrd="0" parTransId="{5A7983F3-28BF-4ED5-A906-BFD431062A31}" sibTransId="{EA2345BC-E881-49FC-979F-1D554529C63F}"/>
    <dgm:cxn modelId="{506B5CA4-347D-4024-BB72-E4EB23EAD4A2}" srcId="{5FAF07FA-8C39-49D1-AAD7-FD822EB62A83}" destId="{19284989-FE7A-45F1-B4C2-F3CEBAEAD5D4}" srcOrd="1" destOrd="0" parTransId="{CF517CDA-F6F4-4763-BE42-ADAD64B0E1B5}" sibTransId="{9E6834D6-DCFC-4450-BDCA-8817B60354FA}"/>
    <dgm:cxn modelId="{7CF100A7-F296-4640-AD21-31CDA3DAC5E1}" type="presOf" srcId="{C1509943-E84D-468C-ACD4-24BF4D5610A7}" destId="{DB23266C-427E-4058-A512-E847ED6F723A}" srcOrd="0" destOrd="0" presId="urn:microsoft.com/office/officeart/2005/8/layout/vList5"/>
    <dgm:cxn modelId="{BE1B57A7-830D-4241-B9AD-776035E9E65F}" type="presOf" srcId="{5FAF07FA-8C39-49D1-AAD7-FD822EB62A83}" destId="{98498352-3FC9-4AF2-9AEB-4886AADD9EA8}" srcOrd="0" destOrd="0" presId="urn:microsoft.com/office/officeart/2005/8/layout/vList5"/>
    <dgm:cxn modelId="{296F3BAA-33C2-474F-AB1B-B8C05FF74890}" type="presOf" srcId="{2FF54DAE-AC76-46D9-8CA4-7287CB4019CE}" destId="{DB23266C-427E-4058-A512-E847ED6F723A}" srcOrd="0" destOrd="3" presId="urn:microsoft.com/office/officeart/2005/8/layout/vList5"/>
    <dgm:cxn modelId="{36E4BBAB-0237-4BAD-BE49-02C1565403D6}" srcId="{28C2747A-ACB0-46A3-91E7-417809C3948D}" destId="{5FAF07FA-8C39-49D1-AAD7-FD822EB62A83}" srcOrd="1" destOrd="0" parTransId="{7A19C608-33AA-42B0-BB44-465DD3C6BFD0}" sibTransId="{88054738-F248-4035-9B12-4E03228BCDC3}"/>
    <dgm:cxn modelId="{946D02C5-BCC6-495B-8F8B-1C64E4A34886}" type="presOf" srcId="{BD96462B-AD4F-4C27-A1C5-5F602F79EBD8}" destId="{72B04DFC-5A9A-47E5-813C-DE701CE4586F}" srcOrd="0" destOrd="0" presId="urn:microsoft.com/office/officeart/2005/8/layout/vList5"/>
    <dgm:cxn modelId="{FFE972CC-2EAF-4665-8ECE-D31D8232269D}" srcId="{5FAF07FA-8C39-49D1-AAD7-FD822EB62A83}" destId="{BD96462B-AD4F-4C27-A1C5-5F602F79EBD8}" srcOrd="0" destOrd="0" parTransId="{81E8D92D-E61C-47F3-96EB-49D74733F233}" sibTransId="{87698F80-5FC3-4020-AAB7-436972D3B524}"/>
    <dgm:cxn modelId="{29CC21D3-43C3-4E85-974C-8BBD56158CF7}" type="presOf" srcId="{60C1C8C3-F1E8-4A85-ABE5-8EC920D74250}" destId="{72B04DFC-5A9A-47E5-813C-DE701CE4586F}" srcOrd="0" destOrd="2" presId="urn:microsoft.com/office/officeart/2005/8/layout/vList5"/>
    <dgm:cxn modelId="{03BAA3E1-7896-47F4-8629-4145F0C148C1}" type="presOf" srcId="{180312A9-D302-4FA6-BC5D-FF2B01F5A3F6}" destId="{92E0EF3B-0416-41D6-9350-4E9871B6DD5B}" srcOrd="0" destOrd="0" presId="urn:microsoft.com/office/officeart/2005/8/layout/vList5"/>
    <dgm:cxn modelId="{CDA58FF9-45A9-4FBC-9226-BFFD15EE7F40}" srcId="{180312A9-D302-4FA6-BC5D-FF2B01F5A3F6}" destId="{924BFD99-4C1C-4DB9-9A31-2781E7F5021C}" srcOrd="1" destOrd="0" parTransId="{6676A398-50F5-4B96-950A-B59A4B912DC6}" sibTransId="{44A442EB-83BB-4706-99B4-F88FB37E8600}"/>
    <dgm:cxn modelId="{1ABECCA6-712E-4F2A-976C-2E7399EDDB95}" type="presParOf" srcId="{F55E4AE5-C1CA-4771-8EC3-36D4C7D0097F}" destId="{A868FB9C-F1E3-4744-BDD3-2DAEC64A30C1}" srcOrd="0" destOrd="0" presId="urn:microsoft.com/office/officeart/2005/8/layout/vList5"/>
    <dgm:cxn modelId="{3172623F-565E-4E87-A8F6-2FFE56F38E61}" type="presParOf" srcId="{A868FB9C-F1E3-4744-BDD3-2DAEC64A30C1}" destId="{92E0EF3B-0416-41D6-9350-4E9871B6DD5B}" srcOrd="0" destOrd="0" presId="urn:microsoft.com/office/officeart/2005/8/layout/vList5"/>
    <dgm:cxn modelId="{267DBB7A-BDAA-4ECD-9302-338E288B6604}" type="presParOf" srcId="{A868FB9C-F1E3-4744-BDD3-2DAEC64A30C1}" destId="{DB23266C-427E-4058-A512-E847ED6F723A}" srcOrd="1" destOrd="0" presId="urn:microsoft.com/office/officeart/2005/8/layout/vList5"/>
    <dgm:cxn modelId="{C5D810FF-4B32-4514-8280-C12BD5EFAED5}" type="presParOf" srcId="{F55E4AE5-C1CA-4771-8EC3-36D4C7D0097F}" destId="{AE6E9CA8-1553-4519-B766-0DB73348DCED}" srcOrd="1" destOrd="0" presId="urn:microsoft.com/office/officeart/2005/8/layout/vList5"/>
    <dgm:cxn modelId="{56A00191-DDD1-4A71-9258-9E55ED9F623E}" type="presParOf" srcId="{F55E4AE5-C1CA-4771-8EC3-36D4C7D0097F}" destId="{25210ED7-0674-431B-A6D0-81F7F0BC8147}" srcOrd="2" destOrd="0" presId="urn:microsoft.com/office/officeart/2005/8/layout/vList5"/>
    <dgm:cxn modelId="{A8B62011-53B5-4410-B751-FAFF47135336}" type="presParOf" srcId="{25210ED7-0674-431B-A6D0-81F7F0BC8147}" destId="{98498352-3FC9-4AF2-9AEB-4886AADD9EA8}" srcOrd="0" destOrd="0" presId="urn:microsoft.com/office/officeart/2005/8/layout/vList5"/>
    <dgm:cxn modelId="{FACD5455-E957-4F6B-A9C3-7C2A4F867A3A}" type="presParOf" srcId="{25210ED7-0674-431B-A6D0-81F7F0BC8147}" destId="{72B04DFC-5A9A-47E5-813C-DE701CE458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B807E-6749-42D4-AE74-4FE75B75BA06}">
      <dsp:nvSpPr>
        <dsp:cNvPr id="0" name=""/>
        <dsp:cNvSpPr/>
      </dsp:nvSpPr>
      <dsp:spPr>
        <a:xfrm>
          <a:off x="4681728" y="1892808"/>
          <a:ext cx="2313432" cy="231343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Bakgrund: #353535</a:t>
          </a:r>
        </a:p>
      </dsp:txBody>
      <dsp:txXfrm>
        <a:off x="5146831" y="2434718"/>
        <a:ext cx="1383226" cy="1189152"/>
      </dsp:txXfrm>
    </dsp:sp>
    <dsp:sp modelId="{01D2B121-4EEA-4651-A884-2403EFCAB7E6}">
      <dsp:nvSpPr>
        <dsp:cNvPr id="0" name=""/>
        <dsp:cNvSpPr/>
      </dsp:nvSpPr>
      <dsp:spPr>
        <a:xfrm>
          <a:off x="3335731" y="1345996"/>
          <a:ext cx="1682496" cy="168249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/>
            <a:t>Accent: #D24D57</a:t>
          </a:r>
        </a:p>
      </dsp:txBody>
      <dsp:txXfrm>
        <a:off x="3759304" y="1772129"/>
        <a:ext cx="835350" cy="830230"/>
      </dsp:txXfrm>
    </dsp:sp>
    <dsp:sp modelId="{746597E1-47CB-4648-A930-B5B78E97CD53}">
      <dsp:nvSpPr>
        <dsp:cNvPr id="0" name=""/>
        <dsp:cNvSpPr/>
      </dsp:nvSpPr>
      <dsp:spPr>
        <a:xfrm rot="20700000">
          <a:off x="4278100" y="185246"/>
          <a:ext cx="1648502" cy="164850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/>
            <a:t>Textfärg: #BDC3C7</a:t>
          </a:r>
        </a:p>
      </dsp:txBody>
      <dsp:txXfrm rot="-20700000">
        <a:off x="4639665" y="546811"/>
        <a:ext cx="925372" cy="925372"/>
      </dsp:txXfrm>
    </dsp:sp>
    <dsp:sp modelId="{202C0440-77EC-432F-8BF1-CF8A65EF33AF}">
      <dsp:nvSpPr>
        <dsp:cNvPr id="0" name=""/>
        <dsp:cNvSpPr/>
      </dsp:nvSpPr>
      <dsp:spPr>
        <a:xfrm>
          <a:off x="4503971" y="1543641"/>
          <a:ext cx="2961192" cy="2961192"/>
        </a:xfrm>
        <a:prstGeom prst="circularArrow">
          <a:avLst>
            <a:gd name="adj1" fmla="val 4688"/>
            <a:gd name="adj2" fmla="val 299029"/>
            <a:gd name="adj3" fmla="val 2516527"/>
            <a:gd name="adj4" fmla="val 1586049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884D9-E47E-4CE8-86DB-065BB7DA0192}">
      <dsp:nvSpPr>
        <dsp:cNvPr id="0" name=""/>
        <dsp:cNvSpPr/>
      </dsp:nvSpPr>
      <dsp:spPr>
        <a:xfrm>
          <a:off x="3037764" y="973672"/>
          <a:ext cx="2151491" cy="21514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5E4CA-72C3-4364-A1AA-D28C874D4D3F}">
      <dsp:nvSpPr>
        <dsp:cNvPr id="0" name=""/>
        <dsp:cNvSpPr/>
      </dsp:nvSpPr>
      <dsp:spPr>
        <a:xfrm>
          <a:off x="3896785" y="-175889"/>
          <a:ext cx="2319741" cy="231974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3266C-427E-4058-A512-E847ED6F723A}">
      <dsp:nvSpPr>
        <dsp:cNvPr id="0" name=""/>
        <dsp:cNvSpPr/>
      </dsp:nvSpPr>
      <dsp:spPr>
        <a:xfrm rot="5400000">
          <a:off x="5832464" y="-2104967"/>
          <a:ext cx="1641419" cy="62618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700" kern="1200"/>
            <a:t>Titel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700" kern="1200"/>
            <a:t>Beskrivning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700" kern="1200"/>
            <a:t>Privat/Offentlig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700" kern="1200"/>
            <a:t>Uppladdare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700" kern="1200"/>
            <a:t>Tidsstämpel</a:t>
          </a:r>
        </a:p>
      </dsp:txBody>
      <dsp:txXfrm rot="-5400000">
        <a:off x="3522269" y="285355"/>
        <a:ext cx="6181684" cy="1481165"/>
      </dsp:txXfrm>
    </dsp:sp>
    <dsp:sp modelId="{92E0EF3B-0416-41D6-9350-4E9871B6DD5B}">
      <dsp:nvSpPr>
        <dsp:cNvPr id="0" name=""/>
        <dsp:cNvSpPr/>
      </dsp:nvSpPr>
      <dsp:spPr>
        <a:xfrm>
          <a:off x="0" y="51"/>
          <a:ext cx="3522268" cy="2051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900" kern="1200" dirty="0"/>
            <a:t>Ladda upp bilder</a:t>
          </a:r>
        </a:p>
      </dsp:txBody>
      <dsp:txXfrm>
        <a:off x="100159" y="100210"/>
        <a:ext cx="3321950" cy="1851456"/>
      </dsp:txXfrm>
    </dsp:sp>
    <dsp:sp modelId="{72B04DFC-5A9A-47E5-813C-DE701CE4586F}">
      <dsp:nvSpPr>
        <dsp:cNvPr id="0" name=""/>
        <dsp:cNvSpPr/>
      </dsp:nvSpPr>
      <dsp:spPr>
        <a:xfrm rot="5400000">
          <a:off x="5832464" y="49395"/>
          <a:ext cx="1641419" cy="62618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700" kern="1200"/>
            <a:t>Användarnamn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700" kern="1200"/>
            <a:t>Lösenord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700" kern="1200"/>
            <a:t>Mejladress (Skickar inte mejl)</a:t>
          </a:r>
        </a:p>
      </dsp:txBody>
      <dsp:txXfrm rot="-5400000">
        <a:off x="3522269" y="2439718"/>
        <a:ext cx="6181684" cy="1481165"/>
      </dsp:txXfrm>
    </dsp:sp>
    <dsp:sp modelId="{98498352-3FC9-4AF2-9AEB-4886AADD9EA8}">
      <dsp:nvSpPr>
        <dsp:cNvPr id="0" name=""/>
        <dsp:cNvSpPr/>
      </dsp:nvSpPr>
      <dsp:spPr>
        <a:xfrm>
          <a:off x="0" y="2154414"/>
          <a:ext cx="3522268" cy="2051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900" kern="1200"/>
            <a:t>Inloggning</a:t>
          </a:r>
        </a:p>
      </dsp:txBody>
      <dsp:txXfrm>
        <a:off x="100159" y="2254573"/>
        <a:ext cx="3321950" cy="1851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240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27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08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6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134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442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76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262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7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19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74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BF5DA7E-3482-4B0A-A4D1-0B7DBAA8226D}" type="datetimeFigureOut">
              <a:rPr lang="sv-SE" smtClean="0"/>
              <a:t>2017-04-27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A91D500-FE9F-4DDC-9F4C-34BCC756C0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5075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4400" b="1" dirty="0">
                <a:solidFill>
                  <a:srgbClr val="BDC3C7"/>
                </a:solidFill>
              </a:rPr>
              <a:t>En bilduppladdningssida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74" y="2055562"/>
            <a:ext cx="4178252" cy="18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rgbClr val="BDC3C7"/>
                </a:solidFill>
              </a:rPr>
              <a:t>Tema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411340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14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rgbClr val="BDC3C7"/>
                </a:solidFill>
              </a:rPr>
              <a:t>Speciella funktioner</a:t>
            </a:r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756490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455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likfärgad">
  <a:themeElements>
    <a:clrScheme name="Anpassat 4">
      <a:dk1>
        <a:srgbClr val="353535"/>
      </a:dk1>
      <a:lt1>
        <a:srgbClr val="D24D57"/>
      </a:lt1>
      <a:dk2>
        <a:srgbClr val="353535"/>
      </a:dk2>
      <a:lt2>
        <a:srgbClr val="F2F2F2"/>
      </a:lt2>
      <a:accent1>
        <a:srgbClr val="353535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likfärg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likfärga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Olikfärgad</Template>
  <TotalTime>66</TotalTime>
  <Words>36</Words>
  <Application>Microsoft Office PowerPoint</Application>
  <PresentationFormat>Bredbild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6" baseType="lpstr">
      <vt:lpstr>Corbel</vt:lpstr>
      <vt:lpstr>Wingdings</vt:lpstr>
      <vt:lpstr>Olikfärgad</vt:lpstr>
      <vt:lpstr>PowerPoint-presentation</vt:lpstr>
      <vt:lpstr>Tema</vt:lpstr>
      <vt:lpstr>Speciella funktioner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Hugo Simonsson</dc:creator>
  <cp:lastModifiedBy>Hugo Simonsson</cp:lastModifiedBy>
  <cp:revision>5</cp:revision>
  <dcterms:created xsi:type="dcterms:W3CDTF">2017-04-27T12:43:11Z</dcterms:created>
  <dcterms:modified xsi:type="dcterms:W3CDTF">2017-04-27T13:49:42Z</dcterms:modified>
</cp:coreProperties>
</file>