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9" r:id="rId5"/>
    <p:sldId id="272" r:id="rId6"/>
    <p:sldId id="266" r:id="rId7"/>
    <p:sldId id="270" r:id="rId8"/>
    <p:sldId id="271" r:id="rId9"/>
    <p:sldId id="264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4A511-4EDB-7CB3-8FD6-49DCEF96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2FCD6-90B6-338F-AE46-F9A7F2F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4C242-4576-4A30-90DC-291ECA4E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CF92B-21F5-D915-625A-63F2E63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83DAF-FA8B-83F0-DC8A-ABFF46B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AB2B-0EBD-4BFF-5ACD-772BDF8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FFF9A-21B8-09FF-1C9A-651109C0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EF323-1B62-8C70-3467-B7E71CAB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024B7-3CC6-3E2B-60AF-D2C73E9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E431D-EEAF-C834-C7EC-4B093B84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11158A-15A3-0E30-30A5-6FA4BB79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2F3A03-A6A5-8227-B02E-2798252D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44256-6FD5-6F1B-87B8-F7F2D8DC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734E2-914C-356F-C060-6861C0DE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8BD6-0F9B-C7EA-B14C-81B9080E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B97FE-4A1D-E5F3-E0CA-BEDD889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87A57-CD6B-9C24-94B3-8D6C3E2D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FC2F8-77B9-4D06-A0E4-BEB305B3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50A02-EB90-FBA1-B778-51FA591C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9B925-9630-3DA0-6F3D-7C4BBE9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84A73-63D3-F72E-9D64-FD225A99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7FEFE-D06E-B02A-526E-1D9D2928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1DEEC-620F-CC80-A883-663AA09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853D9-921C-7261-EC42-C650F88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9FEFF-1D3B-9A6A-CDE1-2C557694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3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01C2E-CC67-DF8D-135B-90DC7580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7DE7D-1D2C-13E8-6550-5A7BD123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89FCEE-4A39-28F5-1F07-81FCBF3C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B7AE3-CD7F-3258-A730-3390958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BDF01-E825-A773-3DBE-0B8543D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24A57-1AE8-08AB-36DC-F34C79E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6091-C9BC-2596-B963-32A80B9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16D08-39E5-DED7-EA6E-CEAC75EE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62640-1B4E-C467-8C30-71549823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3607EC-F934-E4DA-30D3-17CF6CFD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6F0E5-CA97-9328-5A62-25CE269F9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0EE9B-2B7F-8450-C5DC-6BE9B16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484CE0-17CC-8F92-BFB6-5616B975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515F61-8D60-BE9E-D1A6-4083F265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144CB-2B0C-6B5A-4538-71293D13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0226AB-FD84-3A88-5D41-6A8B99D4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EDD72-6C96-3DE8-4878-4174F2A2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CD2077-6C7D-3F14-59D0-F6DAF0E5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1F519E-56C2-C622-8B27-86E3596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73942C-246A-F281-AE90-63B464D2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B1603-26C4-C6E2-43CF-7739820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A3C1-15BC-A9A4-64E0-BF2A91D8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AFAA6-82CF-E9FD-03B8-72897291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363A7-92E0-A30D-AAF1-23838559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462F0-8159-86D9-F16C-DCB9415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E6770B-AA00-088F-022A-3AA4BE8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86DF4-D639-53B9-7491-CA18AFA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5D99-A14C-D21F-7EB0-A1BF507C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B0AEAC-DAA3-B165-8E8F-C1A5A0265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2D26B-58AB-8527-63D8-5B3589A4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C8D90-7500-0FBB-3B3E-C111A058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67AE1-3874-BFF2-9EFC-07C91625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CD1D4-F6CB-8FC5-E4EA-478D312C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73FF6D-A59C-C9E0-4450-1CF23F18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5BEAF-0E8F-0890-5FC1-910F5179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4144F-1669-A455-6CA8-1A4BAE62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E693F-E9BD-4EE0-A53F-2035690FB9A2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B949-837F-FD27-C7E5-F75EC4E21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444BE-1609-CC40-6218-050F35B0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153FEE-D34A-0D7C-C2D5-80C8D7F4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24643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BFF42B-781E-2059-0403-9E8C524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>
                <a:solidFill>
                  <a:srgbClr val="FFFFFF"/>
                </a:solidFill>
              </a:rPr>
              <a:t>Racing </a:t>
            </a:r>
            <a:br>
              <a:rPr lang="de-DE" sz="7200" dirty="0">
                <a:solidFill>
                  <a:srgbClr val="FFFFFF"/>
                </a:solidFill>
              </a:rPr>
            </a:br>
            <a:r>
              <a:rPr lang="de-DE" sz="7200" dirty="0" err="1">
                <a:solidFill>
                  <a:srgbClr val="FFFFFF"/>
                </a:solidFill>
              </a:rPr>
              <a:t>Insights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0C48AF-E85E-A6B1-404A-D2FCA0FE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148" y="4407408"/>
            <a:ext cx="3883644" cy="1759876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endParaRPr lang="de-CH" i="1" dirty="0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de-CH" i="1" dirty="0">
                <a:solidFill>
                  <a:srgbClr val="FFFFFF"/>
                </a:solidFill>
              </a:rPr>
              <a:t>Von: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Chris Eggenberger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Nelly </a:t>
            </a:r>
            <a:r>
              <a:rPr lang="de-CH" i="1" dirty="0" err="1">
                <a:solidFill>
                  <a:srgbClr val="FFFFFF"/>
                </a:solidFill>
              </a:rPr>
              <a:t>Mossig</a:t>
            </a:r>
            <a:endParaRPr lang="de-CH" i="1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Natalie </a:t>
            </a:r>
            <a:r>
              <a:rPr lang="de-CH" i="1" dirty="0" err="1">
                <a:solidFill>
                  <a:srgbClr val="FFFFFF"/>
                </a:solidFill>
              </a:rPr>
              <a:t>Jakab</a:t>
            </a:r>
            <a:endParaRPr lang="de-CH" i="1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Sarruja Sabesan</a:t>
            </a:r>
          </a:p>
          <a:p>
            <a:pPr algn="l"/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99394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2FF5-4C54-C626-4353-D9E9686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68DB-B63D-A803-FAE3-1C5F996B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Q&amp;A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DC8A52-3B9E-F722-9284-F3E7F09E412B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9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3D951-705C-CE7C-23EF-1038089E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Thema &amp; 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FD109-72AE-D3DA-CE4F-053756B4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764820"/>
            <a:ext cx="10515600" cy="2615746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Racing </a:t>
            </a:r>
            <a:r>
              <a:rPr lang="de-DE" i="1" dirty="0" err="1"/>
              <a:t>Insights</a:t>
            </a:r>
            <a:r>
              <a:rPr lang="de-DE" i="1" dirty="0"/>
              <a:t>: Fahrerperformance im Fokus</a:t>
            </a:r>
          </a:p>
          <a:p>
            <a:r>
              <a:rPr lang="de-DE" b="1" dirty="0"/>
              <a:t>Ziel</a:t>
            </a:r>
            <a:r>
              <a:rPr lang="de-DE" dirty="0"/>
              <a:t>: Datenbasierte Visualisierungen zur Analyse eines Formel-1 Rennens bzw. einer Formel-1 Saison</a:t>
            </a:r>
          </a:p>
          <a:p>
            <a:r>
              <a:rPr lang="de-DE" b="1" dirty="0"/>
              <a:t>Produkt</a:t>
            </a:r>
            <a:r>
              <a:rPr lang="de-DE" dirty="0"/>
              <a:t>: Interaktives Dashboard mit Fokus auf Fahrerleistungen und Rennstrategien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3675E0E-7631-AEA5-754E-71B56744DF57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CCAFE-3C77-BFE4-1F0C-42ECE88C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DC96-5B2C-1893-E9C0-C1701A98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DE" b="1" dirty="0"/>
              <a:t>Zielgruppe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B9F2-BC00-874E-57F6-FDE27138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316842"/>
            <a:ext cx="10515600" cy="1975009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Bereits gut informierte Formel-1 Fans mit Interesse an tiefergehenden Analysen</a:t>
            </a:r>
          </a:p>
          <a:p>
            <a:r>
              <a:rPr lang="de-DE" dirty="0"/>
              <a:t>Datenaffine Sportinteressierte mit Verständnis für Grundkonzepte wie Rundenzeiten und Reifenstrategien</a:t>
            </a:r>
          </a:p>
          <a:p>
            <a:r>
              <a:rPr lang="de-DE" dirty="0"/>
              <a:t>Sportjournalisten, die Storys und Hintergrunddaten zu einem Rennen suchen</a:t>
            </a:r>
          </a:p>
          <a:p>
            <a:endParaRPr lang="de-DE" dirty="0"/>
          </a:p>
          <a:p>
            <a:r>
              <a:rPr lang="de-DE" dirty="0"/>
              <a:t>Personas: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0BD959-B81E-BCF6-FE6B-7F55A1514DBE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Menschliches Gesicht, Person, Porträt, Kleidung enthält.&#10;&#10;KI-generierte Inhalte können fehlerhaft sein.">
            <a:extLst>
              <a:ext uri="{FF2B5EF4-FFF2-40B4-BE49-F238E27FC236}">
                <a16:creationId xmlns:a16="http://schemas.microsoft.com/office/drawing/2014/main" id="{869F4932-A2BD-F6DA-6908-637AB5916E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 b="23716"/>
          <a:stretch/>
        </p:blipFill>
        <p:spPr bwMode="auto">
          <a:xfrm>
            <a:off x="516472" y="4291851"/>
            <a:ext cx="1032928" cy="1080884"/>
          </a:xfrm>
          <a:prstGeom prst="flowChartConnector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39F5F9-B1CF-6682-D461-9B6AC9A1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7" r="984" b="1112"/>
          <a:stretch/>
        </p:blipFill>
        <p:spPr>
          <a:xfrm>
            <a:off x="441529" y="5472588"/>
            <a:ext cx="1107872" cy="1080884"/>
          </a:xfrm>
          <a:prstGeom prst="ellipse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DD508BA-F393-3008-31F7-019678C083DB}"/>
              </a:ext>
            </a:extLst>
          </p:cNvPr>
          <p:cNvSpPr txBox="1"/>
          <p:nvPr/>
        </p:nvSpPr>
        <p:spPr>
          <a:xfrm>
            <a:off x="1667939" y="4559054"/>
            <a:ext cx="695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John, 58, UK. Langjähriger Formel-1 Fan mit viel Hintergrundwissen.</a:t>
            </a:r>
          </a:p>
          <a:p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60F865-8C55-A76F-8174-BFBBD1D58E57}"/>
              </a:ext>
            </a:extLst>
          </p:cNvPr>
          <p:cNvSpPr txBox="1"/>
          <p:nvPr/>
        </p:nvSpPr>
        <p:spPr>
          <a:xfrm>
            <a:off x="1667939" y="5766938"/>
            <a:ext cx="941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Abigail, 24, USA. Seit kurzem ein Formel-1 Fan. Besitzt Grundwissen.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23E8-75A6-8D63-85C5-64749D12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0DFC-60F4-B318-791D-7EA5902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DE" b="1" dirty="0"/>
              <a:t>Limitationen des Projekts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4CF04-B5F3-0F21-A418-3B8B826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316842"/>
            <a:ext cx="10515600" cy="31441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Daten starten erst ab dem Jahr 2018</a:t>
            </a:r>
          </a:p>
          <a:p>
            <a:r>
              <a:rPr lang="de-DE" dirty="0"/>
              <a:t>Nur Renndaten verwendet</a:t>
            </a:r>
          </a:p>
          <a:p>
            <a:r>
              <a:rPr lang="de-DE" dirty="0"/>
              <a:t>Daten werden direkt von der API abgefragt, keine eigene Datenbank im Hintergrund wegen begrenztem Projektumfang</a:t>
            </a:r>
          </a:p>
          <a:p>
            <a:r>
              <a:rPr lang="de-CH" dirty="0"/>
              <a:t>Farben einiger Rennställe nicht gut erkennbar</a:t>
            </a:r>
          </a:p>
          <a:p>
            <a:r>
              <a:rPr lang="de-CH" dirty="0"/>
              <a:t>Kein Vergleich von drei Fahrern bei der Strategieanalyse, weil sehr aufwändig zu implementieren</a:t>
            </a:r>
          </a:p>
          <a:p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107C99-2815-798A-4442-9504B75FD298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50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3007-38D3-5746-747D-AF8EE2B5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8" y="0"/>
            <a:ext cx="6637012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566414-0E43-4657-1243-5D0539A25A6B}"/>
              </a:ext>
            </a:extLst>
          </p:cNvPr>
          <p:cNvSpPr txBox="1"/>
          <p:nvPr/>
        </p:nvSpPr>
        <p:spPr>
          <a:xfrm>
            <a:off x="143933" y="3105834"/>
            <a:ext cx="532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Demo </a:t>
            </a:r>
            <a:r>
              <a:rPr lang="en-GB" sz="3600" dirty="0" err="1"/>
              <a:t>im</a:t>
            </a:r>
            <a:r>
              <a:rPr lang="en-GB" sz="3600" dirty="0"/>
              <a:t> Browser:</a:t>
            </a:r>
          </a:p>
        </p:txBody>
      </p:sp>
    </p:spTree>
    <p:extLst>
      <p:ext uri="{BB962C8B-B14F-4D97-AF65-F5344CB8AC3E}">
        <p14:creationId xmlns:p14="http://schemas.microsoft.com/office/powerpoint/2010/main" val="12273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C1A25-22CE-82AC-CC98-DB054151F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1C521-480F-C79D-E305-B755BF9E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028BC4-E31D-C7CB-468B-F859383AD736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Ein Bild, das Screenshot, Text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C9881779-0A59-0161-4BAE-2431184F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568706"/>
            <a:ext cx="10126133" cy="51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45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6E2B-7620-D84E-7F95-6A0FAB5D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F264D-A12F-5064-9341-801BE0E8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9F41CB-3583-A21C-3380-0E6296D19693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841432-E607-DF42-3505-CCB873AD0D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49"/>
          <a:stretch>
            <a:fillRect/>
          </a:stretch>
        </p:blipFill>
        <p:spPr bwMode="auto">
          <a:xfrm>
            <a:off x="397932" y="1473199"/>
            <a:ext cx="7028321" cy="494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174442-1845-BAB7-C404-34DF41D22E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7" t="43704" r="11258"/>
          <a:stretch>
            <a:fillRect/>
          </a:stretch>
        </p:blipFill>
        <p:spPr bwMode="auto">
          <a:xfrm>
            <a:off x="7564617" y="1473200"/>
            <a:ext cx="4229450" cy="494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54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D299C-D0DE-B9F7-56DC-E49E1A32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5B6A0-7A18-4F40-6BAE-2003417B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3BC-1BC8-4385-0CBD-75210041B968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Screenshot, Diagramm, Reihe, Farbigkeit enthält.&#10;&#10;KI-generierte Inhalte können fehlerhaft sein.">
            <a:extLst>
              <a:ext uri="{FF2B5EF4-FFF2-40B4-BE49-F238E27FC236}">
                <a16:creationId xmlns:a16="http://schemas.microsoft.com/office/drawing/2014/main" id="{887E83D1-891C-2F60-4C1E-85C421C7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03" y="1558574"/>
            <a:ext cx="8471993" cy="5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ABCB-248E-F14B-A71F-029F4E22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12272-3B2E-B948-4E54-E4473ACE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Narrative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F4008-A4D9-3FF7-B9B4-DE186513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015067"/>
            <a:ext cx="10515600" cy="3585632"/>
          </a:xfrm>
        </p:spPr>
        <p:txBody>
          <a:bodyPr>
            <a:normAutofit lnSpcReduction="10000"/>
          </a:bodyPr>
          <a:lstStyle/>
          <a:p>
            <a:r>
              <a:rPr lang="de-CH" b="1" dirty="0"/>
              <a:t>Grafiken sind «</a:t>
            </a:r>
            <a:r>
              <a:rPr lang="de-CH" b="1" dirty="0" err="1"/>
              <a:t>exploratory</a:t>
            </a:r>
            <a:r>
              <a:rPr lang="de-CH" b="1" dirty="0"/>
              <a:t>»: </a:t>
            </a:r>
            <a:r>
              <a:rPr lang="de-CH" dirty="0"/>
              <a:t>Erlauben dem Nutzer also, eigene Erkenntnisse zu finden</a:t>
            </a:r>
          </a:p>
          <a:p>
            <a:r>
              <a:rPr lang="de-CH" b="1" dirty="0"/>
              <a:t>Interaktivität</a:t>
            </a:r>
            <a:r>
              <a:rPr lang="de-CH" dirty="0"/>
              <a:t>: </a:t>
            </a:r>
            <a:r>
              <a:rPr lang="de-DE" dirty="0"/>
              <a:t>je nach Grafik sind </a:t>
            </a:r>
            <a:r>
              <a:rPr lang="de-CH" dirty="0"/>
              <a:t>Saison, </a:t>
            </a:r>
            <a:r>
              <a:rPr lang="de-DE" dirty="0"/>
              <a:t>Rennen, Fahrer, Art der Abstände wählbar</a:t>
            </a:r>
          </a:p>
          <a:p>
            <a:r>
              <a:rPr lang="de-CH" b="1" dirty="0"/>
              <a:t>Zeitliche Komponente: </a:t>
            </a:r>
            <a:r>
              <a:rPr lang="de-DE" dirty="0"/>
              <a:t>Geschichte wird erzählt mithilfe des Verlaufs einer Runde, eines Rennens oder einer Saison</a:t>
            </a:r>
            <a:endParaRPr lang="de-CH" b="1" dirty="0"/>
          </a:p>
          <a:p>
            <a:r>
              <a:rPr lang="de-CH" b="1" dirty="0"/>
              <a:t>Visuelle Stilmittel</a:t>
            </a:r>
            <a:r>
              <a:rPr lang="de-CH" dirty="0"/>
              <a:t>: Vor allem Farbe und Position für Visualisierungen, Symbole für Zusatzinfos wie Wetter und Reifenart</a:t>
            </a:r>
          </a:p>
          <a:p>
            <a:endParaRPr lang="de-DE" dirty="0"/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9CACA2-277A-AB88-1F8C-F7BCB2793E95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</Words>
  <Application>Microsoft Office PowerPoint</Application>
  <PresentationFormat>Breitbild</PresentationFormat>
  <Paragraphs>35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Racing  Insights</vt:lpstr>
      <vt:lpstr>Thema &amp; Hauptziel</vt:lpstr>
      <vt:lpstr>Zielgruppe</vt:lpstr>
      <vt:lpstr>Limitationen des Projekts</vt:lpstr>
      <vt:lpstr>PowerPoint-Präsentation</vt:lpstr>
      <vt:lpstr>Lesebeispiel</vt:lpstr>
      <vt:lpstr>Lesebeispiel</vt:lpstr>
      <vt:lpstr>Lesebeispiel</vt:lpstr>
      <vt:lpstr>Narrative Elemente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Nelly Mossig</dc:creator>
  <cp:lastModifiedBy>Eggenberger Chris (eggench1)</cp:lastModifiedBy>
  <cp:revision>9</cp:revision>
  <dcterms:created xsi:type="dcterms:W3CDTF">2025-05-27T17:12:31Z</dcterms:created>
  <dcterms:modified xsi:type="dcterms:W3CDTF">2025-06-06T09:57:39Z</dcterms:modified>
</cp:coreProperties>
</file>