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05" r:id="rId5"/>
  </p:sldMasterIdLst>
  <p:notesMasterIdLst>
    <p:notesMasterId r:id="rId17"/>
  </p:notesMasterIdLst>
  <p:sldIdLst>
    <p:sldId id="333" r:id="rId6"/>
    <p:sldId id="331" r:id="rId7"/>
    <p:sldId id="335" r:id="rId8"/>
    <p:sldId id="366" r:id="rId9"/>
    <p:sldId id="367" r:id="rId10"/>
    <p:sldId id="368" r:id="rId11"/>
    <p:sldId id="370" r:id="rId12"/>
    <p:sldId id="352" r:id="rId13"/>
    <p:sldId id="369" r:id="rId14"/>
    <p:sldId id="372" r:id="rId15"/>
    <p:sldId id="273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DF31A324-017C-4823-A2A4-2F897079FC48}">
          <p14:sldIdLst/>
        </p14:section>
        <p14:section name="Template" id="{3226E8D3-2D2C-46EA-8CA1-D21607D8694B}">
          <p14:sldIdLst>
            <p14:sldId id="333"/>
            <p14:sldId id="331"/>
            <p14:sldId id="335"/>
            <p14:sldId id="366"/>
            <p14:sldId id="367"/>
            <p14:sldId id="368"/>
            <p14:sldId id="370"/>
            <p14:sldId id="352"/>
            <p14:sldId id="369"/>
            <p14:sldId id="3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se de Groot" initials="IdG" lastIdx="22" clrIdx="0">
    <p:extLst>
      <p:ext uri="{19B8F6BF-5375-455C-9EA6-DF929625EA0E}">
        <p15:presenceInfo xmlns:p15="http://schemas.microsoft.com/office/powerpoint/2012/main" userId="S::Ilse@pptsolutions.nl::bdc23269-d2c6-4623-a313-540a2406f7f1" providerId="AD"/>
      </p:ext>
    </p:extLst>
  </p:cmAuthor>
  <p:cmAuthor id="2" name="Silvana Salamur" initials="SS" lastIdx="18" clrIdx="1">
    <p:extLst>
      <p:ext uri="{19B8F6BF-5375-455C-9EA6-DF929625EA0E}">
        <p15:presenceInfo xmlns:p15="http://schemas.microsoft.com/office/powerpoint/2012/main" userId="Silvana Salamu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17FD6-49B4-484F-A095-ECC06162CD05}" v="14" dt="2023-09-12T08:10:20.035"/>
    <p1510:client id="{C3DC93D8-5DF7-2742-AD88-E2D07D793A7D}" v="7" dt="2023-09-11T19:29:54.7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Stijl, licht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czinski, Daniel" userId="6ec893eb-5ae9-4f0b-a3a0-7f516ebdfca0" providerId="ADAL" clId="{AD75A8B7-AB79-0547-8F8A-D801DCE80B93}"/>
    <pc:docChg chg="undo custSel addSld delSld modSld sldOrd modSection">
      <pc:chgData name="Breczinski, Daniel" userId="6ec893eb-5ae9-4f0b-a3a0-7f516ebdfca0" providerId="ADAL" clId="{AD75A8B7-AB79-0547-8F8A-D801DCE80B93}" dt="2023-07-07T20:41:34.421" v="5985" actId="20577"/>
      <pc:docMkLst>
        <pc:docMk/>
      </pc:docMkLst>
      <pc:sldChg chg="addSp delSp modSp mod modNotesTx">
        <pc:chgData name="Breczinski, Daniel" userId="6ec893eb-5ae9-4f0b-a3a0-7f516ebdfca0" providerId="ADAL" clId="{AD75A8B7-AB79-0547-8F8A-D801DCE80B93}" dt="2023-07-07T12:38:47.826" v="1832"/>
        <pc:sldMkLst>
          <pc:docMk/>
          <pc:sldMk cId="3303629668" sldId="327"/>
        </pc:sldMkLst>
        <pc:spChg chg="mod">
          <ac:chgData name="Breczinski, Daniel" userId="6ec893eb-5ae9-4f0b-a3a0-7f516ebdfca0" providerId="ADAL" clId="{AD75A8B7-AB79-0547-8F8A-D801DCE80B93}" dt="2023-07-07T11:58:15.776" v="1391" actId="20577"/>
          <ac:spMkLst>
            <pc:docMk/>
            <pc:sldMk cId="3303629668" sldId="327"/>
            <ac:spMk id="2" creationId="{2A727937-A28C-4C9B-877C-6A6C11CE6B51}"/>
          </ac:spMkLst>
        </pc:spChg>
        <pc:spChg chg="mod">
          <ac:chgData name="Breczinski, Daniel" userId="6ec893eb-5ae9-4f0b-a3a0-7f516ebdfca0" providerId="ADAL" clId="{AD75A8B7-AB79-0547-8F8A-D801DCE80B93}" dt="2023-07-07T12:15:12.203" v="1555" actId="20577"/>
          <ac:spMkLst>
            <pc:docMk/>
            <pc:sldMk cId="3303629668" sldId="327"/>
            <ac:spMk id="3" creationId="{C474C072-C0EA-2807-B3A5-44FFF9032856}"/>
          </ac:spMkLst>
        </pc:spChg>
        <pc:picChg chg="add del mod">
          <ac:chgData name="Breczinski, Daniel" userId="6ec893eb-5ae9-4f0b-a3a0-7f516ebdfca0" providerId="ADAL" clId="{AD75A8B7-AB79-0547-8F8A-D801DCE80B93}" dt="2023-07-07T12:38:47.826" v="1832"/>
          <ac:picMkLst>
            <pc:docMk/>
            <pc:sldMk cId="3303629668" sldId="327"/>
            <ac:picMk id="5" creationId="{CF01775F-93CF-0457-F9B2-8EFBD5317124}"/>
          </ac:picMkLst>
        </pc:picChg>
        <pc:picChg chg="mod">
          <ac:chgData name="Breczinski, Daniel" userId="6ec893eb-5ae9-4f0b-a3a0-7f516ebdfca0" providerId="ADAL" clId="{AD75A8B7-AB79-0547-8F8A-D801DCE80B93}" dt="2023-07-07T12:17:39.215" v="1561" actId="1076"/>
          <ac:picMkLst>
            <pc:docMk/>
            <pc:sldMk cId="3303629668" sldId="327"/>
            <ac:picMk id="8" creationId="{659854D2-C2CA-6876-87C6-418F7EBD2F31}"/>
          </ac:picMkLst>
        </pc:picChg>
      </pc:sldChg>
      <pc:sldChg chg="modSp del mod">
        <pc:chgData name="Breczinski, Daniel" userId="6ec893eb-5ae9-4f0b-a3a0-7f516ebdfca0" providerId="ADAL" clId="{AD75A8B7-AB79-0547-8F8A-D801DCE80B93}" dt="2023-07-07T12:59:09.937" v="2616" actId="2696"/>
        <pc:sldMkLst>
          <pc:docMk/>
          <pc:sldMk cId="2335844650" sldId="329"/>
        </pc:sldMkLst>
        <pc:spChg chg="mod">
          <ac:chgData name="Breczinski, Daniel" userId="6ec893eb-5ae9-4f0b-a3a0-7f516ebdfca0" providerId="ADAL" clId="{AD75A8B7-AB79-0547-8F8A-D801DCE80B93}" dt="2023-07-07T12:18:50.229" v="1576" actId="20577"/>
          <ac:spMkLst>
            <pc:docMk/>
            <pc:sldMk cId="2335844650" sldId="329"/>
            <ac:spMk id="2" creationId="{6A93F043-6C8F-ADA8-F513-B94DBBA0EE26}"/>
          </ac:spMkLst>
        </pc:spChg>
      </pc:sldChg>
      <pc:sldChg chg="modSp mod">
        <pc:chgData name="Breczinski, Daniel" userId="6ec893eb-5ae9-4f0b-a3a0-7f516ebdfca0" providerId="ADAL" clId="{AD75A8B7-AB79-0547-8F8A-D801DCE80B93}" dt="2023-07-07T14:27:19.369" v="5356" actId="20577"/>
        <pc:sldMkLst>
          <pc:docMk/>
          <pc:sldMk cId="97318781" sldId="331"/>
        </pc:sldMkLst>
        <pc:spChg chg="mod">
          <ac:chgData name="Breczinski, Daniel" userId="6ec893eb-5ae9-4f0b-a3a0-7f516ebdfca0" providerId="ADAL" clId="{AD75A8B7-AB79-0547-8F8A-D801DCE80B93}" dt="2023-07-07T09:54:35.796" v="711" actId="20577"/>
          <ac:spMkLst>
            <pc:docMk/>
            <pc:sldMk cId="97318781" sldId="331"/>
            <ac:spMk id="2" creationId="{081A4A99-6FDB-CEC6-E101-C82F06ACAE5C}"/>
          </ac:spMkLst>
        </pc:spChg>
        <pc:spChg chg="mod">
          <ac:chgData name="Breczinski, Daniel" userId="6ec893eb-5ae9-4f0b-a3a0-7f516ebdfca0" providerId="ADAL" clId="{AD75A8B7-AB79-0547-8F8A-D801DCE80B93}" dt="2023-07-07T14:27:19.369" v="5356" actId="20577"/>
          <ac:spMkLst>
            <pc:docMk/>
            <pc:sldMk cId="97318781" sldId="331"/>
            <ac:spMk id="4" creationId="{46165754-9EAC-3FE6-E221-24C4AADDC436}"/>
          </ac:spMkLst>
        </pc:spChg>
      </pc:sldChg>
      <pc:sldChg chg="addSp delSp modSp mod">
        <pc:chgData name="Breczinski, Daniel" userId="6ec893eb-5ae9-4f0b-a3a0-7f516ebdfca0" providerId="ADAL" clId="{AD75A8B7-AB79-0547-8F8A-D801DCE80B93}" dt="2023-07-07T09:42:30.239" v="18" actId="1076"/>
        <pc:sldMkLst>
          <pc:docMk/>
          <pc:sldMk cId="2674870099" sldId="333"/>
        </pc:sldMkLst>
        <pc:spChg chg="mod">
          <ac:chgData name="Breczinski, Daniel" userId="6ec893eb-5ae9-4f0b-a3a0-7f516ebdfca0" providerId="ADAL" clId="{AD75A8B7-AB79-0547-8F8A-D801DCE80B93}" dt="2023-07-07T09:41:14.287" v="10" actId="20577"/>
          <ac:spMkLst>
            <pc:docMk/>
            <pc:sldMk cId="2674870099" sldId="333"/>
            <ac:spMk id="3" creationId="{061B3955-461B-2BC3-626D-2E9A2192919F}"/>
          </ac:spMkLst>
        </pc:spChg>
        <pc:spChg chg="add del mod">
          <ac:chgData name="Breczinski, Daniel" userId="6ec893eb-5ae9-4f0b-a3a0-7f516ebdfca0" providerId="ADAL" clId="{AD75A8B7-AB79-0547-8F8A-D801DCE80B93}" dt="2023-07-07T09:41:59.320" v="13" actId="478"/>
          <ac:spMkLst>
            <pc:docMk/>
            <pc:sldMk cId="2674870099" sldId="333"/>
            <ac:spMk id="4" creationId="{0DA3E630-63E0-280C-63F2-00FDB3B93D41}"/>
          </ac:spMkLst>
        </pc:spChg>
        <pc:picChg chg="add mod">
          <ac:chgData name="Breczinski, Daniel" userId="6ec893eb-5ae9-4f0b-a3a0-7f516ebdfca0" providerId="ADAL" clId="{AD75A8B7-AB79-0547-8F8A-D801DCE80B93}" dt="2023-07-07T09:42:30.239" v="18" actId="1076"/>
          <ac:picMkLst>
            <pc:docMk/>
            <pc:sldMk cId="2674870099" sldId="333"/>
            <ac:picMk id="6" creationId="{531100B4-32EA-CAF6-88A0-99E1888B1A7E}"/>
          </ac:picMkLst>
        </pc:picChg>
        <pc:picChg chg="del mod">
          <ac:chgData name="Breczinski, Daniel" userId="6ec893eb-5ae9-4f0b-a3a0-7f516ebdfca0" providerId="ADAL" clId="{AD75A8B7-AB79-0547-8F8A-D801DCE80B93}" dt="2023-07-07T09:41:56.348" v="12" actId="478"/>
          <ac:picMkLst>
            <pc:docMk/>
            <pc:sldMk cId="2674870099" sldId="333"/>
            <ac:picMk id="7" creationId="{978320EC-4B61-903D-AD05-6A10F72173B8}"/>
          </ac:picMkLst>
        </pc:picChg>
      </pc:sldChg>
      <pc:sldChg chg="modSp mod modNotesTx">
        <pc:chgData name="Breczinski, Daniel" userId="6ec893eb-5ae9-4f0b-a3a0-7f516ebdfca0" providerId="ADAL" clId="{AD75A8B7-AB79-0547-8F8A-D801DCE80B93}" dt="2023-07-07T11:52:13.236" v="1373" actId="20577"/>
        <pc:sldMkLst>
          <pc:docMk/>
          <pc:sldMk cId="378934476" sldId="334"/>
        </pc:sldMkLst>
        <pc:spChg chg="mod">
          <ac:chgData name="Breczinski, Daniel" userId="6ec893eb-5ae9-4f0b-a3a0-7f516ebdfca0" providerId="ADAL" clId="{AD75A8B7-AB79-0547-8F8A-D801DCE80B93}" dt="2023-07-07T11:52:13.236" v="1373" actId="20577"/>
          <ac:spMkLst>
            <pc:docMk/>
            <pc:sldMk cId="378934476" sldId="334"/>
            <ac:spMk id="4" creationId="{4FDEC736-AAF9-1215-3521-9B27FB056177}"/>
          </ac:spMkLst>
        </pc:spChg>
        <pc:picChg chg="mod modCrop">
          <ac:chgData name="Breczinski, Daniel" userId="6ec893eb-5ae9-4f0b-a3a0-7f516ebdfca0" providerId="ADAL" clId="{AD75A8B7-AB79-0547-8F8A-D801DCE80B93}" dt="2023-07-07T11:33:39.776" v="738" actId="18131"/>
          <ac:picMkLst>
            <pc:docMk/>
            <pc:sldMk cId="378934476" sldId="334"/>
            <ac:picMk id="7" creationId="{5CBB196F-E504-8E06-8535-657E804E148E}"/>
          </ac:picMkLst>
        </pc:picChg>
      </pc:sldChg>
      <pc:sldChg chg="addSp delSp modSp mod modNotesTx">
        <pc:chgData name="Breczinski, Daniel" userId="6ec893eb-5ae9-4f0b-a3a0-7f516ebdfca0" providerId="ADAL" clId="{AD75A8B7-AB79-0547-8F8A-D801DCE80B93}" dt="2023-07-07T14:10:53.132" v="4586" actId="20577"/>
        <pc:sldMkLst>
          <pc:docMk/>
          <pc:sldMk cId="577146271" sldId="335"/>
        </pc:sldMkLst>
        <pc:spChg chg="mod">
          <ac:chgData name="Breczinski, Daniel" userId="6ec893eb-5ae9-4f0b-a3a0-7f516ebdfca0" providerId="ADAL" clId="{AD75A8B7-AB79-0547-8F8A-D801DCE80B93}" dt="2023-07-07T11:44:52.167" v="910" actId="20577"/>
          <ac:spMkLst>
            <pc:docMk/>
            <pc:sldMk cId="577146271" sldId="335"/>
            <ac:spMk id="2" creationId="{2A727937-A28C-4C9B-877C-6A6C11CE6B51}"/>
          </ac:spMkLst>
        </pc:spChg>
        <pc:spChg chg="mod">
          <ac:chgData name="Breczinski, Daniel" userId="6ec893eb-5ae9-4f0b-a3a0-7f516ebdfca0" providerId="ADAL" clId="{AD75A8B7-AB79-0547-8F8A-D801DCE80B93}" dt="2023-07-07T14:10:53.132" v="4586" actId="20577"/>
          <ac:spMkLst>
            <pc:docMk/>
            <pc:sldMk cId="577146271" sldId="335"/>
            <ac:spMk id="3" creationId="{C474C072-C0EA-2807-B3A5-44FFF9032856}"/>
          </ac:spMkLst>
        </pc:spChg>
        <pc:picChg chg="add mod">
          <ac:chgData name="Breczinski, Daniel" userId="6ec893eb-5ae9-4f0b-a3a0-7f516ebdfca0" providerId="ADAL" clId="{AD75A8B7-AB79-0547-8F8A-D801DCE80B93}" dt="2023-07-07T11:51:45.352" v="1363" actId="1076"/>
          <ac:picMkLst>
            <pc:docMk/>
            <pc:sldMk cId="577146271" sldId="335"/>
            <ac:picMk id="6" creationId="{C48B1F4A-77EA-9764-5038-0932A2A10777}"/>
          </ac:picMkLst>
        </pc:picChg>
        <pc:picChg chg="del">
          <ac:chgData name="Breczinski, Daniel" userId="6ec893eb-5ae9-4f0b-a3a0-7f516ebdfca0" providerId="ADAL" clId="{AD75A8B7-AB79-0547-8F8A-D801DCE80B93}" dt="2023-07-07T11:40:36.204" v="795" actId="478"/>
          <ac:picMkLst>
            <pc:docMk/>
            <pc:sldMk cId="577146271" sldId="335"/>
            <ac:picMk id="8" creationId="{659854D2-C2CA-6876-87C6-418F7EBD2F31}"/>
          </ac:picMkLst>
        </pc:picChg>
      </pc:sldChg>
      <pc:sldChg chg="modSp mod">
        <pc:chgData name="Breczinski, Daniel" userId="6ec893eb-5ae9-4f0b-a3a0-7f516ebdfca0" providerId="ADAL" clId="{AD75A8B7-AB79-0547-8F8A-D801DCE80B93}" dt="2023-07-07T13:45:52.069" v="3353" actId="20577"/>
        <pc:sldMkLst>
          <pc:docMk/>
          <pc:sldMk cId="3086177126" sldId="337"/>
        </pc:sldMkLst>
        <pc:spChg chg="mod">
          <ac:chgData name="Breczinski, Daniel" userId="6ec893eb-5ae9-4f0b-a3a0-7f516ebdfca0" providerId="ADAL" clId="{AD75A8B7-AB79-0547-8F8A-D801DCE80B93}" dt="2023-07-07T13:45:52.069" v="3353" actId="20577"/>
          <ac:spMkLst>
            <pc:docMk/>
            <pc:sldMk cId="3086177126" sldId="337"/>
            <ac:spMk id="4" creationId="{49041ACE-D4A1-AC7F-3829-89E8A8A48012}"/>
          </ac:spMkLst>
        </pc:spChg>
        <pc:picChg chg="mod">
          <ac:chgData name="Breczinski, Daniel" userId="6ec893eb-5ae9-4f0b-a3a0-7f516ebdfca0" providerId="ADAL" clId="{AD75A8B7-AB79-0547-8F8A-D801DCE80B93}" dt="2023-07-07T13:06:43.654" v="2630" actId="14100"/>
          <ac:picMkLst>
            <pc:docMk/>
            <pc:sldMk cId="3086177126" sldId="337"/>
            <ac:picMk id="7" creationId="{7A3AFBCA-FDEB-4626-ACF6-58BA6F632D5C}"/>
          </ac:picMkLst>
        </pc:picChg>
      </pc:sldChg>
      <pc:sldChg chg="addSp delSp modSp mod">
        <pc:chgData name="Breczinski, Daniel" userId="6ec893eb-5ae9-4f0b-a3a0-7f516ebdfca0" providerId="ADAL" clId="{AD75A8B7-AB79-0547-8F8A-D801DCE80B93}" dt="2023-07-07T20:39:19.282" v="5981" actId="20577"/>
        <pc:sldMkLst>
          <pc:docMk/>
          <pc:sldMk cId="2984157949" sldId="338"/>
        </pc:sldMkLst>
        <pc:spChg chg="mod">
          <ac:chgData name="Breczinski, Daniel" userId="6ec893eb-5ae9-4f0b-a3a0-7f516ebdfca0" providerId="ADAL" clId="{AD75A8B7-AB79-0547-8F8A-D801DCE80B93}" dt="2023-07-07T13:14:46.907" v="2661" actId="20577"/>
          <ac:spMkLst>
            <pc:docMk/>
            <pc:sldMk cId="2984157949" sldId="338"/>
            <ac:spMk id="2" creationId="{2A727937-A28C-4C9B-877C-6A6C11CE6B51}"/>
          </ac:spMkLst>
        </pc:spChg>
        <pc:spChg chg="mod">
          <ac:chgData name="Breczinski, Daniel" userId="6ec893eb-5ae9-4f0b-a3a0-7f516ebdfca0" providerId="ADAL" clId="{AD75A8B7-AB79-0547-8F8A-D801DCE80B93}" dt="2023-07-07T20:39:19.282" v="5981" actId="20577"/>
          <ac:spMkLst>
            <pc:docMk/>
            <pc:sldMk cId="2984157949" sldId="338"/>
            <ac:spMk id="3" creationId="{C474C072-C0EA-2807-B3A5-44FFF9032856}"/>
          </ac:spMkLst>
        </pc:spChg>
        <pc:spChg chg="add del">
          <ac:chgData name="Breczinski, Daniel" userId="6ec893eb-5ae9-4f0b-a3a0-7f516ebdfca0" providerId="ADAL" clId="{AD75A8B7-AB79-0547-8F8A-D801DCE80B93}" dt="2023-07-07T13:39:52.418" v="3325" actId="22"/>
          <ac:spMkLst>
            <pc:docMk/>
            <pc:sldMk cId="2984157949" sldId="338"/>
            <ac:spMk id="6" creationId="{13DBF335-C69C-11F1-917C-848BEF0AD82A}"/>
          </ac:spMkLst>
        </pc:spChg>
        <pc:spChg chg="add del">
          <ac:chgData name="Breczinski, Daniel" userId="6ec893eb-5ae9-4f0b-a3a0-7f516ebdfca0" providerId="ADAL" clId="{AD75A8B7-AB79-0547-8F8A-D801DCE80B93}" dt="2023-07-07T13:39:57.201" v="3327" actId="22"/>
          <ac:spMkLst>
            <pc:docMk/>
            <pc:sldMk cId="2984157949" sldId="338"/>
            <ac:spMk id="9" creationId="{4946C39D-1FFD-105A-D765-5CE2C51EBC38}"/>
          </ac:spMkLst>
        </pc:spChg>
        <pc:picChg chg="del">
          <ac:chgData name="Breczinski, Daniel" userId="6ec893eb-5ae9-4f0b-a3a0-7f516ebdfca0" providerId="ADAL" clId="{AD75A8B7-AB79-0547-8F8A-D801DCE80B93}" dt="2023-07-07T13:34:00.114" v="2662" actId="478"/>
          <ac:picMkLst>
            <pc:docMk/>
            <pc:sldMk cId="2984157949" sldId="338"/>
            <ac:picMk id="8" creationId="{659854D2-C2CA-6876-87C6-418F7EBD2F31}"/>
          </ac:picMkLst>
        </pc:picChg>
      </pc:sldChg>
      <pc:sldChg chg="del">
        <pc:chgData name="Breczinski, Daniel" userId="6ec893eb-5ae9-4f0b-a3a0-7f516ebdfca0" providerId="ADAL" clId="{AD75A8B7-AB79-0547-8F8A-D801DCE80B93}" dt="2023-07-07T14:26:50.065" v="5321" actId="2696"/>
        <pc:sldMkLst>
          <pc:docMk/>
          <pc:sldMk cId="3368755822" sldId="339"/>
        </pc:sldMkLst>
      </pc:sldChg>
      <pc:sldChg chg="del">
        <pc:chgData name="Breczinski, Daniel" userId="6ec893eb-5ae9-4f0b-a3a0-7f516ebdfca0" providerId="ADAL" clId="{AD75A8B7-AB79-0547-8F8A-D801DCE80B93}" dt="2023-07-07T14:26:50.040" v="5320" actId="2696"/>
        <pc:sldMkLst>
          <pc:docMk/>
          <pc:sldMk cId="1857503401" sldId="341"/>
        </pc:sldMkLst>
      </pc:sldChg>
      <pc:sldChg chg="del">
        <pc:chgData name="Breczinski, Daniel" userId="6ec893eb-5ae9-4f0b-a3a0-7f516ebdfca0" providerId="ADAL" clId="{AD75A8B7-AB79-0547-8F8A-D801DCE80B93}" dt="2023-07-07T14:26:50.085" v="5322" actId="2696"/>
        <pc:sldMkLst>
          <pc:docMk/>
          <pc:sldMk cId="3028133294" sldId="343"/>
        </pc:sldMkLst>
      </pc:sldChg>
      <pc:sldChg chg="del">
        <pc:chgData name="Breczinski, Daniel" userId="6ec893eb-5ae9-4f0b-a3a0-7f516ebdfca0" providerId="ADAL" clId="{AD75A8B7-AB79-0547-8F8A-D801DCE80B93}" dt="2023-07-07T14:26:50.108" v="5323" actId="2696"/>
        <pc:sldMkLst>
          <pc:docMk/>
          <pc:sldMk cId="1233687861" sldId="345"/>
        </pc:sldMkLst>
      </pc:sldChg>
      <pc:sldChg chg="modSp mod ord modNotesTx">
        <pc:chgData name="Breczinski, Daniel" userId="6ec893eb-5ae9-4f0b-a3a0-7f516ebdfca0" providerId="ADAL" clId="{AD75A8B7-AB79-0547-8F8A-D801DCE80B93}" dt="2023-07-07T14:21:18.646" v="5008" actId="20577"/>
        <pc:sldMkLst>
          <pc:docMk/>
          <pc:sldMk cId="428763389" sldId="346"/>
        </pc:sldMkLst>
        <pc:spChg chg="mod">
          <ac:chgData name="Breczinski, Daniel" userId="6ec893eb-5ae9-4f0b-a3a0-7f516ebdfca0" providerId="ADAL" clId="{AD75A8B7-AB79-0547-8F8A-D801DCE80B93}" dt="2023-07-07T14:21:18.646" v="5008" actId="20577"/>
          <ac:spMkLst>
            <pc:docMk/>
            <pc:sldMk cId="428763389" sldId="346"/>
            <ac:spMk id="2" creationId="{2A727937-A28C-4C9B-877C-6A6C11CE6B51}"/>
          </ac:spMkLst>
        </pc:spChg>
        <pc:spChg chg="mod">
          <ac:chgData name="Breczinski, Daniel" userId="6ec893eb-5ae9-4f0b-a3a0-7f516ebdfca0" providerId="ADAL" clId="{AD75A8B7-AB79-0547-8F8A-D801DCE80B93}" dt="2023-07-07T14:09:47.630" v="4584" actId="20577"/>
          <ac:spMkLst>
            <pc:docMk/>
            <pc:sldMk cId="428763389" sldId="346"/>
            <ac:spMk id="3" creationId="{C474C072-C0EA-2807-B3A5-44FFF9032856}"/>
          </ac:spMkLst>
        </pc:spChg>
        <pc:picChg chg="mod">
          <ac:chgData name="Breczinski, Daniel" userId="6ec893eb-5ae9-4f0b-a3a0-7f516ebdfca0" providerId="ADAL" clId="{AD75A8B7-AB79-0547-8F8A-D801DCE80B93}" dt="2023-07-07T14:06:07.161" v="4127" actId="14100"/>
          <ac:picMkLst>
            <pc:docMk/>
            <pc:sldMk cId="428763389" sldId="346"/>
            <ac:picMk id="8" creationId="{659854D2-C2CA-6876-87C6-418F7EBD2F31}"/>
          </ac:picMkLst>
        </pc:picChg>
      </pc:sldChg>
      <pc:sldChg chg="del">
        <pc:chgData name="Breczinski, Daniel" userId="6ec893eb-5ae9-4f0b-a3a0-7f516ebdfca0" providerId="ADAL" clId="{AD75A8B7-AB79-0547-8F8A-D801DCE80B93}" dt="2023-07-07T14:26:50.124" v="5324" actId="2696"/>
        <pc:sldMkLst>
          <pc:docMk/>
          <pc:sldMk cId="3835676077" sldId="347"/>
        </pc:sldMkLst>
      </pc:sldChg>
      <pc:sldChg chg="del">
        <pc:chgData name="Breczinski, Daniel" userId="6ec893eb-5ae9-4f0b-a3a0-7f516ebdfca0" providerId="ADAL" clId="{AD75A8B7-AB79-0547-8F8A-D801DCE80B93}" dt="2023-07-07T14:26:50.137" v="5325" actId="2696"/>
        <pc:sldMkLst>
          <pc:docMk/>
          <pc:sldMk cId="4264236759" sldId="348"/>
        </pc:sldMkLst>
      </pc:sldChg>
      <pc:sldChg chg="del">
        <pc:chgData name="Breczinski, Daniel" userId="6ec893eb-5ae9-4f0b-a3a0-7f516ebdfca0" providerId="ADAL" clId="{AD75A8B7-AB79-0547-8F8A-D801DCE80B93}" dt="2023-07-07T14:26:50.146" v="5326" actId="2696"/>
        <pc:sldMkLst>
          <pc:docMk/>
          <pc:sldMk cId="335946170" sldId="349"/>
        </pc:sldMkLst>
      </pc:sldChg>
      <pc:sldChg chg="del">
        <pc:chgData name="Breczinski, Daniel" userId="6ec893eb-5ae9-4f0b-a3a0-7f516ebdfca0" providerId="ADAL" clId="{AD75A8B7-AB79-0547-8F8A-D801DCE80B93}" dt="2023-07-07T14:26:50.149" v="5327" actId="2696"/>
        <pc:sldMkLst>
          <pc:docMk/>
          <pc:sldMk cId="1511144641" sldId="350"/>
        </pc:sldMkLst>
      </pc:sldChg>
      <pc:sldChg chg="modSp add mod">
        <pc:chgData name="Breczinski, Daniel" userId="6ec893eb-5ae9-4f0b-a3a0-7f516ebdfca0" providerId="ADAL" clId="{AD75A8B7-AB79-0547-8F8A-D801DCE80B93}" dt="2023-07-07T12:33:08.846" v="1830" actId="1076"/>
        <pc:sldMkLst>
          <pc:docMk/>
          <pc:sldMk cId="238156489" sldId="351"/>
        </pc:sldMkLst>
        <pc:spChg chg="mod">
          <ac:chgData name="Breczinski, Daniel" userId="6ec893eb-5ae9-4f0b-a3a0-7f516ebdfca0" providerId="ADAL" clId="{AD75A8B7-AB79-0547-8F8A-D801DCE80B93}" dt="2023-07-07T12:30:56.504" v="1612" actId="20577"/>
          <ac:spMkLst>
            <pc:docMk/>
            <pc:sldMk cId="238156489" sldId="351"/>
            <ac:spMk id="2" creationId="{2A727937-A28C-4C9B-877C-6A6C11CE6B51}"/>
          </ac:spMkLst>
        </pc:spChg>
        <pc:spChg chg="mod">
          <ac:chgData name="Breczinski, Daniel" userId="6ec893eb-5ae9-4f0b-a3a0-7f516ebdfca0" providerId="ADAL" clId="{AD75A8B7-AB79-0547-8F8A-D801DCE80B93}" dt="2023-07-07T12:32:29.347" v="1827" actId="14100"/>
          <ac:spMkLst>
            <pc:docMk/>
            <pc:sldMk cId="238156489" sldId="351"/>
            <ac:spMk id="3" creationId="{C474C072-C0EA-2807-B3A5-44FFF9032856}"/>
          </ac:spMkLst>
        </pc:spChg>
        <pc:picChg chg="mod">
          <ac:chgData name="Breczinski, Daniel" userId="6ec893eb-5ae9-4f0b-a3a0-7f516ebdfca0" providerId="ADAL" clId="{AD75A8B7-AB79-0547-8F8A-D801DCE80B93}" dt="2023-07-07T12:33:08.846" v="1830" actId="1076"/>
          <ac:picMkLst>
            <pc:docMk/>
            <pc:sldMk cId="238156489" sldId="351"/>
            <ac:picMk id="8" creationId="{659854D2-C2CA-6876-87C6-418F7EBD2F31}"/>
          </ac:picMkLst>
        </pc:picChg>
      </pc:sldChg>
      <pc:sldChg chg="modSp add mod ord">
        <pc:chgData name="Breczinski, Daniel" userId="6ec893eb-5ae9-4f0b-a3a0-7f516ebdfca0" providerId="ADAL" clId="{AD75A8B7-AB79-0547-8F8A-D801DCE80B93}" dt="2023-07-07T12:55:55.783" v="2614" actId="1076"/>
        <pc:sldMkLst>
          <pc:docMk/>
          <pc:sldMk cId="3156581941" sldId="352"/>
        </pc:sldMkLst>
        <pc:spChg chg="mod">
          <ac:chgData name="Breczinski, Daniel" userId="6ec893eb-5ae9-4f0b-a3a0-7f516ebdfca0" providerId="ADAL" clId="{AD75A8B7-AB79-0547-8F8A-D801DCE80B93}" dt="2023-07-07T12:39:22.943" v="1844" actId="20577"/>
          <ac:spMkLst>
            <pc:docMk/>
            <pc:sldMk cId="3156581941" sldId="352"/>
            <ac:spMk id="2" creationId="{2A727937-A28C-4C9B-877C-6A6C11CE6B51}"/>
          </ac:spMkLst>
        </pc:spChg>
        <pc:spChg chg="mod">
          <ac:chgData name="Breczinski, Daniel" userId="6ec893eb-5ae9-4f0b-a3a0-7f516ebdfca0" providerId="ADAL" clId="{AD75A8B7-AB79-0547-8F8A-D801DCE80B93}" dt="2023-07-07T12:55:16.972" v="2612" actId="255"/>
          <ac:spMkLst>
            <pc:docMk/>
            <pc:sldMk cId="3156581941" sldId="352"/>
            <ac:spMk id="3" creationId="{C474C072-C0EA-2807-B3A5-44FFF9032856}"/>
          </ac:spMkLst>
        </pc:spChg>
        <pc:picChg chg="mod">
          <ac:chgData name="Breczinski, Daniel" userId="6ec893eb-5ae9-4f0b-a3a0-7f516ebdfca0" providerId="ADAL" clId="{AD75A8B7-AB79-0547-8F8A-D801DCE80B93}" dt="2023-07-07T12:55:55.783" v="2614" actId="1076"/>
          <ac:picMkLst>
            <pc:docMk/>
            <pc:sldMk cId="3156581941" sldId="352"/>
            <ac:picMk id="8" creationId="{659854D2-C2CA-6876-87C6-418F7EBD2F31}"/>
          </ac:picMkLst>
        </pc:picChg>
      </pc:sldChg>
      <pc:sldChg chg="modSp add mod">
        <pc:chgData name="Breczinski, Daniel" userId="6ec893eb-5ae9-4f0b-a3a0-7f516ebdfca0" providerId="ADAL" clId="{AD75A8B7-AB79-0547-8F8A-D801DCE80B93}" dt="2023-07-07T12:57:55.924" v="2615" actId="20577"/>
        <pc:sldMkLst>
          <pc:docMk/>
          <pc:sldMk cId="206802752" sldId="353"/>
        </pc:sldMkLst>
        <pc:spChg chg="mod">
          <ac:chgData name="Breczinski, Daniel" userId="6ec893eb-5ae9-4f0b-a3a0-7f516ebdfca0" providerId="ADAL" clId="{AD75A8B7-AB79-0547-8F8A-D801DCE80B93}" dt="2023-07-07T12:46:42.228" v="2184" actId="20577"/>
          <ac:spMkLst>
            <pc:docMk/>
            <pc:sldMk cId="206802752" sldId="353"/>
            <ac:spMk id="2" creationId="{2A727937-A28C-4C9B-877C-6A6C11CE6B51}"/>
          </ac:spMkLst>
        </pc:spChg>
        <pc:spChg chg="mod">
          <ac:chgData name="Breczinski, Daniel" userId="6ec893eb-5ae9-4f0b-a3a0-7f516ebdfca0" providerId="ADAL" clId="{AD75A8B7-AB79-0547-8F8A-D801DCE80B93}" dt="2023-07-07T12:57:55.924" v="2615" actId="20577"/>
          <ac:spMkLst>
            <pc:docMk/>
            <pc:sldMk cId="206802752" sldId="353"/>
            <ac:spMk id="3" creationId="{C474C072-C0EA-2807-B3A5-44FFF9032856}"/>
          </ac:spMkLst>
        </pc:spChg>
        <pc:picChg chg="mod">
          <ac:chgData name="Breczinski, Daniel" userId="6ec893eb-5ae9-4f0b-a3a0-7f516ebdfca0" providerId="ADAL" clId="{AD75A8B7-AB79-0547-8F8A-D801DCE80B93}" dt="2023-07-07T12:54:51.200" v="2610" actId="1076"/>
          <ac:picMkLst>
            <pc:docMk/>
            <pc:sldMk cId="206802752" sldId="353"/>
            <ac:picMk id="8" creationId="{659854D2-C2CA-6876-87C6-418F7EBD2F31}"/>
          </ac:picMkLst>
        </pc:picChg>
      </pc:sldChg>
      <pc:sldChg chg="addSp delSp modSp add mod">
        <pc:chgData name="Breczinski, Daniel" userId="6ec893eb-5ae9-4f0b-a3a0-7f516ebdfca0" providerId="ADAL" clId="{AD75A8B7-AB79-0547-8F8A-D801DCE80B93}" dt="2023-07-07T13:43:39.504" v="3341" actId="1076"/>
        <pc:sldMkLst>
          <pc:docMk/>
          <pc:sldMk cId="676571902" sldId="354"/>
        </pc:sldMkLst>
        <pc:spChg chg="del mod">
          <ac:chgData name="Breczinski, Daniel" userId="6ec893eb-5ae9-4f0b-a3a0-7f516ebdfca0" providerId="ADAL" clId="{AD75A8B7-AB79-0547-8F8A-D801DCE80B93}" dt="2023-07-07T13:43:06.161" v="3333" actId="478"/>
          <ac:spMkLst>
            <pc:docMk/>
            <pc:sldMk cId="676571902" sldId="354"/>
            <ac:spMk id="3" creationId="{C474C072-C0EA-2807-B3A5-44FFF9032856}"/>
          </ac:spMkLst>
        </pc:spChg>
        <pc:picChg chg="add mod">
          <ac:chgData name="Breczinski, Daniel" userId="6ec893eb-5ae9-4f0b-a3a0-7f516ebdfca0" providerId="ADAL" clId="{AD75A8B7-AB79-0547-8F8A-D801DCE80B93}" dt="2023-07-07T13:43:39.504" v="3341" actId="1076"/>
          <ac:picMkLst>
            <pc:docMk/>
            <pc:sldMk cId="676571902" sldId="354"/>
            <ac:picMk id="6" creationId="{1202F4A0-C163-071B-2D84-82BA201F8318}"/>
          </ac:picMkLst>
        </pc:picChg>
      </pc:sldChg>
      <pc:sldChg chg="addSp delSp modSp add mod ord">
        <pc:chgData name="Breczinski, Daniel" userId="6ec893eb-5ae9-4f0b-a3a0-7f516ebdfca0" providerId="ADAL" clId="{AD75A8B7-AB79-0547-8F8A-D801DCE80B93}" dt="2023-07-07T14:02:34.277" v="4123" actId="1076"/>
        <pc:sldMkLst>
          <pc:docMk/>
          <pc:sldMk cId="1158857114" sldId="355"/>
        </pc:sldMkLst>
        <pc:spChg chg="mod">
          <ac:chgData name="Breczinski, Daniel" userId="6ec893eb-5ae9-4f0b-a3a0-7f516ebdfca0" providerId="ADAL" clId="{AD75A8B7-AB79-0547-8F8A-D801DCE80B93}" dt="2023-07-07T13:48:55.306" v="3404" actId="20577"/>
          <ac:spMkLst>
            <pc:docMk/>
            <pc:sldMk cId="1158857114" sldId="355"/>
            <ac:spMk id="2" creationId="{2A727937-A28C-4C9B-877C-6A6C11CE6B51}"/>
          </ac:spMkLst>
        </pc:spChg>
        <pc:spChg chg="mod">
          <ac:chgData name="Breczinski, Daniel" userId="6ec893eb-5ae9-4f0b-a3a0-7f516ebdfca0" providerId="ADAL" clId="{AD75A8B7-AB79-0547-8F8A-D801DCE80B93}" dt="2023-07-07T13:56:47.395" v="4119" actId="20577"/>
          <ac:spMkLst>
            <pc:docMk/>
            <pc:sldMk cId="1158857114" sldId="355"/>
            <ac:spMk id="3" creationId="{C474C072-C0EA-2807-B3A5-44FFF9032856}"/>
          </ac:spMkLst>
        </pc:spChg>
        <pc:picChg chg="add del mod">
          <ac:chgData name="Breczinski, Daniel" userId="6ec893eb-5ae9-4f0b-a3a0-7f516ebdfca0" providerId="ADAL" clId="{AD75A8B7-AB79-0547-8F8A-D801DCE80B93}" dt="2023-07-07T13:47:15.362" v="3364" actId="478"/>
          <ac:picMkLst>
            <pc:docMk/>
            <pc:sldMk cId="1158857114" sldId="355"/>
            <ac:picMk id="6" creationId="{D497F426-7B7E-9B86-1EE5-D06694C1686C}"/>
          </ac:picMkLst>
        </pc:picChg>
        <pc:picChg chg="add mod">
          <ac:chgData name="Breczinski, Daniel" userId="6ec893eb-5ae9-4f0b-a3a0-7f516ebdfca0" providerId="ADAL" clId="{AD75A8B7-AB79-0547-8F8A-D801DCE80B93}" dt="2023-07-07T13:49:29.916" v="3409" actId="1076"/>
          <ac:picMkLst>
            <pc:docMk/>
            <pc:sldMk cId="1158857114" sldId="355"/>
            <ac:picMk id="8" creationId="{7BEEE0E8-A764-63F6-D7FB-507895682C0F}"/>
          </ac:picMkLst>
        </pc:picChg>
        <pc:picChg chg="add mod">
          <ac:chgData name="Breczinski, Daniel" userId="6ec893eb-5ae9-4f0b-a3a0-7f516ebdfca0" providerId="ADAL" clId="{AD75A8B7-AB79-0547-8F8A-D801DCE80B93}" dt="2023-07-07T14:02:34.277" v="4123" actId="1076"/>
          <ac:picMkLst>
            <pc:docMk/>
            <pc:sldMk cId="1158857114" sldId="355"/>
            <ac:picMk id="10" creationId="{9188F634-4E53-8D15-D410-05A2AD9851E4}"/>
          </ac:picMkLst>
        </pc:picChg>
      </pc:sldChg>
      <pc:sldChg chg="modSp add mod">
        <pc:chgData name="Breczinski, Daniel" userId="6ec893eb-5ae9-4f0b-a3a0-7f516ebdfca0" providerId="ADAL" clId="{AD75A8B7-AB79-0547-8F8A-D801DCE80B93}" dt="2023-07-07T14:23:24.835" v="5012" actId="1076"/>
        <pc:sldMkLst>
          <pc:docMk/>
          <pc:sldMk cId="3465512217" sldId="356"/>
        </pc:sldMkLst>
        <pc:spChg chg="mod">
          <ac:chgData name="Breczinski, Daniel" userId="6ec893eb-5ae9-4f0b-a3a0-7f516ebdfca0" providerId="ADAL" clId="{AD75A8B7-AB79-0547-8F8A-D801DCE80B93}" dt="2023-07-07T14:21:11.101" v="5004" actId="20577"/>
          <ac:spMkLst>
            <pc:docMk/>
            <pc:sldMk cId="3465512217" sldId="356"/>
            <ac:spMk id="2" creationId="{2A727937-A28C-4C9B-877C-6A6C11CE6B51}"/>
          </ac:spMkLst>
        </pc:spChg>
        <pc:spChg chg="mod">
          <ac:chgData name="Breczinski, Daniel" userId="6ec893eb-5ae9-4f0b-a3a0-7f516ebdfca0" providerId="ADAL" clId="{AD75A8B7-AB79-0547-8F8A-D801DCE80B93}" dt="2023-07-07T14:21:00.386" v="5000" actId="255"/>
          <ac:spMkLst>
            <pc:docMk/>
            <pc:sldMk cId="3465512217" sldId="356"/>
            <ac:spMk id="3" creationId="{C474C072-C0EA-2807-B3A5-44FFF9032856}"/>
          </ac:spMkLst>
        </pc:spChg>
        <pc:picChg chg="mod">
          <ac:chgData name="Breczinski, Daniel" userId="6ec893eb-5ae9-4f0b-a3a0-7f516ebdfca0" providerId="ADAL" clId="{AD75A8B7-AB79-0547-8F8A-D801DCE80B93}" dt="2023-07-07T14:23:24.835" v="5012" actId="1076"/>
          <ac:picMkLst>
            <pc:docMk/>
            <pc:sldMk cId="3465512217" sldId="356"/>
            <ac:picMk id="8" creationId="{659854D2-C2CA-6876-87C6-418F7EBD2F31}"/>
          </ac:picMkLst>
        </pc:picChg>
      </pc:sldChg>
      <pc:sldChg chg="modSp add mod">
        <pc:chgData name="Breczinski, Daniel" userId="6ec893eb-5ae9-4f0b-a3a0-7f516ebdfca0" providerId="ADAL" clId="{AD75A8B7-AB79-0547-8F8A-D801DCE80B93}" dt="2023-07-07T14:26:34.434" v="5319" actId="20577"/>
        <pc:sldMkLst>
          <pc:docMk/>
          <pc:sldMk cId="3870500430" sldId="357"/>
        </pc:sldMkLst>
        <pc:spChg chg="mod">
          <ac:chgData name="Breczinski, Daniel" userId="6ec893eb-5ae9-4f0b-a3a0-7f516ebdfca0" providerId="ADAL" clId="{AD75A8B7-AB79-0547-8F8A-D801DCE80B93}" dt="2023-07-07T14:23:36.847" v="5017" actId="20577"/>
          <ac:spMkLst>
            <pc:docMk/>
            <pc:sldMk cId="3870500430" sldId="357"/>
            <ac:spMk id="2" creationId="{2A727937-A28C-4C9B-877C-6A6C11CE6B51}"/>
          </ac:spMkLst>
        </pc:spChg>
        <pc:spChg chg="mod">
          <ac:chgData name="Breczinski, Daniel" userId="6ec893eb-5ae9-4f0b-a3a0-7f516ebdfca0" providerId="ADAL" clId="{AD75A8B7-AB79-0547-8F8A-D801DCE80B93}" dt="2023-07-07T14:26:34.434" v="5319" actId="20577"/>
          <ac:spMkLst>
            <pc:docMk/>
            <pc:sldMk cId="3870500430" sldId="357"/>
            <ac:spMk id="3" creationId="{C474C072-C0EA-2807-B3A5-44FFF9032856}"/>
          </ac:spMkLst>
        </pc:spChg>
        <pc:picChg chg="mod">
          <ac:chgData name="Breczinski, Daniel" userId="6ec893eb-5ae9-4f0b-a3a0-7f516ebdfca0" providerId="ADAL" clId="{AD75A8B7-AB79-0547-8F8A-D801DCE80B93}" dt="2023-07-07T14:24:14.794" v="5027" actId="14100"/>
          <ac:picMkLst>
            <pc:docMk/>
            <pc:sldMk cId="3870500430" sldId="357"/>
            <ac:picMk id="8" creationId="{659854D2-C2CA-6876-87C6-418F7EBD2F31}"/>
          </ac:picMkLst>
        </pc:picChg>
      </pc:sldChg>
      <pc:sldChg chg="delSp modSp add mod">
        <pc:chgData name="Breczinski, Daniel" userId="6ec893eb-5ae9-4f0b-a3a0-7f516ebdfca0" providerId="ADAL" clId="{AD75A8B7-AB79-0547-8F8A-D801DCE80B93}" dt="2023-07-07T20:41:34.421" v="5985" actId="20577"/>
        <pc:sldMkLst>
          <pc:docMk/>
          <pc:sldMk cId="4119365217" sldId="358"/>
        </pc:sldMkLst>
        <pc:spChg chg="mod">
          <ac:chgData name="Breczinski, Daniel" userId="6ec893eb-5ae9-4f0b-a3a0-7f516ebdfca0" providerId="ADAL" clId="{AD75A8B7-AB79-0547-8F8A-D801DCE80B93}" dt="2023-07-07T14:36:16.949" v="5424" actId="20577"/>
          <ac:spMkLst>
            <pc:docMk/>
            <pc:sldMk cId="4119365217" sldId="358"/>
            <ac:spMk id="2" creationId="{2A727937-A28C-4C9B-877C-6A6C11CE6B51}"/>
          </ac:spMkLst>
        </pc:spChg>
        <pc:spChg chg="mod">
          <ac:chgData name="Breczinski, Daniel" userId="6ec893eb-5ae9-4f0b-a3a0-7f516ebdfca0" providerId="ADAL" clId="{AD75A8B7-AB79-0547-8F8A-D801DCE80B93}" dt="2023-07-07T20:41:34.421" v="5985" actId="20577"/>
          <ac:spMkLst>
            <pc:docMk/>
            <pc:sldMk cId="4119365217" sldId="358"/>
            <ac:spMk id="3" creationId="{C474C072-C0EA-2807-B3A5-44FFF9032856}"/>
          </ac:spMkLst>
        </pc:spChg>
        <pc:picChg chg="del">
          <ac:chgData name="Breczinski, Daniel" userId="6ec893eb-5ae9-4f0b-a3a0-7f516ebdfca0" providerId="ADAL" clId="{AD75A8B7-AB79-0547-8F8A-D801DCE80B93}" dt="2023-07-07T14:35:44.432" v="5393" actId="478"/>
          <ac:picMkLst>
            <pc:docMk/>
            <pc:sldMk cId="4119365217" sldId="358"/>
            <ac:picMk id="8" creationId="{659854D2-C2CA-6876-87C6-418F7EBD2F31}"/>
          </ac:picMkLst>
        </pc:picChg>
      </pc:sldChg>
    </pc:docChg>
  </pc:docChgLst>
  <pc:docChgLst>
    <pc:chgData name="Breczinski, Daniel" userId="6ec893eb-5ae9-4f0b-a3a0-7f516ebdfca0" providerId="ADAL" clId="{C3DC93D8-5DF7-2742-AD88-E2D07D793A7D}"/>
    <pc:docChg chg="custSel addSld delSld modSld">
      <pc:chgData name="Breczinski, Daniel" userId="6ec893eb-5ae9-4f0b-a3a0-7f516ebdfca0" providerId="ADAL" clId="{C3DC93D8-5DF7-2742-AD88-E2D07D793A7D}" dt="2023-09-11T19:41:34.112" v="941" actId="20577"/>
      <pc:docMkLst>
        <pc:docMk/>
      </pc:docMkLst>
      <pc:sldChg chg="modNotesTx">
        <pc:chgData name="Breczinski, Daniel" userId="6ec893eb-5ae9-4f0b-a3a0-7f516ebdfca0" providerId="ADAL" clId="{C3DC93D8-5DF7-2742-AD88-E2D07D793A7D}" dt="2023-09-11T19:22:59.685" v="0" actId="20577"/>
        <pc:sldMkLst>
          <pc:docMk/>
          <pc:sldMk cId="1324197437" sldId="368"/>
        </pc:sldMkLst>
      </pc:sldChg>
      <pc:sldChg chg="addSp delSp modSp add del mod modNotesTx">
        <pc:chgData name="Breczinski, Daniel" userId="6ec893eb-5ae9-4f0b-a3a0-7f516ebdfca0" providerId="ADAL" clId="{C3DC93D8-5DF7-2742-AD88-E2D07D793A7D}" dt="2023-09-11T19:28:18.022" v="397" actId="20577"/>
        <pc:sldMkLst>
          <pc:docMk/>
          <pc:sldMk cId="3518183279" sldId="370"/>
        </pc:sldMkLst>
        <pc:spChg chg="mod">
          <ac:chgData name="Breczinski, Daniel" userId="6ec893eb-5ae9-4f0b-a3a0-7f516ebdfca0" providerId="ADAL" clId="{C3DC93D8-5DF7-2742-AD88-E2D07D793A7D}" dt="2023-09-11T19:24:54.313" v="25" actId="20577"/>
          <ac:spMkLst>
            <pc:docMk/>
            <pc:sldMk cId="3518183279" sldId="370"/>
            <ac:spMk id="2" creationId="{2A727937-A28C-4C9B-877C-6A6C11CE6B51}"/>
          </ac:spMkLst>
        </pc:spChg>
        <pc:spChg chg="mod">
          <ac:chgData name="Breczinski, Daniel" userId="6ec893eb-5ae9-4f0b-a3a0-7f516ebdfca0" providerId="ADAL" clId="{C3DC93D8-5DF7-2742-AD88-E2D07D793A7D}" dt="2023-09-11T19:27:08.836" v="240" actId="20577"/>
          <ac:spMkLst>
            <pc:docMk/>
            <pc:sldMk cId="3518183279" sldId="370"/>
            <ac:spMk id="3" creationId="{C474C072-C0EA-2807-B3A5-44FFF9032856}"/>
          </ac:spMkLst>
        </pc:spChg>
        <pc:spChg chg="del">
          <ac:chgData name="Breczinski, Daniel" userId="6ec893eb-5ae9-4f0b-a3a0-7f516ebdfca0" providerId="ADAL" clId="{C3DC93D8-5DF7-2742-AD88-E2D07D793A7D}" dt="2023-09-11T19:24:26.109" v="7" actId="478"/>
          <ac:spMkLst>
            <pc:docMk/>
            <pc:sldMk cId="3518183279" sldId="370"/>
            <ac:spMk id="7" creationId="{12182956-A49F-0B30-42D2-28622C2F86A5}"/>
          </ac:spMkLst>
        </pc:spChg>
        <pc:picChg chg="del mod">
          <ac:chgData name="Breczinski, Daniel" userId="6ec893eb-5ae9-4f0b-a3a0-7f516ebdfca0" providerId="ADAL" clId="{C3DC93D8-5DF7-2742-AD88-E2D07D793A7D}" dt="2023-09-11T19:24:23.589" v="6" actId="478"/>
          <ac:picMkLst>
            <pc:docMk/>
            <pc:sldMk cId="3518183279" sldId="370"/>
            <ac:picMk id="5" creationId="{082BC9C6-E71C-BDE2-A32E-AE697E8E6F88}"/>
          </ac:picMkLst>
        </pc:picChg>
        <pc:picChg chg="add mod">
          <ac:chgData name="Breczinski, Daniel" userId="6ec893eb-5ae9-4f0b-a3a0-7f516ebdfca0" providerId="ADAL" clId="{C3DC93D8-5DF7-2742-AD88-E2D07D793A7D}" dt="2023-09-11T19:25:35.730" v="33" actId="1076"/>
          <ac:picMkLst>
            <pc:docMk/>
            <pc:sldMk cId="3518183279" sldId="370"/>
            <ac:picMk id="8" creationId="{0FE977E7-BB99-5049-C2D6-3C71B49DAB5E}"/>
          </ac:picMkLst>
        </pc:picChg>
      </pc:sldChg>
      <pc:sldChg chg="addSp delSp modSp add mod modNotesTx">
        <pc:chgData name="Breczinski, Daniel" userId="6ec893eb-5ae9-4f0b-a3a0-7f516ebdfca0" providerId="ADAL" clId="{C3DC93D8-5DF7-2742-AD88-E2D07D793A7D}" dt="2023-09-11T19:41:34.112" v="941" actId="20577"/>
        <pc:sldMkLst>
          <pc:docMk/>
          <pc:sldMk cId="346098432" sldId="371"/>
        </pc:sldMkLst>
        <pc:spChg chg="mod">
          <ac:chgData name="Breczinski, Daniel" userId="6ec893eb-5ae9-4f0b-a3a0-7f516ebdfca0" providerId="ADAL" clId="{C3DC93D8-5DF7-2742-AD88-E2D07D793A7D}" dt="2023-09-11T19:29:59.733" v="405" actId="20577"/>
          <ac:spMkLst>
            <pc:docMk/>
            <pc:sldMk cId="346098432" sldId="371"/>
            <ac:spMk id="2" creationId="{2A727937-A28C-4C9B-877C-6A6C11CE6B51}"/>
          </ac:spMkLst>
        </pc:spChg>
        <pc:spChg chg="del mod">
          <ac:chgData name="Breczinski, Daniel" userId="6ec893eb-5ae9-4f0b-a3a0-7f516ebdfca0" providerId="ADAL" clId="{C3DC93D8-5DF7-2742-AD88-E2D07D793A7D}" dt="2023-09-11T19:31:14.053" v="408" actId="478"/>
          <ac:spMkLst>
            <pc:docMk/>
            <pc:sldMk cId="346098432" sldId="371"/>
            <ac:spMk id="3" creationId="{C474C072-C0EA-2807-B3A5-44FFF9032856}"/>
          </ac:spMkLst>
        </pc:spChg>
        <pc:spChg chg="add mod">
          <ac:chgData name="Breczinski, Daniel" userId="6ec893eb-5ae9-4f0b-a3a0-7f516ebdfca0" providerId="ADAL" clId="{C3DC93D8-5DF7-2742-AD88-E2D07D793A7D}" dt="2023-09-11T19:41:34.112" v="941" actId="20577"/>
          <ac:spMkLst>
            <pc:docMk/>
            <pc:sldMk cId="346098432" sldId="371"/>
            <ac:spMk id="6" creationId="{6356E1A9-5656-6840-464A-4C98061CCA0B}"/>
          </ac:spMkLst>
        </pc:spChg>
      </pc:sldChg>
    </pc:docChg>
  </pc:docChgLst>
  <pc:docChgLst>
    <pc:chgData name="Breczinski, Daniel" userId="6ec893eb-5ae9-4f0b-a3a0-7f516ebdfca0" providerId="ADAL" clId="{C2597F95-B491-404D-8B9C-707AD490E8C3}"/>
    <pc:docChg chg="undo redo custSel addSld delSld modSld sldOrd modSection">
      <pc:chgData name="Breczinski, Daniel" userId="6ec893eb-5ae9-4f0b-a3a0-7f516ebdfca0" providerId="ADAL" clId="{C2597F95-B491-404D-8B9C-707AD490E8C3}" dt="2023-07-07T09:13:19.134" v="14780" actId="1035"/>
      <pc:docMkLst>
        <pc:docMk/>
      </pc:docMkLst>
      <pc:sldChg chg="addSp delSp modSp del mod">
        <pc:chgData name="Breczinski, Daniel" userId="6ec893eb-5ae9-4f0b-a3a0-7f516ebdfca0" providerId="ADAL" clId="{C2597F95-B491-404D-8B9C-707AD490E8C3}" dt="2023-06-30T09:01:58.362" v="6699" actId="2696"/>
        <pc:sldMkLst>
          <pc:docMk/>
          <pc:sldMk cId="1106818628" sldId="260"/>
        </pc:sldMkLst>
        <pc:spChg chg="mod">
          <ac:chgData name="Breczinski, Daniel" userId="6ec893eb-5ae9-4f0b-a3a0-7f516ebdfca0" providerId="ADAL" clId="{C2597F95-B491-404D-8B9C-707AD490E8C3}" dt="2023-06-30T08:42:44.673" v="6600" actId="20577"/>
          <ac:spMkLst>
            <pc:docMk/>
            <pc:sldMk cId="1106818628" sldId="260"/>
            <ac:spMk id="2" creationId="{94952D79-62CF-41A3-B3C7-BD65F9308ACD}"/>
          </ac:spMkLst>
        </pc:spChg>
        <pc:spChg chg="add del mod">
          <ac:chgData name="Breczinski, Daniel" userId="6ec893eb-5ae9-4f0b-a3a0-7f516ebdfca0" providerId="ADAL" clId="{C2597F95-B491-404D-8B9C-707AD490E8C3}" dt="2023-06-30T08:10:51.984" v="5599" actId="478"/>
          <ac:spMkLst>
            <pc:docMk/>
            <pc:sldMk cId="1106818628" sldId="260"/>
            <ac:spMk id="5" creationId="{5EF650DD-6EB2-2BE3-B005-BF8037D0BECD}"/>
          </ac:spMkLst>
        </pc:spChg>
        <pc:spChg chg="mod">
          <ac:chgData name="Breczinski, Daniel" userId="6ec893eb-5ae9-4f0b-a3a0-7f516ebdfca0" providerId="ADAL" clId="{C2597F95-B491-404D-8B9C-707AD490E8C3}" dt="2023-06-28T13:12:13.132" v="22" actId="20577"/>
          <ac:spMkLst>
            <pc:docMk/>
            <pc:sldMk cId="1106818628" sldId="260"/>
            <ac:spMk id="6" creationId="{0ED5765E-95DF-47CB-88C3-55F8416BF354}"/>
          </ac:spMkLst>
        </pc:spChg>
        <pc:picChg chg="add del">
          <ac:chgData name="Breczinski, Daniel" userId="6ec893eb-5ae9-4f0b-a3a0-7f516ebdfca0" providerId="ADAL" clId="{C2597F95-B491-404D-8B9C-707AD490E8C3}" dt="2023-06-30T08:10:51.984" v="5599" actId="478"/>
          <ac:picMkLst>
            <pc:docMk/>
            <pc:sldMk cId="1106818628" sldId="260"/>
            <ac:picMk id="8" creationId="{820B1F6D-7EBE-4946-8A4D-092EE5EB7FCE}"/>
          </ac:picMkLst>
        </pc:picChg>
      </pc:sldChg>
      <pc:sldChg chg="del">
        <pc:chgData name="Breczinski, Daniel" userId="6ec893eb-5ae9-4f0b-a3a0-7f516ebdfca0" providerId="ADAL" clId="{C2597F95-B491-404D-8B9C-707AD490E8C3}" dt="2023-06-30T08:26:32.933" v="5746" actId="2696"/>
        <pc:sldMkLst>
          <pc:docMk/>
          <pc:sldMk cId="108655288" sldId="262"/>
        </pc:sldMkLst>
      </pc:sldChg>
      <pc:sldChg chg="del">
        <pc:chgData name="Breczinski, Daniel" userId="6ec893eb-5ae9-4f0b-a3a0-7f516ebdfca0" providerId="ADAL" clId="{C2597F95-B491-404D-8B9C-707AD490E8C3}" dt="2023-06-30T08:26:32.967" v="5748" actId="2696"/>
        <pc:sldMkLst>
          <pc:docMk/>
          <pc:sldMk cId="3361145146" sldId="264"/>
        </pc:sldMkLst>
      </pc:sldChg>
      <pc:sldChg chg="del">
        <pc:chgData name="Breczinski, Daniel" userId="6ec893eb-5ae9-4f0b-a3a0-7f516ebdfca0" providerId="ADAL" clId="{C2597F95-B491-404D-8B9C-707AD490E8C3}" dt="2023-06-30T08:26:33.140" v="5759" actId="2696"/>
        <pc:sldMkLst>
          <pc:docMk/>
          <pc:sldMk cId="2434353993" sldId="266"/>
        </pc:sldMkLst>
      </pc:sldChg>
      <pc:sldChg chg="del">
        <pc:chgData name="Breczinski, Daniel" userId="6ec893eb-5ae9-4f0b-a3a0-7f516ebdfca0" providerId="ADAL" clId="{C2597F95-B491-404D-8B9C-707AD490E8C3}" dt="2023-06-30T08:26:33.083" v="5755" actId="2696"/>
        <pc:sldMkLst>
          <pc:docMk/>
          <pc:sldMk cId="3864319217" sldId="280"/>
        </pc:sldMkLst>
      </pc:sldChg>
      <pc:sldChg chg="modSp del mod">
        <pc:chgData name="Breczinski, Daniel" userId="6ec893eb-5ae9-4f0b-a3a0-7f516ebdfca0" providerId="ADAL" clId="{C2597F95-B491-404D-8B9C-707AD490E8C3}" dt="2023-06-30T09:09:52.660" v="6791" actId="2696"/>
        <pc:sldMkLst>
          <pc:docMk/>
          <pc:sldMk cId="940433587" sldId="311"/>
        </pc:sldMkLst>
        <pc:spChg chg="mod">
          <ac:chgData name="Breczinski, Daniel" userId="6ec893eb-5ae9-4f0b-a3a0-7f516ebdfca0" providerId="ADAL" clId="{C2597F95-B491-404D-8B9C-707AD490E8C3}" dt="2023-06-28T13:14:49.157" v="277" actId="113"/>
          <ac:spMkLst>
            <pc:docMk/>
            <pc:sldMk cId="940433587" sldId="311"/>
            <ac:spMk id="5" creationId="{95A08F8A-F081-44F5-B9ED-0F89CCC0A1E6}"/>
          </ac:spMkLst>
        </pc:spChg>
        <pc:spChg chg="mod">
          <ac:chgData name="Breczinski, Daniel" userId="6ec893eb-5ae9-4f0b-a3a0-7f516ebdfca0" providerId="ADAL" clId="{C2597F95-B491-404D-8B9C-707AD490E8C3}" dt="2023-06-28T13:37:29.576" v="1234" actId="20577"/>
          <ac:spMkLst>
            <pc:docMk/>
            <pc:sldMk cId="940433587" sldId="311"/>
            <ac:spMk id="6" creationId="{CB5F67CF-2AC2-40A4-833E-9A30D5030E8C}"/>
          </ac:spMkLst>
        </pc:spChg>
      </pc:sldChg>
      <pc:sldChg chg="del">
        <pc:chgData name="Breczinski, Daniel" userId="6ec893eb-5ae9-4f0b-a3a0-7f516ebdfca0" providerId="ADAL" clId="{C2597F95-B491-404D-8B9C-707AD490E8C3}" dt="2023-06-30T08:26:33" v="5750" actId="2696"/>
        <pc:sldMkLst>
          <pc:docMk/>
          <pc:sldMk cId="2456317455" sldId="312"/>
        </pc:sldMkLst>
      </pc:sldChg>
      <pc:sldChg chg="del">
        <pc:chgData name="Breczinski, Daniel" userId="6ec893eb-5ae9-4f0b-a3a0-7f516ebdfca0" providerId="ADAL" clId="{C2597F95-B491-404D-8B9C-707AD490E8C3}" dt="2023-06-30T08:26:33.034" v="5752" actId="2696"/>
        <pc:sldMkLst>
          <pc:docMk/>
          <pc:sldMk cId="2193725381" sldId="313"/>
        </pc:sldMkLst>
      </pc:sldChg>
      <pc:sldChg chg="del">
        <pc:chgData name="Breczinski, Daniel" userId="6ec893eb-5ae9-4f0b-a3a0-7f516ebdfca0" providerId="ADAL" clId="{C2597F95-B491-404D-8B9C-707AD490E8C3}" dt="2023-06-30T08:26:33.051" v="5753" actId="2696"/>
        <pc:sldMkLst>
          <pc:docMk/>
          <pc:sldMk cId="1378716731" sldId="314"/>
        </pc:sldMkLst>
      </pc:sldChg>
      <pc:sldChg chg="del">
        <pc:chgData name="Breczinski, Daniel" userId="6ec893eb-5ae9-4f0b-a3a0-7f516ebdfca0" providerId="ADAL" clId="{C2597F95-B491-404D-8B9C-707AD490E8C3}" dt="2023-06-30T08:26:33.073" v="5754" actId="2696"/>
        <pc:sldMkLst>
          <pc:docMk/>
          <pc:sldMk cId="3329974843" sldId="315"/>
        </pc:sldMkLst>
      </pc:sldChg>
      <pc:sldChg chg="del">
        <pc:chgData name="Breczinski, Daniel" userId="6ec893eb-5ae9-4f0b-a3a0-7f516ebdfca0" providerId="ADAL" clId="{C2597F95-B491-404D-8B9C-707AD490E8C3}" dt="2023-06-30T08:26:33.107" v="5756" actId="2696"/>
        <pc:sldMkLst>
          <pc:docMk/>
          <pc:sldMk cId="2100866558" sldId="316"/>
        </pc:sldMkLst>
      </pc:sldChg>
      <pc:sldChg chg="del">
        <pc:chgData name="Breczinski, Daniel" userId="6ec893eb-5ae9-4f0b-a3a0-7f516ebdfca0" providerId="ADAL" clId="{C2597F95-B491-404D-8B9C-707AD490E8C3}" dt="2023-06-30T08:26:33.122" v="5757" actId="2696"/>
        <pc:sldMkLst>
          <pc:docMk/>
          <pc:sldMk cId="1900351135" sldId="317"/>
        </pc:sldMkLst>
      </pc:sldChg>
      <pc:sldChg chg="del">
        <pc:chgData name="Breczinski, Daniel" userId="6ec893eb-5ae9-4f0b-a3a0-7f516ebdfca0" providerId="ADAL" clId="{C2597F95-B491-404D-8B9C-707AD490E8C3}" dt="2023-06-30T08:26:33.134" v="5758" actId="2696"/>
        <pc:sldMkLst>
          <pc:docMk/>
          <pc:sldMk cId="647385938" sldId="318"/>
        </pc:sldMkLst>
      </pc:sldChg>
      <pc:sldChg chg="del">
        <pc:chgData name="Breczinski, Daniel" userId="6ec893eb-5ae9-4f0b-a3a0-7f516ebdfca0" providerId="ADAL" clId="{C2597F95-B491-404D-8B9C-707AD490E8C3}" dt="2023-06-30T08:26:32.951" v="5747" actId="2696"/>
        <pc:sldMkLst>
          <pc:docMk/>
          <pc:sldMk cId="3920059647" sldId="319"/>
        </pc:sldMkLst>
      </pc:sldChg>
      <pc:sldChg chg="del">
        <pc:chgData name="Breczinski, Daniel" userId="6ec893eb-5ae9-4f0b-a3a0-7f516ebdfca0" providerId="ADAL" clId="{C2597F95-B491-404D-8B9C-707AD490E8C3}" dt="2023-06-30T08:26:32.984" v="5749" actId="2696"/>
        <pc:sldMkLst>
          <pc:docMk/>
          <pc:sldMk cId="4037771335" sldId="320"/>
        </pc:sldMkLst>
      </pc:sldChg>
      <pc:sldChg chg="del">
        <pc:chgData name="Breczinski, Daniel" userId="6ec893eb-5ae9-4f0b-a3a0-7f516ebdfca0" providerId="ADAL" clId="{C2597F95-B491-404D-8B9C-707AD490E8C3}" dt="2023-06-30T08:26:33.017" v="5751" actId="2696"/>
        <pc:sldMkLst>
          <pc:docMk/>
          <pc:sldMk cId="701714855" sldId="321"/>
        </pc:sldMkLst>
      </pc:sldChg>
      <pc:sldChg chg="del">
        <pc:chgData name="Breczinski, Daniel" userId="6ec893eb-5ae9-4f0b-a3a0-7f516ebdfca0" providerId="ADAL" clId="{C2597F95-B491-404D-8B9C-707AD490E8C3}" dt="2023-06-30T08:26:32.915" v="5745" actId="2696"/>
        <pc:sldMkLst>
          <pc:docMk/>
          <pc:sldMk cId="405370144" sldId="322"/>
        </pc:sldMkLst>
      </pc:sldChg>
      <pc:sldChg chg="addSp delSp modSp del mod">
        <pc:chgData name="Breczinski, Daniel" userId="6ec893eb-5ae9-4f0b-a3a0-7f516ebdfca0" providerId="ADAL" clId="{C2597F95-B491-404D-8B9C-707AD490E8C3}" dt="2023-06-30T09:20:50.433" v="7623" actId="2696"/>
        <pc:sldMkLst>
          <pc:docMk/>
          <pc:sldMk cId="305405446" sldId="323"/>
        </pc:sldMkLst>
        <pc:spChg chg="mod">
          <ac:chgData name="Breczinski, Daniel" userId="6ec893eb-5ae9-4f0b-a3a0-7f516ebdfca0" providerId="ADAL" clId="{C2597F95-B491-404D-8B9C-707AD490E8C3}" dt="2023-06-28T13:48:44.583" v="1742" actId="114"/>
          <ac:spMkLst>
            <pc:docMk/>
            <pc:sldMk cId="305405446" sldId="323"/>
            <ac:spMk id="3" creationId="{29C0C074-FC61-B56F-FC80-AA5E95333D47}"/>
          </ac:spMkLst>
        </pc:spChg>
        <pc:spChg chg="add del mod">
          <ac:chgData name="Breczinski, Daniel" userId="6ec893eb-5ae9-4f0b-a3a0-7f516ebdfca0" providerId="ADAL" clId="{C2597F95-B491-404D-8B9C-707AD490E8C3}" dt="2023-06-28T13:17:13.511" v="299"/>
          <ac:spMkLst>
            <pc:docMk/>
            <pc:sldMk cId="305405446" sldId="323"/>
            <ac:spMk id="4" creationId="{2143E291-B1AE-66AF-BC2A-924B22F7083E}"/>
          </ac:spMkLst>
        </pc:spChg>
        <pc:spChg chg="mod">
          <ac:chgData name="Breczinski, Daniel" userId="6ec893eb-5ae9-4f0b-a3a0-7f516ebdfca0" providerId="ADAL" clId="{C2597F95-B491-404D-8B9C-707AD490E8C3}" dt="2023-06-28T13:48:09.624" v="1706" actId="20577"/>
          <ac:spMkLst>
            <pc:docMk/>
            <pc:sldMk cId="305405446" sldId="323"/>
            <ac:spMk id="5" creationId="{95A08F8A-F081-44F5-B9ED-0F89CCC0A1E6}"/>
          </ac:spMkLst>
        </pc:spChg>
        <pc:spChg chg="add del mod">
          <ac:chgData name="Breczinski, Daniel" userId="6ec893eb-5ae9-4f0b-a3a0-7f516ebdfca0" providerId="ADAL" clId="{C2597F95-B491-404D-8B9C-707AD490E8C3}" dt="2023-06-28T13:17:14.755" v="301"/>
          <ac:spMkLst>
            <pc:docMk/>
            <pc:sldMk cId="305405446" sldId="323"/>
            <ac:spMk id="6" creationId="{273806A0-38DE-9207-BEBB-08AE089ECB2F}"/>
          </ac:spMkLst>
        </pc:spChg>
      </pc:sldChg>
      <pc:sldChg chg="addSp delSp modSp add del mod modNotesTx">
        <pc:chgData name="Breczinski, Daniel" userId="6ec893eb-5ae9-4f0b-a3a0-7f516ebdfca0" providerId="ADAL" clId="{C2597F95-B491-404D-8B9C-707AD490E8C3}" dt="2023-06-28T14:50:06.494" v="3531" actId="2696"/>
        <pc:sldMkLst>
          <pc:docMk/>
          <pc:sldMk cId="251901343" sldId="324"/>
        </pc:sldMkLst>
        <pc:spChg chg="del mod">
          <ac:chgData name="Breczinski, Daniel" userId="6ec893eb-5ae9-4f0b-a3a0-7f516ebdfca0" providerId="ADAL" clId="{C2597F95-B491-404D-8B9C-707AD490E8C3}" dt="2023-06-28T13:26:40.256" v="504"/>
          <ac:spMkLst>
            <pc:docMk/>
            <pc:sldMk cId="251901343" sldId="324"/>
            <ac:spMk id="3" creationId="{29C0C074-FC61-B56F-FC80-AA5E95333D47}"/>
          </ac:spMkLst>
        </pc:spChg>
        <pc:spChg chg="add del mod">
          <ac:chgData name="Breczinski, Daniel" userId="6ec893eb-5ae9-4f0b-a3a0-7f516ebdfca0" providerId="ADAL" clId="{C2597F95-B491-404D-8B9C-707AD490E8C3}" dt="2023-06-28T14:10:55.517" v="1928" actId="767"/>
          <ac:spMkLst>
            <pc:docMk/>
            <pc:sldMk cId="251901343" sldId="324"/>
            <ac:spMk id="3" creationId="{C9A8CC9C-0428-0276-FFB4-B6936541659C}"/>
          </ac:spMkLst>
        </pc:spChg>
        <pc:spChg chg="add del mod">
          <ac:chgData name="Breczinski, Daniel" userId="6ec893eb-5ae9-4f0b-a3a0-7f516ebdfca0" providerId="ADAL" clId="{C2597F95-B491-404D-8B9C-707AD490E8C3}" dt="2023-06-28T13:37:58.353" v="1236" actId="767"/>
          <ac:spMkLst>
            <pc:docMk/>
            <pc:sldMk cId="251901343" sldId="324"/>
            <ac:spMk id="4" creationId="{84860715-3C77-AE34-F08B-90D2B6CC7078}"/>
          </ac:spMkLst>
        </pc:spChg>
        <pc:spChg chg="mod">
          <ac:chgData name="Breczinski, Daniel" userId="6ec893eb-5ae9-4f0b-a3a0-7f516ebdfca0" providerId="ADAL" clId="{C2597F95-B491-404D-8B9C-707AD490E8C3}" dt="2023-06-28T14:26:06.632" v="2578" actId="20577"/>
          <ac:spMkLst>
            <pc:docMk/>
            <pc:sldMk cId="251901343" sldId="324"/>
            <ac:spMk id="5" creationId="{95A08F8A-F081-44F5-B9ED-0F89CCC0A1E6}"/>
          </ac:spMkLst>
        </pc:spChg>
        <pc:spChg chg="add del mod">
          <ac:chgData name="Breczinski, Daniel" userId="6ec893eb-5ae9-4f0b-a3a0-7f516ebdfca0" providerId="ADAL" clId="{C2597F95-B491-404D-8B9C-707AD490E8C3}" dt="2023-06-28T13:40:00.420" v="1243"/>
          <ac:spMkLst>
            <pc:docMk/>
            <pc:sldMk cId="251901343" sldId="324"/>
            <ac:spMk id="6" creationId="{9BA42E5D-8267-B6C7-7986-000EA795F45C}"/>
          </ac:spMkLst>
        </pc:spChg>
        <pc:spChg chg="add mod">
          <ac:chgData name="Breczinski, Daniel" userId="6ec893eb-5ae9-4f0b-a3a0-7f516ebdfca0" providerId="ADAL" clId="{C2597F95-B491-404D-8B9C-707AD490E8C3}" dt="2023-06-28T14:27:19.066" v="2667" actId="1035"/>
          <ac:spMkLst>
            <pc:docMk/>
            <pc:sldMk cId="251901343" sldId="324"/>
            <ac:spMk id="6" creationId="{E12A7EFB-68FA-A4F4-C229-6A7C45116E19}"/>
          </ac:spMkLst>
        </pc:spChg>
        <pc:spChg chg="add mod">
          <ac:chgData name="Breczinski, Daniel" userId="6ec893eb-5ae9-4f0b-a3a0-7f516ebdfca0" providerId="ADAL" clId="{C2597F95-B491-404D-8B9C-707AD490E8C3}" dt="2023-06-28T14:29:46.046" v="2912" actId="20577"/>
          <ac:spMkLst>
            <pc:docMk/>
            <pc:sldMk cId="251901343" sldId="324"/>
            <ac:spMk id="7" creationId="{D58FC203-F9F8-DBEC-2BC3-3662B742899A}"/>
          </ac:spMkLst>
        </pc:spChg>
        <pc:picChg chg="del mod">
          <ac:chgData name="Breczinski, Daniel" userId="6ec893eb-5ae9-4f0b-a3a0-7f516ebdfca0" providerId="ADAL" clId="{C2597F95-B491-404D-8B9C-707AD490E8C3}" dt="2023-06-28T14:27:01.573" v="2661" actId="478"/>
          <ac:picMkLst>
            <pc:docMk/>
            <pc:sldMk cId="251901343" sldId="324"/>
            <ac:picMk id="2" creationId="{A25AD9D3-833D-45AE-834B-331F2F712096}"/>
          </ac:picMkLst>
        </pc:picChg>
      </pc:sldChg>
      <pc:sldChg chg="addSp delSp modSp add del mod">
        <pc:chgData name="Breczinski, Daniel" userId="6ec893eb-5ae9-4f0b-a3a0-7f516ebdfca0" providerId="ADAL" clId="{C2597F95-B491-404D-8B9C-707AD490E8C3}" dt="2023-06-30T08:26:24.192" v="5743" actId="2696"/>
        <pc:sldMkLst>
          <pc:docMk/>
          <pc:sldMk cId="571045470" sldId="325"/>
        </pc:sldMkLst>
        <pc:spChg chg="mod">
          <ac:chgData name="Breczinski, Daniel" userId="6ec893eb-5ae9-4f0b-a3a0-7f516ebdfca0" providerId="ADAL" clId="{C2597F95-B491-404D-8B9C-707AD490E8C3}" dt="2023-06-28T14:17:14.194" v="2353" actId="20577"/>
          <ac:spMkLst>
            <pc:docMk/>
            <pc:sldMk cId="571045470" sldId="325"/>
            <ac:spMk id="3" creationId="{29C0C074-FC61-B56F-FC80-AA5E95333D47}"/>
          </ac:spMkLst>
        </pc:spChg>
        <pc:spChg chg="add del mod">
          <ac:chgData name="Breczinski, Daniel" userId="6ec893eb-5ae9-4f0b-a3a0-7f516ebdfca0" providerId="ADAL" clId="{C2597F95-B491-404D-8B9C-707AD490E8C3}" dt="2023-06-28T14:03:03.220" v="1870" actId="767"/>
          <ac:spMkLst>
            <pc:docMk/>
            <pc:sldMk cId="571045470" sldId="325"/>
            <ac:spMk id="4" creationId="{4B01F551-90D0-F0DA-1AA2-52F17F42EE16}"/>
          </ac:spMkLst>
        </pc:spChg>
        <pc:spChg chg="add del mod">
          <ac:chgData name="Breczinski, Daniel" userId="6ec893eb-5ae9-4f0b-a3a0-7f516ebdfca0" providerId="ADAL" clId="{C2597F95-B491-404D-8B9C-707AD490E8C3}" dt="2023-06-28T14:07:00.753" v="1924" actId="767"/>
          <ac:spMkLst>
            <pc:docMk/>
            <pc:sldMk cId="571045470" sldId="325"/>
            <ac:spMk id="4" creationId="{8A5447B9-9276-E187-1D4C-3BBA89D04F83}"/>
          </ac:spMkLst>
        </pc:spChg>
        <pc:spChg chg="mod">
          <ac:chgData name="Breczinski, Daniel" userId="6ec893eb-5ae9-4f0b-a3a0-7f516ebdfca0" providerId="ADAL" clId="{C2597F95-B491-404D-8B9C-707AD490E8C3}" dt="2023-06-28T14:04:00.800" v="1912" actId="20577"/>
          <ac:spMkLst>
            <pc:docMk/>
            <pc:sldMk cId="571045470" sldId="325"/>
            <ac:spMk id="5" creationId="{95A08F8A-F081-44F5-B9ED-0F89CCC0A1E6}"/>
          </ac:spMkLst>
        </pc:spChg>
        <pc:spChg chg="add del mod">
          <ac:chgData name="Breczinski, Daniel" userId="6ec893eb-5ae9-4f0b-a3a0-7f516ebdfca0" providerId="ADAL" clId="{C2597F95-B491-404D-8B9C-707AD490E8C3}" dt="2023-06-28T14:08:13.291" v="1926" actId="767"/>
          <ac:spMkLst>
            <pc:docMk/>
            <pc:sldMk cId="571045470" sldId="325"/>
            <ac:spMk id="6" creationId="{A3265C0C-D7F8-ED3F-28F9-D74B79375F5B}"/>
          </ac:spMkLst>
        </pc:spChg>
        <pc:spChg chg="add del mod">
          <ac:chgData name="Breczinski, Daniel" userId="6ec893eb-5ae9-4f0b-a3a0-7f516ebdfca0" providerId="ADAL" clId="{C2597F95-B491-404D-8B9C-707AD490E8C3}" dt="2023-06-28T14:03:14.447" v="1873" actId="767"/>
          <ac:spMkLst>
            <pc:docMk/>
            <pc:sldMk cId="571045470" sldId="325"/>
            <ac:spMk id="6" creationId="{A3E12504-BECD-B532-93B5-E7BAE1688AD4}"/>
          </ac:spMkLst>
        </pc:spChg>
        <pc:picChg chg="mod modCrop">
          <ac:chgData name="Breczinski, Daniel" userId="6ec893eb-5ae9-4f0b-a3a0-7f516ebdfca0" providerId="ADAL" clId="{C2597F95-B491-404D-8B9C-707AD490E8C3}" dt="2023-06-28T14:06:45.266" v="1922" actId="1076"/>
          <ac:picMkLst>
            <pc:docMk/>
            <pc:sldMk cId="571045470" sldId="325"/>
            <ac:picMk id="2" creationId="{A25AD9D3-833D-45AE-834B-331F2F712096}"/>
          </ac:picMkLst>
        </pc:picChg>
      </pc:sldChg>
      <pc:sldChg chg="modSp new add del mod">
        <pc:chgData name="Breczinski, Daniel" userId="6ec893eb-5ae9-4f0b-a3a0-7f516ebdfca0" providerId="ADAL" clId="{C2597F95-B491-404D-8B9C-707AD490E8C3}" dt="2023-06-30T08:26:32.904" v="5744" actId="2696"/>
        <pc:sldMkLst>
          <pc:docMk/>
          <pc:sldMk cId="1325093593" sldId="326"/>
        </pc:sldMkLst>
        <pc:spChg chg="mod">
          <ac:chgData name="Breczinski, Daniel" userId="6ec893eb-5ae9-4f0b-a3a0-7f516ebdfca0" providerId="ADAL" clId="{C2597F95-B491-404D-8B9C-707AD490E8C3}" dt="2023-06-28T14:17:53.945" v="2387" actId="20577"/>
          <ac:spMkLst>
            <pc:docMk/>
            <pc:sldMk cId="1325093593" sldId="326"/>
            <ac:spMk id="3" creationId="{7CA37A5E-81D4-3569-FF79-1E990FEEE587}"/>
          </ac:spMkLst>
        </pc:spChg>
        <pc:spChg chg="mod">
          <ac:chgData name="Breczinski, Daniel" userId="6ec893eb-5ae9-4f0b-a3a0-7f516ebdfca0" providerId="ADAL" clId="{C2597F95-B491-404D-8B9C-707AD490E8C3}" dt="2023-06-28T14:21:15.122" v="2566" actId="20577"/>
          <ac:spMkLst>
            <pc:docMk/>
            <pc:sldMk cId="1325093593" sldId="326"/>
            <ac:spMk id="4" creationId="{77CCCCA7-DFB0-1F4F-21E1-6CA4057B0AFA}"/>
          </ac:spMkLst>
        </pc:spChg>
      </pc:sldChg>
      <pc:sldChg chg="new del">
        <pc:chgData name="Breczinski, Daniel" userId="6ec893eb-5ae9-4f0b-a3a0-7f516ebdfca0" providerId="ADAL" clId="{C2597F95-B491-404D-8B9C-707AD490E8C3}" dt="2023-06-28T14:25:54.215" v="2571" actId="680"/>
        <pc:sldMkLst>
          <pc:docMk/>
          <pc:sldMk cId="441426964" sldId="327"/>
        </pc:sldMkLst>
      </pc:sldChg>
      <pc:sldChg chg="new del">
        <pc:chgData name="Breczinski, Daniel" userId="6ec893eb-5ae9-4f0b-a3a0-7f516ebdfca0" providerId="ADAL" clId="{C2597F95-B491-404D-8B9C-707AD490E8C3}" dt="2023-06-28T14:31:18.445" v="2918" actId="680"/>
        <pc:sldMkLst>
          <pc:docMk/>
          <pc:sldMk cId="913476798" sldId="327"/>
        </pc:sldMkLst>
      </pc:sldChg>
      <pc:sldChg chg="new del">
        <pc:chgData name="Breczinski, Daniel" userId="6ec893eb-5ae9-4f0b-a3a0-7f516ebdfca0" providerId="ADAL" clId="{C2597F95-B491-404D-8B9C-707AD490E8C3}" dt="2023-06-28T14:32:06.382" v="2920" actId="680"/>
        <pc:sldMkLst>
          <pc:docMk/>
          <pc:sldMk cId="949767050" sldId="327"/>
        </pc:sldMkLst>
      </pc:sldChg>
      <pc:sldChg chg="new del">
        <pc:chgData name="Breczinski, Daniel" userId="6ec893eb-5ae9-4f0b-a3a0-7f516ebdfca0" providerId="ADAL" clId="{C2597F95-B491-404D-8B9C-707AD490E8C3}" dt="2023-06-28T14:30:11.208" v="2914" actId="680"/>
        <pc:sldMkLst>
          <pc:docMk/>
          <pc:sldMk cId="2762818721" sldId="327"/>
        </pc:sldMkLst>
      </pc:sldChg>
      <pc:sldChg chg="addSp delSp modSp new add del mod modNotesTx">
        <pc:chgData name="Breczinski, Daniel" userId="6ec893eb-5ae9-4f0b-a3a0-7f516ebdfca0" providerId="ADAL" clId="{C2597F95-B491-404D-8B9C-707AD490E8C3}" dt="2023-06-30T14:04:38.419" v="8560" actId="20577"/>
        <pc:sldMkLst>
          <pc:docMk/>
          <pc:sldMk cId="3303629668" sldId="327"/>
        </pc:sldMkLst>
        <pc:spChg chg="mod">
          <ac:chgData name="Breczinski, Daniel" userId="6ec893eb-5ae9-4f0b-a3a0-7f516ebdfca0" providerId="ADAL" clId="{C2597F95-B491-404D-8B9C-707AD490E8C3}" dt="2023-06-28T19:11:58.884" v="5536" actId="20577"/>
          <ac:spMkLst>
            <pc:docMk/>
            <pc:sldMk cId="3303629668" sldId="327"/>
            <ac:spMk id="2" creationId="{2A727937-A28C-4C9B-877C-6A6C11CE6B51}"/>
          </ac:spMkLst>
        </pc:spChg>
        <pc:spChg chg="mod">
          <ac:chgData name="Breczinski, Daniel" userId="6ec893eb-5ae9-4f0b-a3a0-7f516ebdfca0" providerId="ADAL" clId="{C2597F95-B491-404D-8B9C-707AD490E8C3}" dt="2023-06-30T14:04:38.419" v="8560" actId="20577"/>
          <ac:spMkLst>
            <pc:docMk/>
            <pc:sldMk cId="3303629668" sldId="327"/>
            <ac:spMk id="3" creationId="{C474C072-C0EA-2807-B3A5-44FFF9032856}"/>
          </ac:spMkLst>
        </pc:spChg>
        <pc:picChg chg="add del mod">
          <ac:chgData name="Breczinski, Daniel" userId="6ec893eb-5ae9-4f0b-a3a0-7f516ebdfca0" providerId="ADAL" clId="{C2597F95-B491-404D-8B9C-707AD490E8C3}" dt="2023-06-28T14:49:42.469" v="3530" actId="478"/>
          <ac:picMkLst>
            <pc:docMk/>
            <pc:sldMk cId="3303629668" sldId="327"/>
            <ac:picMk id="6" creationId="{A413AF40-E206-97CA-2A7D-11C9F57EDC50}"/>
          </ac:picMkLst>
        </pc:picChg>
        <pc:picChg chg="add mod">
          <ac:chgData name="Breczinski, Daniel" userId="6ec893eb-5ae9-4f0b-a3a0-7f516ebdfca0" providerId="ADAL" clId="{C2597F95-B491-404D-8B9C-707AD490E8C3}" dt="2023-06-30T10:13:45.479" v="7645" actId="14826"/>
          <ac:picMkLst>
            <pc:docMk/>
            <pc:sldMk cId="3303629668" sldId="327"/>
            <ac:picMk id="8" creationId="{659854D2-C2CA-6876-87C6-418F7EBD2F31}"/>
          </ac:picMkLst>
        </pc:picChg>
      </pc:sldChg>
      <pc:sldChg chg="new del">
        <pc:chgData name="Breczinski, Daniel" userId="6ec893eb-5ae9-4f0b-a3a0-7f516ebdfca0" providerId="ADAL" clId="{C2597F95-B491-404D-8B9C-707AD490E8C3}" dt="2023-06-28T14:30:23.956" v="2916" actId="680"/>
        <pc:sldMkLst>
          <pc:docMk/>
          <pc:sldMk cId="3341385028" sldId="327"/>
        </pc:sldMkLst>
      </pc:sldChg>
      <pc:sldChg chg="new del">
        <pc:chgData name="Breczinski, Daniel" userId="6ec893eb-5ae9-4f0b-a3a0-7f516ebdfca0" providerId="ADAL" clId="{C2597F95-B491-404D-8B9C-707AD490E8C3}" dt="2023-06-28T14:24:46.049" v="2569" actId="680"/>
        <pc:sldMkLst>
          <pc:docMk/>
          <pc:sldMk cId="4110692226" sldId="327"/>
        </pc:sldMkLst>
      </pc:sldChg>
      <pc:sldChg chg="modSp new del mod">
        <pc:chgData name="Breczinski, Daniel" userId="6ec893eb-5ae9-4f0b-a3a0-7f516ebdfca0" providerId="ADAL" clId="{C2597F95-B491-404D-8B9C-707AD490E8C3}" dt="2023-06-30T08:22:52.318" v="5689" actId="2696"/>
        <pc:sldMkLst>
          <pc:docMk/>
          <pc:sldMk cId="180587779" sldId="328"/>
        </pc:sldMkLst>
        <pc:spChg chg="mod">
          <ac:chgData name="Breczinski, Daniel" userId="6ec893eb-5ae9-4f0b-a3a0-7f516ebdfca0" providerId="ADAL" clId="{C2597F95-B491-404D-8B9C-707AD490E8C3}" dt="2023-06-28T19:19:17.370" v="5597" actId="20577"/>
          <ac:spMkLst>
            <pc:docMk/>
            <pc:sldMk cId="180587779" sldId="328"/>
            <ac:spMk id="2" creationId="{299E1ADB-9C4F-3315-CBB8-7E79BB5795F4}"/>
          </ac:spMkLst>
        </pc:spChg>
      </pc:sldChg>
      <pc:sldChg chg="addSp delSp modSp new mod setBg modNotesTx">
        <pc:chgData name="Breczinski, Daniel" userId="6ec893eb-5ae9-4f0b-a3a0-7f516ebdfca0" providerId="ADAL" clId="{C2597F95-B491-404D-8B9C-707AD490E8C3}" dt="2023-07-05T08:02:28.498" v="10082" actId="20577"/>
        <pc:sldMkLst>
          <pc:docMk/>
          <pc:sldMk cId="2335844650" sldId="329"/>
        </pc:sldMkLst>
        <pc:spChg chg="mod">
          <ac:chgData name="Breczinski, Daniel" userId="6ec893eb-5ae9-4f0b-a3a0-7f516ebdfca0" providerId="ADAL" clId="{C2597F95-B491-404D-8B9C-707AD490E8C3}" dt="2023-06-28T15:11:17.366" v="5313" actId="26606"/>
          <ac:spMkLst>
            <pc:docMk/>
            <pc:sldMk cId="2335844650" sldId="329"/>
            <ac:spMk id="2" creationId="{6A93F043-6C8F-ADA8-F513-B94DBBA0EE26}"/>
          </ac:spMkLst>
        </pc:spChg>
        <pc:spChg chg="mod">
          <ac:chgData name="Breczinski, Daniel" userId="6ec893eb-5ae9-4f0b-a3a0-7f516ebdfca0" providerId="ADAL" clId="{C2597F95-B491-404D-8B9C-707AD490E8C3}" dt="2023-06-30T10:16:54.223" v="7695" actId="20577"/>
          <ac:spMkLst>
            <pc:docMk/>
            <pc:sldMk cId="2335844650" sldId="329"/>
            <ac:spMk id="3" creationId="{8A33AD81-E5BF-51B6-2398-EB867FC63E75}"/>
          </ac:spMkLst>
        </pc:spChg>
        <pc:spChg chg="mod ord">
          <ac:chgData name="Breczinski, Daniel" userId="6ec893eb-5ae9-4f0b-a3a0-7f516ebdfca0" providerId="ADAL" clId="{C2597F95-B491-404D-8B9C-707AD490E8C3}" dt="2023-06-28T15:11:17.366" v="5313" actId="26606"/>
          <ac:spMkLst>
            <pc:docMk/>
            <pc:sldMk cId="2335844650" sldId="329"/>
            <ac:spMk id="4" creationId="{76F27880-A803-A604-51B0-7C27F65A753E}"/>
          </ac:spMkLst>
        </pc:spChg>
        <pc:spChg chg="del">
          <ac:chgData name="Breczinski, Daniel" userId="6ec893eb-5ae9-4f0b-a3a0-7f516ebdfca0" providerId="ADAL" clId="{C2597F95-B491-404D-8B9C-707AD490E8C3}" dt="2023-06-28T15:10:59.851" v="5309"/>
          <ac:spMkLst>
            <pc:docMk/>
            <pc:sldMk cId="2335844650" sldId="329"/>
            <ac:spMk id="5" creationId="{DEC104F5-F32E-9F63-3E2C-B513EE4FBE5A}"/>
          </ac:spMkLst>
        </pc:spChg>
        <pc:spChg chg="add del mod">
          <ac:chgData name="Breczinski, Daniel" userId="6ec893eb-5ae9-4f0b-a3a0-7f516ebdfca0" providerId="ADAL" clId="{C2597F95-B491-404D-8B9C-707AD490E8C3}" dt="2023-06-28T15:13:05.438" v="5337" actId="47"/>
          <ac:spMkLst>
            <pc:docMk/>
            <pc:sldMk cId="2335844650" sldId="329"/>
            <ac:spMk id="8" creationId="{473360A5-6EFE-6C74-D769-8588CE181782}"/>
          </ac:spMkLst>
        </pc:spChg>
        <pc:spChg chg="add del mod">
          <ac:chgData name="Breczinski, Daniel" userId="6ec893eb-5ae9-4f0b-a3a0-7f516ebdfca0" providerId="ADAL" clId="{C2597F95-B491-404D-8B9C-707AD490E8C3}" dt="2023-06-28T15:13:17.767" v="5342"/>
          <ac:spMkLst>
            <pc:docMk/>
            <pc:sldMk cId="2335844650" sldId="329"/>
            <ac:spMk id="9" creationId="{DAD734BA-CC4B-54A3-931C-23AE6779441F}"/>
          </ac:spMkLst>
        </pc:spChg>
        <pc:spChg chg="add del">
          <ac:chgData name="Breczinski, Daniel" userId="6ec893eb-5ae9-4f0b-a3a0-7f516ebdfca0" providerId="ADAL" clId="{C2597F95-B491-404D-8B9C-707AD490E8C3}" dt="2023-06-28T15:11:17.366" v="5313" actId="26606"/>
          <ac:spMkLst>
            <pc:docMk/>
            <pc:sldMk cId="2335844650" sldId="329"/>
            <ac:spMk id="12" creationId="{117AB3D3-3C9C-4DED-809A-78734805B895}"/>
          </ac:spMkLst>
        </pc:spChg>
        <pc:spChg chg="add del">
          <ac:chgData name="Breczinski, Daniel" userId="6ec893eb-5ae9-4f0b-a3a0-7f516ebdfca0" providerId="ADAL" clId="{C2597F95-B491-404D-8B9C-707AD490E8C3}" dt="2023-06-28T15:11:17.366" v="5313" actId="26606"/>
          <ac:spMkLst>
            <pc:docMk/>
            <pc:sldMk cId="2335844650" sldId="329"/>
            <ac:spMk id="14" creationId="{3A9A4357-BD1D-4622-A4FE-766E6AB8DE84}"/>
          </ac:spMkLst>
        </pc:spChg>
        <pc:spChg chg="add del">
          <ac:chgData name="Breczinski, Daniel" userId="6ec893eb-5ae9-4f0b-a3a0-7f516ebdfca0" providerId="ADAL" clId="{C2597F95-B491-404D-8B9C-707AD490E8C3}" dt="2023-06-28T15:11:17.366" v="5313" actId="26606"/>
          <ac:spMkLst>
            <pc:docMk/>
            <pc:sldMk cId="2335844650" sldId="329"/>
            <ac:spMk id="16" creationId="{E659831F-0D9A-4C63-9EBB-8435B85A440F}"/>
          </ac:spMkLst>
        </pc:spChg>
        <pc:spChg chg="add del">
          <ac:chgData name="Breczinski, Daniel" userId="6ec893eb-5ae9-4f0b-a3a0-7f516ebdfca0" providerId="ADAL" clId="{C2597F95-B491-404D-8B9C-707AD490E8C3}" dt="2023-06-28T15:11:17.366" v="5313" actId="26606"/>
          <ac:spMkLst>
            <pc:docMk/>
            <pc:sldMk cId="2335844650" sldId="329"/>
            <ac:spMk id="18" creationId="{E6995CE5-F890-4ABA-82A2-26507CE8D2A3}"/>
          </ac:spMkLst>
        </pc:spChg>
        <pc:picChg chg="add mod modCrop">
          <ac:chgData name="Breczinski, Daniel" userId="6ec893eb-5ae9-4f0b-a3a0-7f516ebdfca0" providerId="ADAL" clId="{C2597F95-B491-404D-8B9C-707AD490E8C3}" dt="2023-06-28T15:13:11.838" v="5339" actId="18131"/>
          <ac:picMkLst>
            <pc:docMk/>
            <pc:sldMk cId="2335844650" sldId="329"/>
            <ac:picMk id="7" creationId="{C8A83063-D0D6-EB51-082B-C85B44796C83}"/>
          </ac:picMkLst>
        </pc:picChg>
      </pc:sldChg>
      <pc:sldChg chg="addSp delSp modSp new del mod setBg modNotesTx">
        <pc:chgData name="Breczinski, Daniel" userId="6ec893eb-5ae9-4f0b-a3a0-7f516ebdfca0" providerId="ADAL" clId="{C2597F95-B491-404D-8B9C-707AD490E8C3}" dt="2023-06-30T08:26:13.529" v="5741" actId="2696"/>
        <pc:sldMkLst>
          <pc:docMk/>
          <pc:sldMk cId="7514381" sldId="330"/>
        </pc:sldMkLst>
        <pc:spChg chg="del">
          <ac:chgData name="Breczinski, Daniel" userId="6ec893eb-5ae9-4f0b-a3a0-7f516ebdfca0" providerId="ADAL" clId="{C2597F95-B491-404D-8B9C-707AD490E8C3}" dt="2023-06-28T19:09:22.003" v="5428" actId="931"/>
          <ac:spMkLst>
            <pc:docMk/>
            <pc:sldMk cId="7514381" sldId="330"/>
            <ac:spMk id="2" creationId="{A8F6E277-A2DC-74D1-6396-1B160651A4F6}"/>
          </ac:spMkLst>
        </pc:spChg>
        <pc:spChg chg="mod">
          <ac:chgData name="Breczinski, Daniel" userId="6ec893eb-5ae9-4f0b-a3a0-7f516ebdfca0" providerId="ADAL" clId="{C2597F95-B491-404D-8B9C-707AD490E8C3}" dt="2023-06-30T08:11:37.829" v="5603" actId="403"/>
          <ac:spMkLst>
            <pc:docMk/>
            <pc:sldMk cId="7514381" sldId="330"/>
            <ac:spMk id="3" creationId="{1107EF14-A0EA-7CE4-A445-AD70D3836C7F}"/>
          </ac:spMkLst>
        </pc:spChg>
        <pc:spChg chg="add del mod">
          <ac:chgData name="Breczinski, Daniel" userId="6ec893eb-5ae9-4f0b-a3a0-7f516ebdfca0" providerId="ADAL" clId="{C2597F95-B491-404D-8B9C-707AD490E8C3}" dt="2023-06-30T08:21:21.300" v="5684" actId="478"/>
          <ac:spMkLst>
            <pc:docMk/>
            <pc:sldMk cId="7514381" sldId="330"/>
            <ac:spMk id="6" creationId="{38565664-247E-3839-34F0-61C4343187F7}"/>
          </ac:spMkLst>
        </pc:spChg>
        <pc:spChg chg="add del mod">
          <ac:chgData name="Breczinski, Daniel" userId="6ec893eb-5ae9-4f0b-a3a0-7f516ebdfca0" providerId="ADAL" clId="{C2597F95-B491-404D-8B9C-707AD490E8C3}" dt="2023-06-30T08:22:34.894" v="5688"/>
          <ac:spMkLst>
            <pc:docMk/>
            <pc:sldMk cId="7514381" sldId="330"/>
            <ac:spMk id="8" creationId="{2EBA8A13-C8D9-E6CE-5DD4-2F0DEC2277F7}"/>
          </ac:spMkLst>
        </pc:spChg>
        <pc:picChg chg="add del mod modCrop">
          <ac:chgData name="Breczinski, Daniel" userId="6ec893eb-5ae9-4f0b-a3a0-7f516ebdfca0" providerId="ADAL" clId="{C2597F95-B491-404D-8B9C-707AD490E8C3}" dt="2023-06-30T08:21:21.300" v="5684" actId="478"/>
          <ac:picMkLst>
            <pc:docMk/>
            <pc:sldMk cId="7514381" sldId="330"/>
            <ac:picMk id="7" creationId="{AEC097B2-9050-893A-15F7-B7B1A1BE4AD8}"/>
          </ac:picMkLst>
        </pc:picChg>
      </pc:sldChg>
      <pc:sldChg chg="new del">
        <pc:chgData name="Breczinski, Daniel" userId="6ec893eb-5ae9-4f0b-a3a0-7f516ebdfca0" providerId="ADAL" clId="{C2597F95-B491-404D-8B9C-707AD490E8C3}" dt="2023-06-28T15:27:32.142" v="5391" actId="680"/>
        <pc:sldMkLst>
          <pc:docMk/>
          <pc:sldMk cId="249459310" sldId="330"/>
        </pc:sldMkLst>
      </pc:sldChg>
      <pc:sldChg chg="addSp delSp modSp new del mod">
        <pc:chgData name="Breczinski, Daniel" userId="6ec893eb-5ae9-4f0b-a3a0-7f516ebdfca0" providerId="ADAL" clId="{C2597F95-B491-404D-8B9C-707AD490E8C3}" dt="2023-07-05T10:48:38.497" v="13024" actId="2696"/>
        <pc:sldMkLst>
          <pc:docMk/>
          <pc:sldMk cId="667332784" sldId="330"/>
        </pc:sldMkLst>
        <pc:spChg chg="del">
          <ac:chgData name="Breczinski, Daniel" userId="6ec893eb-5ae9-4f0b-a3a0-7f516ebdfca0" providerId="ADAL" clId="{C2597F95-B491-404D-8B9C-707AD490E8C3}" dt="2023-06-30T08:30:25.576" v="5799" actId="931"/>
          <ac:spMkLst>
            <pc:docMk/>
            <pc:sldMk cId="667332784" sldId="330"/>
            <ac:spMk id="2" creationId="{968EBBDB-B6E6-4FB5-38FA-5A2310A19115}"/>
          </ac:spMkLst>
        </pc:spChg>
        <pc:spChg chg="mod">
          <ac:chgData name="Breczinski, Daniel" userId="6ec893eb-5ae9-4f0b-a3a0-7f516ebdfca0" providerId="ADAL" clId="{C2597F95-B491-404D-8B9C-707AD490E8C3}" dt="2023-06-30T08:30:20.738" v="5798" actId="20577"/>
          <ac:spMkLst>
            <pc:docMk/>
            <pc:sldMk cId="667332784" sldId="330"/>
            <ac:spMk id="3" creationId="{A2761513-F6E2-E8BB-198A-70B1D4EA5B87}"/>
          </ac:spMkLst>
        </pc:spChg>
        <pc:spChg chg="add del mod">
          <ac:chgData name="Breczinski, Daniel" userId="6ec893eb-5ae9-4f0b-a3a0-7f516ebdfca0" providerId="ADAL" clId="{C2597F95-B491-404D-8B9C-707AD490E8C3}" dt="2023-06-30T08:31:05.494" v="5804" actId="478"/>
          <ac:spMkLst>
            <pc:docMk/>
            <pc:sldMk cId="667332784" sldId="330"/>
            <ac:spMk id="9" creationId="{E2DFE648-8514-9C0F-62B8-CCAF8129008C}"/>
          </ac:spMkLst>
        </pc:spChg>
        <pc:picChg chg="add del mod">
          <ac:chgData name="Breczinski, Daniel" userId="6ec893eb-5ae9-4f0b-a3a0-7f516ebdfca0" providerId="ADAL" clId="{C2597F95-B491-404D-8B9C-707AD490E8C3}" dt="2023-06-30T08:31:18.044" v="5806" actId="1076"/>
          <ac:picMkLst>
            <pc:docMk/>
            <pc:sldMk cId="667332784" sldId="330"/>
            <ac:picMk id="7" creationId="{A6908C79-3A15-5053-DF49-0052DA93B51B}"/>
          </ac:picMkLst>
        </pc:picChg>
      </pc:sldChg>
      <pc:sldChg chg="new del">
        <pc:chgData name="Breczinski, Daniel" userId="6ec893eb-5ae9-4f0b-a3a0-7f516ebdfca0" providerId="ADAL" clId="{C2597F95-B491-404D-8B9C-707AD490E8C3}" dt="2023-06-28T15:23:16.689" v="5353" actId="680"/>
        <pc:sldMkLst>
          <pc:docMk/>
          <pc:sldMk cId="3685733609" sldId="330"/>
        </pc:sldMkLst>
      </pc:sldChg>
      <pc:sldChg chg="addSp modSp new mod ord">
        <pc:chgData name="Breczinski, Daniel" userId="6ec893eb-5ae9-4f0b-a3a0-7f516ebdfca0" providerId="ADAL" clId="{C2597F95-B491-404D-8B9C-707AD490E8C3}" dt="2023-07-05T11:53:33.958" v="14764" actId="20577"/>
        <pc:sldMkLst>
          <pc:docMk/>
          <pc:sldMk cId="97318781" sldId="331"/>
        </pc:sldMkLst>
        <pc:spChg chg="mod">
          <ac:chgData name="Breczinski, Daniel" userId="6ec893eb-5ae9-4f0b-a3a0-7f516ebdfca0" providerId="ADAL" clId="{C2597F95-B491-404D-8B9C-707AD490E8C3}" dt="2023-06-30T08:32:51.886" v="5857" actId="255"/>
          <ac:spMkLst>
            <pc:docMk/>
            <pc:sldMk cId="97318781" sldId="331"/>
            <ac:spMk id="2" creationId="{081A4A99-6FDB-CEC6-E101-C82F06ACAE5C}"/>
          </ac:spMkLst>
        </pc:spChg>
        <pc:spChg chg="add mod">
          <ac:chgData name="Breczinski, Daniel" userId="6ec893eb-5ae9-4f0b-a3a0-7f516ebdfca0" providerId="ADAL" clId="{C2597F95-B491-404D-8B9C-707AD490E8C3}" dt="2023-07-05T11:53:33.958" v="14764" actId="20577"/>
          <ac:spMkLst>
            <pc:docMk/>
            <pc:sldMk cId="97318781" sldId="331"/>
            <ac:spMk id="4" creationId="{46165754-9EAC-3FE6-E221-24C4AADDC436}"/>
          </ac:spMkLst>
        </pc:spChg>
      </pc:sldChg>
      <pc:sldChg chg="addSp delSp modSp new del mod">
        <pc:chgData name="Breczinski, Daniel" userId="6ec893eb-5ae9-4f0b-a3a0-7f516ebdfca0" providerId="ADAL" clId="{C2597F95-B491-404D-8B9C-707AD490E8C3}" dt="2023-06-30T08:26:18.203" v="5742" actId="2696"/>
        <pc:sldMkLst>
          <pc:docMk/>
          <pc:sldMk cId="1544121971" sldId="331"/>
        </pc:sldMkLst>
        <pc:spChg chg="del">
          <ac:chgData name="Breczinski, Daniel" userId="6ec893eb-5ae9-4f0b-a3a0-7f516ebdfca0" providerId="ADAL" clId="{C2597F95-B491-404D-8B9C-707AD490E8C3}" dt="2023-06-30T08:23:37.286" v="5734" actId="931"/>
          <ac:spMkLst>
            <pc:docMk/>
            <pc:sldMk cId="1544121971" sldId="331"/>
            <ac:spMk id="2" creationId="{F70CECFA-3A1C-F396-C075-4DCF50CE5CF1}"/>
          </ac:spMkLst>
        </pc:spChg>
        <pc:spChg chg="mod">
          <ac:chgData name="Breczinski, Daniel" userId="6ec893eb-5ae9-4f0b-a3a0-7f516ebdfca0" providerId="ADAL" clId="{C2597F95-B491-404D-8B9C-707AD490E8C3}" dt="2023-06-30T08:26:06.553" v="5740" actId="1076"/>
          <ac:spMkLst>
            <pc:docMk/>
            <pc:sldMk cId="1544121971" sldId="331"/>
            <ac:spMk id="3" creationId="{EC7666D2-7F94-FFB4-93E9-7D43FC514D2C}"/>
          </ac:spMkLst>
        </pc:spChg>
        <pc:picChg chg="add mod">
          <ac:chgData name="Breczinski, Daniel" userId="6ec893eb-5ae9-4f0b-a3a0-7f516ebdfca0" providerId="ADAL" clId="{C2597F95-B491-404D-8B9C-707AD490E8C3}" dt="2023-06-30T08:23:48.396" v="5738" actId="1076"/>
          <ac:picMkLst>
            <pc:docMk/>
            <pc:sldMk cId="1544121971" sldId="331"/>
            <ac:picMk id="7" creationId="{579F1605-5719-266F-5181-B69ABD3B06FF}"/>
          </ac:picMkLst>
        </pc:picChg>
      </pc:sldChg>
      <pc:sldChg chg="new del">
        <pc:chgData name="Breczinski, Daniel" userId="6ec893eb-5ae9-4f0b-a3a0-7f516ebdfca0" providerId="ADAL" clId="{C2597F95-B491-404D-8B9C-707AD490E8C3}" dt="2023-06-30T08:23:00.869" v="5690" actId="2696"/>
        <pc:sldMkLst>
          <pc:docMk/>
          <pc:sldMk cId="2391552498" sldId="331"/>
        </pc:sldMkLst>
      </pc:sldChg>
      <pc:sldChg chg="modSp add del mod ord">
        <pc:chgData name="Breczinski, Daniel" userId="6ec893eb-5ae9-4f0b-a3a0-7f516ebdfca0" providerId="ADAL" clId="{C2597F95-B491-404D-8B9C-707AD490E8C3}" dt="2023-06-30T09:08:11.022" v="6747" actId="2696"/>
        <pc:sldMkLst>
          <pc:docMk/>
          <pc:sldMk cId="2955113851" sldId="332"/>
        </pc:sldMkLst>
        <pc:spChg chg="mod">
          <ac:chgData name="Breczinski, Daniel" userId="6ec893eb-5ae9-4f0b-a3a0-7f516ebdfca0" providerId="ADAL" clId="{C2597F95-B491-404D-8B9C-707AD490E8C3}" dt="2023-06-30T08:53:47.007" v="6645" actId="20577"/>
          <ac:spMkLst>
            <pc:docMk/>
            <pc:sldMk cId="2955113851" sldId="332"/>
            <ac:spMk id="3" creationId="{A2761513-F6E2-E8BB-198A-70B1D4EA5B87}"/>
          </ac:spMkLst>
        </pc:spChg>
        <pc:picChg chg="mod">
          <ac:chgData name="Breczinski, Daniel" userId="6ec893eb-5ae9-4f0b-a3a0-7f516ebdfca0" providerId="ADAL" clId="{C2597F95-B491-404D-8B9C-707AD490E8C3}" dt="2023-06-30T09:04:57.881" v="6700" actId="14826"/>
          <ac:picMkLst>
            <pc:docMk/>
            <pc:sldMk cId="2955113851" sldId="332"/>
            <ac:picMk id="7" creationId="{A6908C79-3A15-5053-DF49-0052DA93B51B}"/>
          </ac:picMkLst>
        </pc:picChg>
      </pc:sldChg>
      <pc:sldChg chg="addSp delSp modSp new mod ord">
        <pc:chgData name="Breczinski, Daniel" userId="6ec893eb-5ae9-4f0b-a3a0-7f516ebdfca0" providerId="ADAL" clId="{C2597F95-B491-404D-8B9C-707AD490E8C3}" dt="2023-06-30T09:01:51.144" v="6698" actId="20578"/>
        <pc:sldMkLst>
          <pc:docMk/>
          <pc:sldMk cId="2674870099" sldId="333"/>
        </pc:sldMkLst>
        <pc:spChg chg="del">
          <ac:chgData name="Breczinski, Daniel" userId="6ec893eb-5ae9-4f0b-a3a0-7f516ebdfca0" providerId="ADAL" clId="{C2597F95-B491-404D-8B9C-707AD490E8C3}" dt="2023-06-30T09:00:02.002" v="6648" actId="931"/>
          <ac:spMkLst>
            <pc:docMk/>
            <pc:sldMk cId="2674870099" sldId="333"/>
            <ac:spMk id="2" creationId="{9F366072-A4CE-7579-281E-2E432B83DCE0}"/>
          </ac:spMkLst>
        </pc:spChg>
        <pc:spChg chg="mod">
          <ac:chgData name="Breczinski, Daniel" userId="6ec893eb-5ae9-4f0b-a3a0-7f516ebdfca0" providerId="ADAL" clId="{C2597F95-B491-404D-8B9C-707AD490E8C3}" dt="2023-06-30T09:01:35.971" v="6697" actId="20577"/>
          <ac:spMkLst>
            <pc:docMk/>
            <pc:sldMk cId="2674870099" sldId="333"/>
            <ac:spMk id="3" creationId="{061B3955-461B-2BC3-626D-2E9A2192919F}"/>
          </ac:spMkLst>
        </pc:spChg>
        <pc:spChg chg="del mod">
          <ac:chgData name="Breczinski, Daniel" userId="6ec893eb-5ae9-4f0b-a3a0-7f516ebdfca0" providerId="ADAL" clId="{C2597F95-B491-404D-8B9C-707AD490E8C3}" dt="2023-06-30T09:01:24.183" v="6696" actId="478"/>
          <ac:spMkLst>
            <pc:docMk/>
            <pc:sldMk cId="2674870099" sldId="333"/>
            <ac:spMk id="4" creationId="{248B0F65-8DAE-A81F-4EA8-5587FC9F4394}"/>
          </ac:spMkLst>
        </pc:spChg>
        <pc:spChg chg="del mod">
          <ac:chgData name="Breczinski, Daniel" userId="6ec893eb-5ae9-4f0b-a3a0-7f516ebdfca0" providerId="ADAL" clId="{C2597F95-B491-404D-8B9C-707AD490E8C3}" dt="2023-06-30T09:01:24.183" v="6696" actId="478"/>
          <ac:spMkLst>
            <pc:docMk/>
            <pc:sldMk cId="2674870099" sldId="333"/>
            <ac:spMk id="5" creationId="{21ED0CA7-DA47-F525-46E9-DC76CC7AC396}"/>
          </ac:spMkLst>
        </pc:spChg>
        <pc:picChg chg="add mod modCrop">
          <ac:chgData name="Breczinski, Daniel" userId="6ec893eb-5ae9-4f0b-a3a0-7f516ebdfca0" providerId="ADAL" clId="{C2597F95-B491-404D-8B9C-707AD490E8C3}" dt="2023-06-30T09:00:26.630" v="6655" actId="18131"/>
          <ac:picMkLst>
            <pc:docMk/>
            <pc:sldMk cId="2674870099" sldId="333"/>
            <ac:picMk id="7" creationId="{978320EC-4B61-903D-AD05-6A10F72173B8}"/>
          </ac:picMkLst>
        </pc:picChg>
      </pc:sldChg>
      <pc:sldChg chg="addSp delSp modSp new mod modNotesTx">
        <pc:chgData name="Breczinski, Daniel" userId="6ec893eb-5ae9-4f0b-a3a0-7f516ebdfca0" providerId="ADAL" clId="{C2597F95-B491-404D-8B9C-707AD490E8C3}" dt="2023-06-30T12:37:42.053" v="8100" actId="20577"/>
        <pc:sldMkLst>
          <pc:docMk/>
          <pc:sldMk cId="378934476" sldId="334"/>
        </pc:sldMkLst>
        <pc:spChg chg="del">
          <ac:chgData name="Breczinski, Daniel" userId="6ec893eb-5ae9-4f0b-a3a0-7f516ebdfca0" providerId="ADAL" clId="{C2597F95-B491-404D-8B9C-707AD490E8C3}" dt="2023-06-30T09:06:34.500" v="6704" actId="931"/>
          <ac:spMkLst>
            <pc:docMk/>
            <pc:sldMk cId="378934476" sldId="334"/>
            <ac:spMk id="2" creationId="{E919CC40-6C21-D157-F270-886FE9897089}"/>
          </ac:spMkLst>
        </pc:spChg>
        <pc:spChg chg="mod">
          <ac:chgData name="Breczinski, Daniel" userId="6ec893eb-5ae9-4f0b-a3a0-7f516ebdfca0" providerId="ADAL" clId="{C2597F95-B491-404D-8B9C-707AD490E8C3}" dt="2023-06-30T12:37:42.053" v="8100" actId="20577"/>
          <ac:spMkLst>
            <pc:docMk/>
            <pc:sldMk cId="378934476" sldId="334"/>
            <ac:spMk id="4" creationId="{4FDEC736-AAF9-1215-3521-9B27FB056177}"/>
          </ac:spMkLst>
        </pc:spChg>
        <pc:picChg chg="add mod modCrop">
          <ac:chgData name="Breczinski, Daniel" userId="6ec893eb-5ae9-4f0b-a3a0-7f516ebdfca0" providerId="ADAL" clId="{C2597F95-B491-404D-8B9C-707AD490E8C3}" dt="2023-06-30T09:07:32.325" v="6714" actId="732"/>
          <ac:picMkLst>
            <pc:docMk/>
            <pc:sldMk cId="378934476" sldId="334"/>
            <ac:picMk id="7" creationId="{5CBB196F-E504-8E06-8535-657E804E148E}"/>
          </ac:picMkLst>
        </pc:picChg>
      </pc:sldChg>
      <pc:sldChg chg="new del">
        <pc:chgData name="Breczinski, Daniel" userId="6ec893eb-5ae9-4f0b-a3a0-7f516ebdfca0" providerId="ADAL" clId="{C2597F95-B491-404D-8B9C-707AD490E8C3}" dt="2023-06-30T09:05:47.321" v="6702" actId="680"/>
        <pc:sldMkLst>
          <pc:docMk/>
          <pc:sldMk cId="538446789" sldId="334"/>
        </pc:sldMkLst>
      </pc:sldChg>
      <pc:sldChg chg="modSp add mod modNotesTx">
        <pc:chgData name="Breczinski, Daniel" userId="6ec893eb-5ae9-4f0b-a3a0-7f516ebdfca0" providerId="ADAL" clId="{C2597F95-B491-404D-8B9C-707AD490E8C3}" dt="2023-07-05T11:56:02.455" v="14770" actId="20577"/>
        <pc:sldMkLst>
          <pc:docMk/>
          <pc:sldMk cId="577146271" sldId="335"/>
        </pc:sldMkLst>
        <pc:spChg chg="mod">
          <ac:chgData name="Breczinski, Daniel" userId="6ec893eb-5ae9-4f0b-a3a0-7f516ebdfca0" providerId="ADAL" clId="{C2597F95-B491-404D-8B9C-707AD490E8C3}" dt="2023-06-30T09:13:08.907" v="7198" actId="20577"/>
          <ac:spMkLst>
            <pc:docMk/>
            <pc:sldMk cId="577146271" sldId="335"/>
            <ac:spMk id="2" creationId="{2A727937-A28C-4C9B-877C-6A6C11CE6B51}"/>
          </ac:spMkLst>
        </pc:spChg>
        <pc:spChg chg="mod">
          <ac:chgData name="Breczinski, Daniel" userId="6ec893eb-5ae9-4f0b-a3a0-7f516ebdfca0" providerId="ADAL" clId="{C2597F95-B491-404D-8B9C-707AD490E8C3}" dt="2023-06-30T14:03:37.572" v="8470" actId="20577"/>
          <ac:spMkLst>
            <pc:docMk/>
            <pc:sldMk cId="577146271" sldId="335"/>
            <ac:spMk id="3" creationId="{C474C072-C0EA-2807-B3A5-44FFF9032856}"/>
          </ac:spMkLst>
        </pc:spChg>
      </pc:sldChg>
      <pc:sldChg chg="addSp delSp modSp new del mod modAnim">
        <pc:chgData name="Breczinski, Daniel" userId="6ec893eb-5ae9-4f0b-a3a0-7f516ebdfca0" providerId="ADAL" clId="{C2597F95-B491-404D-8B9C-707AD490E8C3}" dt="2023-07-05T14:31:06.795" v="14773" actId="2696"/>
        <pc:sldMkLst>
          <pc:docMk/>
          <pc:sldMk cId="2913551449" sldId="336"/>
        </pc:sldMkLst>
        <pc:spChg chg="del">
          <ac:chgData name="Breczinski, Daniel" userId="6ec893eb-5ae9-4f0b-a3a0-7f516ebdfca0" providerId="ADAL" clId="{C2597F95-B491-404D-8B9C-707AD490E8C3}" dt="2023-06-30T10:07:43.819" v="7627"/>
          <ac:spMkLst>
            <pc:docMk/>
            <pc:sldMk cId="2913551449" sldId="336"/>
            <ac:spMk id="3" creationId="{C48BCF0D-5D48-832C-4BAF-B0130CA08323}"/>
          </ac:spMkLst>
        </pc:spChg>
        <pc:picChg chg="add mod">
          <ac:chgData name="Breczinski, Daniel" userId="6ec893eb-5ae9-4f0b-a3a0-7f516ebdfca0" providerId="ADAL" clId="{C2597F95-B491-404D-8B9C-707AD490E8C3}" dt="2023-07-05T11:56:51.232" v="14771" actId="1036"/>
          <ac:picMkLst>
            <pc:docMk/>
            <pc:sldMk cId="2913551449" sldId="336"/>
            <ac:picMk id="5" creationId="{3CF8A13E-27C4-BB59-40AC-C002170EB1AC}"/>
          </ac:picMkLst>
        </pc:picChg>
      </pc:sldChg>
      <pc:sldChg chg="new del">
        <pc:chgData name="Breczinski, Daniel" userId="6ec893eb-5ae9-4f0b-a3a0-7f516ebdfca0" providerId="ADAL" clId="{C2597F95-B491-404D-8B9C-707AD490E8C3}" dt="2023-06-30T10:23:41.074" v="7697" actId="680"/>
        <pc:sldMkLst>
          <pc:docMk/>
          <pc:sldMk cId="1184606934" sldId="337"/>
        </pc:sldMkLst>
      </pc:sldChg>
      <pc:sldChg chg="addSp delSp modSp new mod modNotesTx">
        <pc:chgData name="Breczinski, Daniel" userId="6ec893eb-5ae9-4f0b-a3a0-7f516ebdfca0" providerId="ADAL" clId="{C2597F95-B491-404D-8B9C-707AD490E8C3}" dt="2023-07-05T08:23:16.335" v="11163" actId="20577"/>
        <pc:sldMkLst>
          <pc:docMk/>
          <pc:sldMk cId="3086177126" sldId="337"/>
        </pc:sldMkLst>
        <pc:spChg chg="del">
          <ac:chgData name="Breczinski, Daniel" userId="6ec893eb-5ae9-4f0b-a3a0-7f516ebdfca0" providerId="ADAL" clId="{C2597F95-B491-404D-8B9C-707AD490E8C3}" dt="2023-06-30T10:25:22.230" v="7751" actId="478"/>
          <ac:spMkLst>
            <pc:docMk/>
            <pc:sldMk cId="3086177126" sldId="337"/>
            <ac:spMk id="2" creationId="{07445E5C-5DAA-C525-F3BC-6DC3914B779E}"/>
          </ac:spMkLst>
        </pc:spChg>
        <pc:spChg chg="mod">
          <ac:chgData name="Breczinski, Daniel" userId="6ec893eb-5ae9-4f0b-a3a0-7f516ebdfca0" providerId="ADAL" clId="{C2597F95-B491-404D-8B9C-707AD490E8C3}" dt="2023-06-30T10:24:24.792" v="7750" actId="20577"/>
          <ac:spMkLst>
            <pc:docMk/>
            <pc:sldMk cId="3086177126" sldId="337"/>
            <ac:spMk id="4" creationId="{49041ACE-D4A1-AC7F-3829-89E8A8A48012}"/>
          </ac:spMkLst>
        </pc:spChg>
        <pc:picChg chg="add mod">
          <ac:chgData name="Breczinski, Daniel" userId="6ec893eb-5ae9-4f0b-a3a0-7f516ebdfca0" providerId="ADAL" clId="{C2597F95-B491-404D-8B9C-707AD490E8C3}" dt="2023-06-30T10:26:06.729" v="7755" actId="1076"/>
          <ac:picMkLst>
            <pc:docMk/>
            <pc:sldMk cId="3086177126" sldId="337"/>
            <ac:picMk id="7" creationId="{7A3AFBCA-FDEB-4626-ACF6-58BA6F632D5C}"/>
          </ac:picMkLst>
        </pc:picChg>
      </pc:sldChg>
      <pc:sldChg chg="modSp add mod modNotesTx">
        <pc:chgData name="Breczinski, Daniel" userId="6ec893eb-5ae9-4f0b-a3a0-7f516ebdfca0" providerId="ADAL" clId="{C2597F95-B491-404D-8B9C-707AD490E8C3}" dt="2023-07-05T08:15:16.346" v="10728" actId="20577"/>
        <pc:sldMkLst>
          <pc:docMk/>
          <pc:sldMk cId="2984157949" sldId="338"/>
        </pc:sldMkLst>
        <pc:spChg chg="mod">
          <ac:chgData name="Breczinski, Daniel" userId="6ec893eb-5ae9-4f0b-a3a0-7f516ebdfca0" providerId="ADAL" clId="{C2597F95-B491-404D-8B9C-707AD490E8C3}" dt="2023-06-30T14:45:24.955" v="9168" actId="20577"/>
          <ac:spMkLst>
            <pc:docMk/>
            <pc:sldMk cId="2984157949" sldId="338"/>
            <ac:spMk id="2" creationId="{2A727937-A28C-4C9B-877C-6A6C11CE6B51}"/>
          </ac:spMkLst>
        </pc:spChg>
        <pc:spChg chg="mod">
          <ac:chgData name="Breczinski, Daniel" userId="6ec893eb-5ae9-4f0b-a3a0-7f516ebdfca0" providerId="ADAL" clId="{C2597F95-B491-404D-8B9C-707AD490E8C3}" dt="2023-07-05T08:15:16.346" v="10728" actId="20577"/>
          <ac:spMkLst>
            <pc:docMk/>
            <pc:sldMk cId="2984157949" sldId="338"/>
            <ac:spMk id="3" creationId="{C474C072-C0EA-2807-B3A5-44FFF9032856}"/>
          </ac:spMkLst>
        </pc:spChg>
        <pc:picChg chg="mod">
          <ac:chgData name="Breczinski, Daniel" userId="6ec893eb-5ae9-4f0b-a3a0-7f516ebdfca0" providerId="ADAL" clId="{C2597F95-B491-404D-8B9C-707AD490E8C3}" dt="2023-06-30T10:30:10.389" v="7772" actId="14826"/>
          <ac:picMkLst>
            <pc:docMk/>
            <pc:sldMk cId="2984157949" sldId="338"/>
            <ac:picMk id="8" creationId="{659854D2-C2CA-6876-87C6-418F7EBD2F31}"/>
          </ac:picMkLst>
        </pc:picChg>
      </pc:sldChg>
      <pc:sldChg chg="modSp add mod ord">
        <pc:chgData name="Breczinski, Daniel" userId="6ec893eb-5ae9-4f0b-a3a0-7f516ebdfca0" providerId="ADAL" clId="{C2597F95-B491-404D-8B9C-707AD490E8C3}" dt="2023-07-05T08:22:52.004" v="11161" actId="20577"/>
        <pc:sldMkLst>
          <pc:docMk/>
          <pc:sldMk cId="3368755822" sldId="339"/>
        </pc:sldMkLst>
        <pc:spChg chg="mod">
          <ac:chgData name="Breczinski, Daniel" userId="6ec893eb-5ae9-4f0b-a3a0-7f516ebdfca0" providerId="ADAL" clId="{C2597F95-B491-404D-8B9C-707AD490E8C3}" dt="2023-07-05T08:17:47.172" v="10789"/>
          <ac:spMkLst>
            <pc:docMk/>
            <pc:sldMk cId="3368755822" sldId="339"/>
            <ac:spMk id="2" creationId="{2A727937-A28C-4C9B-877C-6A6C11CE6B51}"/>
          </ac:spMkLst>
        </pc:spChg>
        <pc:spChg chg="mod">
          <ac:chgData name="Breczinski, Daniel" userId="6ec893eb-5ae9-4f0b-a3a0-7f516ebdfca0" providerId="ADAL" clId="{C2597F95-B491-404D-8B9C-707AD490E8C3}" dt="2023-07-05T08:22:52.004" v="11161" actId="20577"/>
          <ac:spMkLst>
            <pc:docMk/>
            <pc:sldMk cId="3368755822" sldId="339"/>
            <ac:spMk id="3" creationId="{C474C072-C0EA-2807-B3A5-44FFF9032856}"/>
          </ac:spMkLst>
        </pc:spChg>
        <pc:picChg chg="mod">
          <ac:chgData name="Breczinski, Daniel" userId="6ec893eb-5ae9-4f0b-a3a0-7f516ebdfca0" providerId="ADAL" clId="{C2597F95-B491-404D-8B9C-707AD490E8C3}" dt="2023-07-05T08:17:10.368" v="10731" actId="14826"/>
          <ac:picMkLst>
            <pc:docMk/>
            <pc:sldMk cId="3368755822" sldId="339"/>
            <ac:picMk id="8" creationId="{659854D2-C2CA-6876-87C6-418F7EBD2F31}"/>
          </ac:picMkLst>
        </pc:picChg>
      </pc:sldChg>
      <pc:sldChg chg="new del">
        <pc:chgData name="Breczinski, Daniel" userId="6ec893eb-5ae9-4f0b-a3a0-7f516ebdfca0" providerId="ADAL" clId="{C2597F95-B491-404D-8B9C-707AD490E8C3}" dt="2023-06-30T12:37:32.143" v="8081" actId="680"/>
        <pc:sldMkLst>
          <pc:docMk/>
          <pc:sldMk cId="3701039252" sldId="339"/>
        </pc:sldMkLst>
      </pc:sldChg>
      <pc:sldChg chg="modSp add del mod">
        <pc:chgData name="Breczinski, Daniel" userId="6ec893eb-5ae9-4f0b-a3a0-7f516ebdfca0" providerId="ADAL" clId="{C2597F95-B491-404D-8B9C-707AD490E8C3}" dt="2023-07-05T10:48:38.494" v="13023" actId="2696"/>
        <pc:sldMkLst>
          <pc:docMk/>
          <pc:sldMk cId="1095114579" sldId="340"/>
        </pc:sldMkLst>
        <pc:spChg chg="mod">
          <ac:chgData name="Breczinski, Daniel" userId="6ec893eb-5ae9-4f0b-a3a0-7f516ebdfca0" providerId="ADAL" clId="{C2597F95-B491-404D-8B9C-707AD490E8C3}" dt="2023-06-30T14:52:48.158" v="9198" actId="20577"/>
          <ac:spMkLst>
            <pc:docMk/>
            <pc:sldMk cId="1095114579" sldId="340"/>
            <ac:spMk id="2" creationId="{2A727937-A28C-4C9B-877C-6A6C11CE6B51}"/>
          </ac:spMkLst>
        </pc:spChg>
      </pc:sldChg>
      <pc:sldChg chg="addSp delSp modSp add mod modNotesTx">
        <pc:chgData name="Breczinski, Daniel" userId="6ec893eb-5ae9-4f0b-a3a0-7f516ebdfca0" providerId="ADAL" clId="{C2597F95-B491-404D-8B9C-707AD490E8C3}" dt="2023-07-05T08:36:53.747" v="11200" actId="20577"/>
        <pc:sldMkLst>
          <pc:docMk/>
          <pc:sldMk cId="1857503401" sldId="341"/>
        </pc:sldMkLst>
        <pc:spChg chg="mod">
          <ac:chgData name="Breczinski, Daniel" userId="6ec893eb-5ae9-4f0b-a3a0-7f516ebdfca0" providerId="ADAL" clId="{C2597F95-B491-404D-8B9C-707AD490E8C3}" dt="2023-07-05T07:52:27.143" v="9427" actId="20577"/>
          <ac:spMkLst>
            <pc:docMk/>
            <pc:sldMk cId="1857503401" sldId="341"/>
            <ac:spMk id="2" creationId="{2A727937-A28C-4C9B-877C-6A6C11CE6B51}"/>
          </ac:spMkLst>
        </pc:spChg>
        <pc:spChg chg="del mod">
          <ac:chgData name="Breczinski, Daniel" userId="6ec893eb-5ae9-4f0b-a3a0-7f516ebdfca0" providerId="ADAL" clId="{C2597F95-B491-404D-8B9C-707AD490E8C3}" dt="2023-07-05T07:53:06.469" v="9430" actId="478"/>
          <ac:spMkLst>
            <pc:docMk/>
            <pc:sldMk cId="1857503401" sldId="341"/>
            <ac:spMk id="3" creationId="{C474C072-C0EA-2807-B3A5-44FFF9032856}"/>
          </ac:spMkLst>
        </pc:spChg>
        <pc:spChg chg="add del mod">
          <ac:chgData name="Breczinski, Daniel" userId="6ec893eb-5ae9-4f0b-a3a0-7f516ebdfca0" providerId="ADAL" clId="{C2597F95-B491-404D-8B9C-707AD490E8C3}" dt="2023-07-05T07:54:52.248" v="9436" actId="478"/>
          <ac:spMkLst>
            <pc:docMk/>
            <pc:sldMk cId="1857503401" sldId="341"/>
            <ac:spMk id="6" creationId="{313F56EC-7AA5-698D-C985-24EFE43BCFBD}"/>
          </ac:spMkLst>
        </pc:spChg>
        <pc:picChg chg="del">
          <ac:chgData name="Breczinski, Daniel" userId="6ec893eb-5ae9-4f0b-a3a0-7f516ebdfca0" providerId="ADAL" clId="{C2597F95-B491-404D-8B9C-707AD490E8C3}" dt="2023-07-05T07:54:55.592" v="9437" actId="478"/>
          <ac:picMkLst>
            <pc:docMk/>
            <pc:sldMk cId="1857503401" sldId="341"/>
            <ac:picMk id="8" creationId="{659854D2-C2CA-6876-87C6-418F7EBD2F31}"/>
          </ac:picMkLst>
        </pc:picChg>
        <pc:picChg chg="add del mod">
          <ac:chgData name="Breczinski, Daniel" userId="6ec893eb-5ae9-4f0b-a3a0-7f516ebdfca0" providerId="ADAL" clId="{C2597F95-B491-404D-8B9C-707AD490E8C3}" dt="2023-07-05T07:55:51.135" v="9444" actId="478"/>
          <ac:picMkLst>
            <pc:docMk/>
            <pc:sldMk cId="1857503401" sldId="341"/>
            <ac:picMk id="9" creationId="{AF0FD8F0-0040-0370-720F-835B166C8ACA}"/>
          </ac:picMkLst>
        </pc:picChg>
        <pc:picChg chg="add mod">
          <ac:chgData name="Breczinski, Daniel" userId="6ec893eb-5ae9-4f0b-a3a0-7f516ebdfca0" providerId="ADAL" clId="{C2597F95-B491-404D-8B9C-707AD490E8C3}" dt="2023-07-05T07:56:32.651" v="9450" actId="1076"/>
          <ac:picMkLst>
            <pc:docMk/>
            <pc:sldMk cId="1857503401" sldId="341"/>
            <ac:picMk id="11" creationId="{0578544B-041C-B88B-5DC9-2077CB644610}"/>
          </ac:picMkLst>
        </pc:picChg>
      </pc:sldChg>
      <pc:sldChg chg="add del ord">
        <pc:chgData name="Breczinski, Daniel" userId="6ec893eb-5ae9-4f0b-a3a0-7f516ebdfca0" providerId="ADAL" clId="{C2597F95-B491-404D-8B9C-707AD490E8C3}" dt="2023-07-05T10:48:38.484" v="13022" actId="2696"/>
        <pc:sldMkLst>
          <pc:docMk/>
          <pc:sldMk cId="2092666517" sldId="342"/>
        </pc:sldMkLst>
      </pc:sldChg>
      <pc:sldChg chg="addSp delSp modSp add mod modNotesTx">
        <pc:chgData name="Breczinski, Daniel" userId="6ec893eb-5ae9-4f0b-a3a0-7f516ebdfca0" providerId="ADAL" clId="{C2597F95-B491-404D-8B9C-707AD490E8C3}" dt="2023-07-05T10:53:03.601" v="13105" actId="20577"/>
        <pc:sldMkLst>
          <pc:docMk/>
          <pc:sldMk cId="3028133294" sldId="343"/>
        </pc:sldMkLst>
        <pc:spChg chg="mod">
          <ac:chgData name="Breczinski, Daniel" userId="6ec893eb-5ae9-4f0b-a3a0-7f516ebdfca0" providerId="ADAL" clId="{C2597F95-B491-404D-8B9C-707AD490E8C3}" dt="2023-07-05T08:35:28.190" v="11167" actId="20577"/>
          <ac:spMkLst>
            <pc:docMk/>
            <pc:sldMk cId="3028133294" sldId="343"/>
            <ac:spMk id="2" creationId="{2A727937-A28C-4C9B-877C-6A6C11CE6B51}"/>
          </ac:spMkLst>
        </pc:spChg>
        <pc:spChg chg="mod">
          <ac:chgData name="Breczinski, Daniel" userId="6ec893eb-5ae9-4f0b-a3a0-7f516ebdfca0" providerId="ADAL" clId="{C2597F95-B491-404D-8B9C-707AD490E8C3}" dt="2023-07-05T10:53:03.601" v="13105" actId="20577"/>
          <ac:spMkLst>
            <pc:docMk/>
            <pc:sldMk cId="3028133294" sldId="343"/>
            <ac:spMk id="3" creationId="{C474C072-C0EA-2807-B3A5-44FFF9032856}"/>
          </ac:spMkLst>
        </pc:spChg>
        <pc:picChg chg="add del mod">
          <ac:chgData name="Breczinski, Daniel" userId="6ec893eb-5ae9-4f0b-a3a0-7f516ebdfca0" providerId="ADAL" clId="{C2597F95-B491-404D-8B9C-707AD490E8C3}" dt="2023-07-05T08:39:39.107" v="11206" actId="14826"/>
          <ac:picMkLst>
            <pc:docMk/>
            <pc:sldMk cId="3028133294" sldId="343"/>
            <ac:picMk id="8" creationId="{659854D2-C2CA-6876-87C6-418F7EBD2F31}"/>
          </ac:picMkLst>
        </pc:picChg>
      </pc:sldChg>
      <pc:sldChg chg="modSp add del mod modNotesTx">
        <pc:chgData name="Breczinski, Daniel" userId="6ec893eb-5ae9-4f0b-a3a0-7f516ebdfca0" providerId="ADAL" clId="{C2597F95-B491-404D-8B9C-707AD490E8C3}" dt="2023-07-05T10:48:38.470" v="13021" actId="2696"/>
        <pc:sldMkLst>
          <pc:docMk/>
          <pc:sldMk cId="2554309967" sldId="344"/>
        </pc:sldMkLst>
        <pc:spChg chg="mod">
          <ac:chgData name="Breczinski, Daniel" userId="6ec893eb-5ae9-4f0b-a3a0-7f516ebdfca0" providerId="ADAL" clId="{C2597F95-B491-404D-8B9C-707AD490E8C3}" dt="2023-07-05T08:52:40.810" v="11955" actId="20577"/>
          <ac:spMkLst>
            <pc:docMk/>
            <pc:sldMk cId="2554309967" sldId="344"/>
            <ac:spMk id="2" creationId="{2A727937-A28C-4C9B-877C-6A6C11CE6B51}"/>
          </ac:spMkLst>
        </pc:spChg>
        <pc:picChg chg="mod">
          <ac:chgData name="Breczinski, Daniel" userId="6ec893eb-5ae9-4f0b-a3a0-7f516ebdfca0" providerId="ADAL" clId="{C2597F95-B491-404D-8B9C-707AD490E8C3}" dt="2023-07-05T09:00:21.472" v="12142" actId="1076"/>
          <ac:picMkLst>
            <pc:docMk/>
            <pc:sldMk cId="2554309967" sldId="344"/>
            <ac:picMk id="8" creationId="{659854D2-C2CA-6876-87C6-418F7EBD2F31}"/>
          </ac:picMkLst>
        </pc:picChg>
      </pc:sldChg>
      <pc:sldChg chg="modSp add mod ord modNotesTx">
        <pc:chgData name="Breczinski, Daniel" userId="6ec893eb-5ae9-4f0b-a3a0-7f516ebdfca0" providerId="ADAL" clId="{C2597F95-B491-404D-8B9C-707AD490E8C3}" dt="2023-07-05T10:51:33.124" v="13100" actId="166"/>
        <pc:sldMkLst>
          <pc:docMk/>
          <pc:sldMk cId="1233687861" sldId="345"/>
        </pc:sldMkLst>
        <pc:spChg chg="mod">
          <ac:chgData name="Breczinski, Daniel" userId="6ec893eb-5ae9-4f0b-a3a0-7f516ebdfca0" providerId="ADAL" clId="{C2597F95-B491-404D-8B9C-707AD490E8C3}" dt="2023-07-05T10:51:26.328" v="13097" actId="20577"/>
          <ac:spMkLst>
            <pc:docMk/>
            <pc:sldMk cId="1233687861" sldId="345"/>
            <ac:spMk id="2" creationId="{2A727937-A28C-4C9B-877C-6A6C11CE6B51}"/>
          </ac:spMkLst>
        </pc:spChg>
        <pc:spChg chg="mod">
          <ac:chgData name="Breczinski, Daniel" userId="6ec893eb-5ae9-4f0b-a3a0-7f516ebdfca0" providerId="ADAL" clId="{C2597F95-B491-404D-8B9C-707AD490E8C3}" dt="2023-07-05T10:51:33.124" v="13100" actId="166"/>
          <ac:spMkLst>
            <pc:docMk/>
            <pc:sldMk cId="1233687861" sldId="345"/>
            <ac:spMk id="3" creationId="{C474C072-C0EA-2807-B3A5-44FFF9032856}"/>
          </ac:spMkLst>
        </pc:spChg>
        <pc:picChg chg="mod">
          <ac:chgData name="Breczinski, Daniel" userId="6ec893eb-5ae9-4f0b-a3a0-7f516ebdfca0" providerId="ADAL" clId="{C2597F95-B491-404D-8B9C-707AD490E8C3}" dt="2023-07-05T09:12:02.334" v="12577" actId="14100"/>
          <ac:picMkLst>
            <pc:docMk/>
            <pc:sldMk cId="1233687861" sldId="345"/>
            <ac:picMk id="8" creationId="{659854D2-C2CA-6876-87C6-418F7EBD2F31}"/>
          </ac:picMkLst>
        </pc:picChg>
      </pc:sldChg>
      <pc:sldChg chg="modSp add mod modNotesTx">
        <pc:chgData name="Breczinski, Daniel" userId="6ec893eb-5ae9-4f0b-a3a0-7f516ebdfca0" providerId="ADAL" clId="{C2597F95-B491-404D-8B9C-707AD490E8C3}" dt="2023-07-05T10:58:26.044" v="13783" actId="20577"/>
        <pc:sldMkLst>
          <pc:docMk/>
          <pc:sldMk cId="428763389" sldId="346"/>
        </pc:sldMkLst>
        <pc:spChg chg="mod">
          <ac:chgData name="Breczinski, Daniel" userId="6ec893eb-5ae9-4f0b-a3a0-7f516ebdfca0" providerId="ADAL" clId="{C2597F95-B491-404D-8B9C-707AD490E8C3}" dt="2023-07-05T10:51:44.095" v="13102" actId="20577"/>
          <ac:spMkLst>
            <pc:docMk/>
            <pc:sldMk cId="428763389" sldId="346"/>
            <ac:spMk id="2" creationId="{2A727937-A28C-4C9B-877C-6A6C11CE6B51}"/>
          </ac:spMkLst>
        </pc:spChg>
        <pc:spChg chg="mod">
          <ac:chgData name="Breczinski, Daniel" userId="6ec893eb-5ae9-4f0b-a3a0-7f516ebdfca0" providerId="ADAL" clId="{C2597F95-B491-404D-8B9C-707AD490E8C3}" dt="2023-07-05T10:55:50.707" v="13384" actId="20577"/>
          <ac:spMkLst>
            <pc:docMk/>
            <pc:sldMk cId="428763389" sldId="346"/>
            <ac:spMk id="3" creationId="{C474C072-C0EA-2807-B3A5-44FFF9032856}"/>
          </ac:spMkLst>
        </pc:spChg>
        <pc:picChg chg="mod">
          <ac:chgData name="Breczinski, Daniel" userId="6ec893eb-5ae9-4f0b-a3a0-7f516ebdfca0" providerId="ADAL" clId="{C2597F95-B491-404D-8B9C-707AD490E8C3}" dt="2023-07-05T10:50:59.480" v="13092" actId="14826"/>
          <ac:picMkLst>
            <pc:docMk/>
            <pc:sldMk cId="428763389" sldId="346"/>
            <ac:picMk id="8" creationId="{659854D2-C2CA-6876-87C6-418F7EBD2F31}"/>
          </ac:picMkLst>
        </pc:picChg>
      </pc:sldChg>
      <pc:sldChg chg="add del ord">
        <pc:chgData name="Breczinski, Daniel" userId="6ec893eb-5ae9-4f0b-a3a0-7f516ebdfca0" providerId="ADAL" clId="{C2597F95-B491-404D-8B9C-707AD490E8C3}" dt="2023-07-05T10:48:38.446" v="13020" actId="2696"/>
        <pc:sldMkLst>
          <pc:docMk/>
          <pc:sldMk cId="2078311401" sldId="346"/>
        </pc:sldMkLst>
      </pc:sldChg>
      <pc:sldChg chg="new del">
        <pc:chgData name="Breczinski, Daniel" userId="6ec893eb-5ae9-4f0b-a3a0-7f516ebdfca0" providerId="ADAL" clId="{C2597F95-B491-404D-8B9C-707AD490E8C3}" dt="2023-07-05T10:50:34.102" v="13084" actId="680"/>
        <pc:sldMkLst>
          <pc:docMk/>
          <pc:sldMk cId="1902923562" sldId="347"/>
        </pc:sldMkLst>
      </pc:sldChg>
      <pc:sldChg chg="addSp delSp modSp new mod modAnim modNotesTx">
        <pc:chgData name="Breczinski, Daniel" userId="6ec893eb-5ae9-4f0b-a3a0-7f516ebdfca0" providerId="ADAL" clId="{C2597F95-B491-404D-8B9C-707AD490E8C3}" dt="2023-07-07T09:12:38.477" v="14774" actId="1036"/>
        <pc:sldMkLst>
          <pc:docMk/>
          <pc:sldMk cId="3835676077" sldId="347"/>
        </pc:sldMkLst>
        <pc:spChg chg="del">
          <ac:chgData name="Breczinski, Daniel" userId="6ec893eb-5ae9-4f0b-a3a0-7f516ebdfca0" providerId="ADAL" clId="{C2597F95-B491-404D-8B9C-707AD490E8C3}" dt="2023-07-05T11:00:04.594" v="13785"/>
          <ac:spMkLst>
            <pc:docMk/>
            <pc:sldMk cId="3835676077" sldId="347"/>
            <ac:spMk id="3" creationId="{07AADCE5-6C80-5587-ABED-07C61D343875}"/>
          </ac:spMkLst>
        </pc:spChg>
        <pc:picChg chg="add mod">
          <ac:chgData name="Breczinski, Daniel" userId="6ec893eb-5ae9-4f0b-a3a0-7f516ebdfca0" providerId="ADAL" clId="{C2597F95-B491-404D-8B9C-707AD490E8C3}" dt="2023-07-07T09:12:38.477" v="14774" actId="1036"/>
          <ac:picMkLst>
            <pc:docMk/>
            <pc:sldMk cId="3835676077" sldId="347"/>
            <ac:picMk id="5" creationId="{8CBD38BA-96FB-65CE-B07D-F9A6F0E48432}"/>
          </ac:picMkLst>
        </pc:picChg>
      </pc:sldChg>
      <pc:sldChg chg="modSp add mod ord">
        <pc:chgData name="Breczinski, Daniel" userId="6ec893eb-5ae9-4f0b-a3a0-7f516ebdfca0" providerId="ADAL" clId="{C2597F95-B491-404D-8B9C-707AD490E8C3}" dt="2023-07-05T11:55:24.235" v="14767" actId="1076"/>
        <pc:sldMkLst>
          <pc:docMk/>
          <pc:sldMk cId="4264236759" sldId="348"/>
        </pc:sldMkLst>
        <pc:spChg chg="mod">
          <ac:chgData name="Breczinski, Daniel" userId="6ec893eb-5ae9-4f0b-a3a0-7f516ebdfca0" providerId="ADAL" clId="{C2597F95-B491-404D-8B9C-707AD490E8C3}" dt="2023-07-05T11:19:33.441" v="14007" actId="20577"/>
          <ac:spMkLst>
            <pc:docMk/>
            <pc:sldMk cId="4264236759" sldId="348"/>
            <ac:spMk id="4" creationId="{49041ACE-D4A1-AC7F-3829-89E8A8A48012}"/>
          </ac:spMkLst>
        </pc:spChg>
        <pc:picChg chg="mod">
          <ac:chgData name="Breczinski, Daniel" userId="6ec893eb-5ae9-4f0b-a3a0-7f516ebdfca0" providerId="ADAL" clId="{C2597F95-B491-404D-8B9C-707AD490E8C3}" dt="2023-07-05T11:55:24.235" v="14767" actId="1076"/>
          <ac:picMkLst>
            <pc:docMk/>
            <pc:sldMk cId="4264236759" sldId="348"/>
            <ac:picMk id="7" creationId="{7A3AFBCA-FDEB-4626-ACF6-58BA6F632D5C}"/>
          </ac:picMkLst>
        </pc:picChg>
      </pc:sldChg>
      <pc:sldChg chg="modSp add mod ord modNotesTx">
        <pc:chgData name="Breczinski, Daniel" userId="6ec893eb-5ae9-4f0b-a3a0-7f516ebdfca0" providerId="ADAL" clId="{C2597F95-B491-404D-8B9C-707AD490E8C3}" dt="2023-07-07T09:13:19.134" v="14780" actId="1035"/>
        <pc:sldMkLst>
          <pc:docMk/>
          <pc:sldMk cId="335946170" sldId="349"/>
        </pc:sldMkLst>
        <pc:spChg chg="mod">
          <ac:chgData name="Breczinski, Daniel" userId="6ec893eb-5ae9-4f0b-a3a0-7f516ebdfca0" providerId="ADAL" clId="{C2597F95-B491-404D-8B9C-707AD490E8C3}" dt="2023-07-05T11:41:40.164" v="14040" actId="20577"/>
          <ac:spMkLst>
            <pc:docMk/>
            <pc:sldMk cId="335946170" sldId="349"/>
            <ac:spMk id="2" creationId="{2A727937-A28C-4C9B-877C-6A6C11CE6B51}"/>
          </ac:spMkLst>
        </pc:spChg>
        <pc:spChg chg="mod">
          <ac:chgData name="Breczinski, Daniel" userId="6ec893eb-5ae9-4f0b-a3a0-7f516ebdfca0" providerId="ADAL" clId="{C2597F95-B491-404D-8B9C-707AD490E8C3}" dt="2023-07-05T11:50:41.398" v="14470" actId="255"/>
          <ac:spMkLst>
            <pc:docMk/>
            <pc:sldMk cId="335946170" sldId="349"/>
            <ac:spMk id="3" creationId="{C474C072-C0EA-2807-B3A5-44FFF9032856}"/>
          </ac:spMkLst>
        </pc:spChg>
        <pc:picChg chg="mod">
          <ac:chgData name="Breczinski, Daniel" userId="6ec893eb-5ae9-4f0b-a3a0-7f516ebdfca0" providerId="ADAL" clId="{C2597F95-B491-404D-8B9C-707AD490E8C3}" dt="2023-07-07T09:13:19.134" v="14780" actId="1035"/>
          <ac:picMkLst>
            <pc:docMk/>
            <pc:sldMk cId="335946170" sldId="349"/>
            <ac:picMk id="8" creationId="{659854D2-C2CA-6876-87C6-418F7EBD2F31}"/>
          </ac:picMkLst>
        </pc:picChg>
      </pc:sldChg>
      <pc:sldChg chg="addSp delSp modSp new modAnim modNotesTx">
        <pc:chgData name="Breczinski, Daniel" userId="6ec893eb-5ae9-4f0b-a3a0-7f516ebdfca0" providerId="ADAL" clId="{C2597F95-B491-404D-8B9C-707AD490E8C3}" dt="2023-07-05T11:51:36.637" v="14657" actId="20577"/>
        <pc:sldMkLst>
          <pc:docMk/>
          <pc:sldMk cId="1511144641" sldId="350"/>
        </pc:sldMkLst>
        <pc:spChg chg="del">
          <ac:chgData name="Breczinski, Daniel" userId="6ec893eb-5ae9-4f0b-a3a0-7f516ebdfca0" providerId="ADAL" clId="{C2597F95-B491-404D-8B9C-707AD490E8C3}" dt="2023-07-05T11:49:22.188" v="14349"/>
          <ac:spMkLst>
            <pc:docMk/>
            <pc:sldMk cId="1511144641" sldId="350"/>
            <ac:spMk id="3" creationId="{31EB71A4-89AA-2D62-AD8A-19FE9BCDBD12}"/>
          </ac:spMkLst>
        </pc:spChg>
        <pc:picChg chg="add mod">
          <ac:chgData name="Breczinski, Daniel" userId="6ec893eb-5ae9-4f0b-a3a0-7f516ebdfca0" providerId="ADAL" clId="{C2597F95-B491-404D-8B9C-707AD490E8C3}" dt="2023-07-05T11:49:22.188" v="14349"/>
          <ac:picMkLst>
            <pc:docMk/>
            <pc:sldMk cId="1511144641" sldId="350"/>
            <ac:picMk id="5" creationId="{CE6232E8-C0DF-61C0-B0D3-B45EEA66889A}"/>
          </ac:picMkLst>
        </pc:picChg>
      </pc:sldChg>
    </pc:docChg>
  </pc:docChgLst>
  <pc:docChgLst>
    <pc:chgData name="Breczinski, Daniel" userId="S::daniel.breczinski@inholland.nl::6ec893eb-5ae9-4f0b-a3a0-7f516ebdfca0" providerId="AD" clId="Web-{93564558-4881-50BE-82A3-2C7B6680C143}"/>
    <pc:docChg chg="addSld delSld modSld sldOrd modSection">
      <pc:chgData name="Breczinski, Daniel" userId="S::daniel.breczinski@inholland.nl::6ec893eb-5ae9-4f0b-a3a0-7f516ebdfca0" providerId="AD" clId="Web-{93564558-4881-50BE-82A3-2C7B6680C143}" dt="2023-06-14T13:29:59.630" v="527" actId="20577"/>
      <pc:docMkLst>
        <pc:docMk/>
      </pc:docMkLst>
      <pc:sldChg chg="addSp delSp modSp mod setBg setClrOvrMap">
        <pc:chgData name="Breczinski, Daniel" userId="S::daniel.breczinski@inholland.nl::6ec893eb-5ae9-4f0b-a3a0-7f516ebdfca0" providerId="AD" clId="Web-{93564558-4881-50BE-82A3-2C7B6680C143}" dt="2023-06-14T13:02:44.093" v="136" actId="20577"/>
        <pc:sldMkLst>
          <pc:docMk/>
          <pc:sldMk cId="1106818628" sldId="260"/>
        </pc:sldMkLst>
        <pc:spChg chg="mod ord">
          <ac:chgData name="Breczinski, Daniel" userId="S::daniel.breczinski@inholland.nl::6ec893eb-5ae9-4f0b-a3a0-7f516ebdfca0" providerId="AD" clId="Web-{93564558-4881-50BE-82A3-2C7B6680C143}" dt="2023-06-14T12:52:31.595" v="53"/>
          <ac:spMkLst>
            <pc:docMk/>
            <pc:sldMk cId="1106818628" sldId="260"/>
            <ac:spMk id="2" creationId="{94952D79-62CF-41A3-B3C7-BD65F9308ACD}"/>
          </ac:spMkLst>
        </pc:spChg>
        <pc:spChg chg="mod">
          <ac:chgData name="Breczinski, Daniel" userId="S::daniel.breczinski@inholland.nl::6ec893eb-5ae9-4f0b-a3a0-7f516ebdfca0" providerId="AD" clId="Web-{93564558-4881-50BE-82A3-2C7B6680C143}" dt="2023-06-14T12:59:43.933" v="126" actId="20577"/>
          <ac:spMkLst>
            <pc:docMk/>
            <pc:sldMk cId="1106818628" sldId="260"/>
            <ac:spMk id="4" creationId="{E78CEC5C-3717-4F40-85D3-87DE6C69B903}"/>
          </ac:spMkLst>
        </pc:spChg>
        <pc:spChg chg="mod">
          <ac:chgData name="Breczinski, Daniel" userId="S::daniel.breczinski@inholland.nl::6ec893eb-5ae9-4f0b-a3a0-7f516ebdfca0" providerId="AD" clId="Web-{93564558-4881-50BE-82A3-2C7B6680C143}" dt="2023-06-14T13:02:44.093" v="136" actId="20577"/>
          <ac:spMkLst>
            <pc:docMk/>
            <pc:sldMk cId="1106818628" sldId="260"/>
            <ac:spMk id="6" creationId="{0ED5765E-95DF-47CB-88C3-55F8416BF354}"/>
          </ac:spMkLst>
        </pc:spChg>
        <pc:spChg chg="add del">
          <ac:chgData name="Breczinski, Daniel" userId="S::daniel.breczinski@inholland.nl::6ec893eb-5ae9-4f0b-a3a0-7f516ebdfca0" providerId="AD" clId="Web-{93564558-4881-50BE-82A3-2C7B6680C143}" dt="2023-06-14T12:52:23.751" v="51"/>
          <ac:spMkLst>
            <pc:docMk/>
            <pc:sldMk cId="1106818628" sldId="260"/>
            <ac:spMk id="10" creationId="{C1DD1A8A-57D5-4A81-AD04-532B043C5611}"/>
          </ac:spMkLst>
        </pc:spChg>
        <pc:spChg chg="add del">
          <ac:chgData name="Breczinski, Daniel" userId="S::daniel.breczinski@inholland.nl::6ec893eb-5ae9-4f0b-a3a0-7f516ebdfca0" providerId="AD" clId="Web-{93564558-4881-50BE-82A3-2C7B6680C143}" dt="2023-06-14T12:52:23.751" v="51"/>
          <ac:spMkLst>
            <pc:docMk/>
            <pc:sldMk cId="1106818628" sldId="260"/>
            <ac:spMk id="11" creationId="{007891EC-4501-44ED-A8C8-B11B6DB767AB}"/>
          </ac:spMkLst>
        </pc:spChg>
        <pc:spChg chg="add del">
          <ac:chgData name="Breczinski, Daniel" userId="S::daniel.breczinski@inholland.nl::6ec893eb-5ae9-4f0b-a3a0-7f516ebdfca0" providerId="AD" clId="Web-{93564558-4881-50BE-82A3-2C7B6680C143}" dt="2023-06-14T12:51:08.172" v="43"/>
          <ac:spMkLst>
            <pc:docMk/>
            <pc:sldMk cId="1106818628" sldId="260"/>
            <ac:spMk id="13" creationId="{9B7AD9F6-8CE7-4299-8FC6-328F4DCD3FF9}"/>
          </ac:spMkLst>
        </pc:spChg>
        <pc:spChg chg="add del">
          <ac:chgData name="Breczinski, Daniel" userId="S::daniel.breczinski@inholland.nl::6ec893eb-5ae9-4f0b-a3a0-7f516ebdfca0" providerId="AD" clId="Web-{93564558-4881-50BE-82A3-2C7B6680C143}" dt="2023-06-14T12:52:31.595" v="53"/>
          <ac:spMkLst>
            <pc:docMk/>
            <pc:sldMk cId="1106818628" sldId="260"/>
            <ac:spMk id="14" creationId="{0671A8AE-40A1-4631-A6B8-581AFF065482}"/>
          </ac:spMkLst>
        </pc:spChg>
        <pc:spChg chg="add del">
          <ac:chgData name="Breczinski, Daniel" userId="S::daniel.breczinski@inholland.nl::6ec893eb-5ae9-4f0b-a3a0-7f516ebdfca0" providerId="AD" clId="Web-{93564558-4881-50BE-82A3-2C7B6680C143}" dt="2023-06-14T12:51:08.172" v="43"/>
          <ac:spMkLst>
            <pc:docMk/>
            <pc:sldMk cId="1106818628" sldId="260"/>
            <ac:spMk id="15" creationId="{F49775AF-8896-43EE-92C6-83497D6DC56F}"/>
          </ac:spMkLst>
        </pc:spChg>
        <pc:spChg chg="add del">
          <ac:chgData name="Breczinski, Daniel" userId="S::daniel.breczinski@inholland.nl::6ec893eb-5ae9-4f0b-a3a0-7f516ebdfca0" providerId="AD" clId="Web-{93564558-4881-50BE-82A3-2C7B6680C143}" dt="2023-06-14T12:52:31.595" v="53"/>
          <ac:spMkLst>
            <pc:docMk/>
            <pc:sldMk cId="1106818628" sldId="260"/>
            <ac:spMk id="16" creationId="{AB58EF07-17C2-48CF-ABB0-EEF1F17CB8F0}"/>
          </ac:spMkLst>
        </pc:spChg>
        <pc:spChg chg="add del">
          <ac:chgData name="Breczinski, Daniel" userId="S::daniel.breczinski@inholland.nl::6ec893eb-5ae9-4f0b-a3a0-7f516ebdfca0" providerId="AD" clId="Web-{93564558-4881-50BE-82A3-2C7B6680C143}" dt="2023-06-14T12:52:31.595" v="53"/>
          <ac:spMkLst>
            <pc:docMk/>
            <pc:sldMk cId="1106818628" sldId="260"/>
            <ac:spMk id="17" creationId="{AF2F604E-43BE-4DC3-B983-E071523364F8}"/>
          </ac:spMkLst>
        </pc:spChg>
        <pc:spChg chg="add del">
          <ac:chgData name="Breczinski, Daniel" userId="S::daniel.breczinski@inholland.nl::6ec893eb-5ae9-4f0b-a3a0-7f516ebdfca0" providerId="AD" clId="Web-{93564558-4881-50BE-82A3-2C7B6680C143}" dt="2023-06-14T12:52:31.595" v="53"/>
          <ac:spMkLst>
            <pc:docMk/>
            <pc:sldMk cId="1106818628" sldId="260"/>
            <ac:spMk id="19" creationId="{08C9B587-E65E-4B52-B37C-ABEBB6E87928}"/>
          </ac:spMkLst>
        </pc:spChg>
        <pc:picChg chg="mod ord modCrop">
          <ac:chgData name="Breczinski, Daniel" userId="S::daniel.breczinski@inholland.nl::6ec893eb-5ae9-4f0b-a3a0-7f516ebdfca0" providerId="AD" clId="Web-{93564558-4881-50BE-82A3-2C7B6680C143}" dt="2023-06-14T13:02:30.531" v="134"/>
          <ac:picMkLst>
            <pc:docMk/>
            <pc:sldMk cId="1106818628" sldId="260"/>
            <ac:picMk id="8" creationId="{820B1F6D-7EBE-4946-8A4D-092EE5EB7FCE}"/>
          </ac:picMkLst>
        </pc:picChg>
      </pc:sldChg>
      <pc:sldChg chg="modSp">
        <pc:chgData name="Breczinski, Daniel" userId="S::daniel.breczinski@inholland.nl::6ec893eb-5ae9-4f0b-a3a0-7f516ebdfca0" providerId="AD" clId="Web-{93564558-4881-50BE-82A3-2C7B6680C143}" dt="2023-06-14T13:24:13.201" v="473" actId="20577"/>
        <pc:sldMkLst>
          <pc:docMk/>
          <pc:sldMk cId="3361145146" sldId="264"/>
        </pc:sldMkLst>
        <pc:spChg chg="mod">
          <ac:chgData name="Breczinski, Daniel" userId="S::daniel.breczinski@inholland.nl::6ec893eb-5ae9-4f0b-a3a0-7f516ebdfca0" providerId="AD" clId="Web-{93564558-4881-50BE-82A3-2C7B6680C143}" dt="2023-06-14T13:24:13.201" v="473" actId="20577"/>
          <ac:spMkLst>
            <pc:docMk/>
            <pc:sldMk cId="3361145146" sldId="264"/>
            <ac:spMk id="8" creationId="{400B3B3C-E58A-40DA-A56A-DD8CF759969A}"/>
          </ac:spMkLst>
        </pc:spChg>
      </pc:sldChg>
      <pc:sldChg chg="modSp ord">
        <pc:chgData name="Breczinski, Daniel" userId="S::daniel.breczinski@inholland.nl::6ec893eb-5ae9-4f0b-a3a0-7f516ebdfca0" providerId="AD" clId="Web-{93564558-4881-50BE-82A3-2C7B6680C143}" dt="2023-06-14T13:23:05.730" v="452" actId="20577"/>
        <pc:sldMkLst>
          <pc:docMk/>
          <pc:sldMk cId="940433587" sldId="311"/>
        </pc:sldMkLst>
        <pc:spChg chg="mod">
          <ac:chgData name="Breczinski, Daniel" userId="S::daniel.breczinski@inholland.nl::6ec893eb-5ae9-4f0b-a3a0-7f516ebdfca0" providerId="AD" clId="Web-{93564558-4881-50BE-82A3-2C7B6680C143}" dt="2023-06-14T13:05:53.395" v="151" actId="20577"/>
          <ac:spMkLst>
            <pc:docMk/>
            <pc:sldMk cId="940433587" sldId="311"/>
            <ac:spMk id="5" creationId="{95A08F8A-F081-44F5-B9ED-0F89CCC0A1E6}"/>
          </ac:spMkLst>
        </pc:spChg>
        <pc:spChg chg="mod">
          <ac:chgData name="Breczinski, Daniel" userId="S::daniel.breczinski@inholland.nl::6ec893eb-5ae9-4f0b-a3a0-7f516ebdfca0" providerId="AD" clId="Web-{93564558-4881-50BE-82A3-2C7B6680C143}" dt="2023-06-14T13:23:05.730" v="452" actId="20577"/>
          <ac:spMkLst>
            <pc:docMk/>
            <pc:sldMk cId="940433587" sldId="311"/>
            <ac:spMk id="6" creationId="{CB5F67CF-2AC2-40A4-833E-9A30D5030E8C}"/>
          </ac:spMkLst>
        </pc:spChg>
      </pc:sldChg>
      <pc:sldChg chg="addSp delSp modSp add">
        <pc:chgData name="Breczinski, Daniel" userId="S::daniel.breczinski@inholland.nl::6ec893eb-5ae9-4f0b-a3a0-7f516ebdfca0" providerId="AD" clId="Web-{93564558-4881-50BE-82A3-2C7B6680C143}" dt="2023-06-14T13:29:59.630" v="527" actId="20577"/>
        <pc:sldMkLst>
          <pc:docMk/>
          <pc:sldMk cId="305405446" sldId="323"/>
        </pc:sldMkLst>
        <pc:spChg chg="add mod">
          <ac:chgData name="Breczinski, Daniel" userId="S::daniel.breczinski@inholland.nl::6ec893eb-5ae9-4f0b-a3a0-7f516ebdfca0" providerId="AD" clId="Web-{93564558-4881-50BE-82A3-2C7B6680C143}" dt="2023-06-14T13:29:59.630" v="527" actId="20577"/>
          <ac:spMkLst>
            <pc:docMk/>
            <pc:sldMk cId="305405446" sldId="323"/>
            <ac:spMk id="3" creationId="{29C0C074-FC61-B56F-FC80-AA5E95333D47}"/>
          </ac:spMkLst>
        </pc:spChg>
        <pc:spChg chg="mod">
          <ac:chgData name="Breczinski, Daniel" userId="S::daniel.breczinski@inholland.nl::6ec893eb-5ae9-4f0b-a3a0-7f516ebdfca0" providerId="AD" clId="Web-{93564558-4881-50BE-82A3-2C7B6680C143}" dt="2023-06-14T13:24:22.826" v="476" actId="1076"/>
          <ac:spMkLst>
            <pc:docMk/>
            <pc:sldMk cId="305405446" sldId="323"/>
            <ac:spMk id="5" creationId="{95A08F8A-F081-44F5-B9ED-0F89CCC0A1E6}"/>
          </ac:spMkLst>
        </pc:spChg>
        <pc:spChg chg="del mod">
          <ac:chgData name="Breczinski, Daniel" userId="S::daniel.breczinski@inholland.nl::6ec893eb-5ae9-4f0b-a3a0-7f516ebdfca0" providerId="AD" clId="Web-{93564558-4881-50BE-82A3-2C7B6680C143}" dt="2023-06-14T13:24:38.826" v="480"/>
          <ac:spMkLst>
            <pc:docMk/>
            <pc:sldMk cId="305405446" sldId="323"/>
            <ac:spMk id="6" creationId="{CB5F67CF-2AC2-40A4-833E-9A30D5030E8C}"/>
          </ac:spMkLst>
        </pc:spChg>
        <pc:picChg chg="mod modCrop">
          <ac:chgData name="Breczinski, Daniel" userId="S::daniel.breczinski@inholland.nl::6ec893eb-5ae9-4f0b-a3a0-7f516ebdfca0" providerId="AD" clId="Web-{93564558-4881-50BE-82A3-2C7B6680C143}" dt="2023-06-14T13:29:49.771" v="526"/>
          <ac:picMkLst>
            <pc:docMk/>
            <pc:sldMk cId="305405446" sldId="323"/>
            <ac:picMk id="2" creationId="{A25AD9D3-833D-45AE-834B-331F2F712096}"/>
          </ac:picMkLst>
        </pc:picChg>
      </pc:sldChg>
      <pc:sldChg chg="del">
        <pc:chgData name="Breczinski, Daniel" userId="S::daniel.breczinski@inholland.nl::6ec893eb-5ae9-4f0b-a3a0-7f516ebdfca0" providerId="AD" clId="Web-{93564558-4881-50BE-82A3-2C7B6680C143}" dt="2023-06-14T13:03:17.516" v="139"/>
        <pc:sldMkLst>
          <pc:docMk/>
          <pc:sldMk cId="1021914598" sldId="323"/>
        </pc:sldMkLst>
      </pc:sldChg>
      <pc:sldChg chg="del">
        <pc:chgData name="Breczinski, Daniel" userId="S::daniel.breczinski@inholland.nl::6ec893eb-5ae9-4f0b-a3a0-7f516ebdfca0" providerId="AD" clId="Web-{93564558-4881-50BE-82A3-2C7B6680C143}" dt="2023-06-14T13:03:13.657" v="138"/>
        <pc:sldMkLst>
          <pc:docMk/>
          <pc:sldMk cId="457770009" sldId="324"/>
        </pc:sldMkLst>
      </pc:sldChg>
    </pc:docChg>
  </pc:docChgLst>
  <pc:docChgLst>
    <pc:chgData name="Breczinski, Daniel" userId="6ec893eb-5ae9-4f0b-a3a0-7f516ebdfca0" providerId="ADAL" clId="{B5B74826-DB81-DE46-BAF6-B44065DAF380}"/>
    <pc:docChg chg="modSld">
      <pc:chgData name="Breczinski, Daniel" userId="6ec893eb-5ae9-4f0b-a3a0-7f516ebdfca0" providerId="ADAL" clId="{B5B74826-DB81-DE46-BAF6-B44065DAF380}" dt="2023-09-11T18:28:43.294" v="0" actId="20577"/>
      <pc:docMkLst>
        <pc:docMk/>
      </pc:docMkLst>
      <pc:sldChg chg="modNotesTx">
        <pc:chgData name="Breczinski, Daniel" userId="6ec893eb-5ae9-4f0b-a3a0-7f516ebdfca0" providerId="ADAL" clId="{B5B74826-DB81-DE46-BAF6-B44065DAF380}" dt="2023-09-11T18:28:43.294" v="0" actId="20577"/>
        <pc:sldMkLst>
          <pc:docMk/>
          <pc:sldMk cId="577146271" sldId="335"/>
        </pc:sldMkLst>
      </pc:sldChg>
    </pc:docChg>
  </pc:docChgLst>
  <pc:docChgLst>
    <pc:chgData name="Haan, Mark de" userId="54a69bc7-582d-4ca8-8c73-93514a126120" providerId="ADAL" clId="{A3ECE977-9A43-4A9B-B685-47FA9A48709F}"/>
    <pc:docChg chg="modSld">
      <pc:chgData name="Haan, Mark de" userId="54a69bc7-582d-4ca8-8c73-93514a126120" providerId="ADAL" clId="{A3ECE977-9A43-4A9B-B685-47FA9A48709F}" dt="2023-09-05T20:29:07.555" v="3" actId="1076"/>
      <pc:docMkLst>
        <pc:docMk/>
      </pc:docMkLst>
      <pc:sldChg chg="modSp mod">
        <pc:chgData name="Haan, Mark de" userId="54a69bc7-582d-4ca8-8c73-93514a126120" providerId="ADAL" clId="{A3ECE977-9A43-4A9B-B685-47FA9A48709F}" dt="2023-09-05T20:29:07.555" v="3" actId="1076"/>
        <pc:sldMkLst>
          <pc:docMk/>
          <pc:sldMk cId="1508932242" sldId="365"/>
        </pc:sldMkLst>
        <pc:picChg chg="mod ord">
          <ac:chgData name="Haan, Mark de" userId="54a69bc7-582d-4ca8-8c73-93514a126120" providerId="ADAL" clId="{A3ECE977-9A43-4A9B-B685-47FA9A48709F}" dt="2023-09-05T20:29:07.555" v="3" actId="1076"/>
          <ac:picMkLst>
            <pc:docMk/>
            <pc:sldMk cId="1508932242" sldId="365"/>
            <ac:picMk id="8" creationId="{659854D2-C2CA-6876-87C6-418F7EBD2F31}"/>
          </ac:picMkLst>
        </pc:picChg>
      </pc:sldChg>
    </pc:docChg>
  </pc:docChgLst>
  <pc:docChgLst>
    <pc:chgData name="Haan, Mark de" userId="54a69bc7-582d-4ca8-8c73-93514a126120" providerId="ADAL" clId="{20117FD6-49B4-484F-A095-ECC06162CD05}"/>
    <pc:docChg chg="addSld delSld modSld modSection">
      <pc:chgData name="Haan, Mark de" userId="54a69bc7-582d-4ca8-8c73-93514a126120" providerId="ADAL" clId="{20117FD6-49B4-484F-A095-ECC06162CD05}" dt="2023-09-12T08:10:20.035" v="11" actId="5793"/>
      <pc:docMkLst>
        <pc:docMk/>
      </pc:docMkLst>
      <pc:sldChg chg="modSp mod">
        <pc:chgData name="Haan, Mark de" userId="54a69bc7-582d-4ca8-8c73-93514a126120" providerId="ADAL" clId="{20117FD6-49B4-484F-A095-ECC06162CD05}" dt="2023-09-12T08:10:20.035" v="11" actId="5793"/>
        <pc:sldMkLst>
          <pc:docMk/>
          <pc:sldMk cId="3517752491" sldId="369"/>
        </pc:sldMkLst>
        <pc:spChg chg="mod">
          <ac:chgData name="Haan, Mark de" userId="54a69bc7-582d-4ca8-8c73-93514a126120" providerId="ADAL" clId="{20117FD6-49B4-484F-A095-ECC06162CD05}" dt="2023-09-12T08:10:01.171" v="4"/>
          <ac:spMkLst>
            <pc:docMk/>
            <pc:sldMk cId="3517752491" sldId="369"/>
            <ac:spMk id="2" creationId="{2A727937-A28C-4C9B-877C-6A6C11CE6B51}"/>
          </ac:spMkLst>
        </pc:spChg>
        <pc:spChg chg="mod">
          <ac:chgData name="Haan, Mark de" userId="54a69bc7-582d-4ca8-8c73-93514a126120" providerId="ADAL" clId="{20117FD6-49B4-484F-A095-ECC06162CD05}" dt="2023-09-12T08:10:20.035" v="11" actId="5793"/>
          <ac:spMkLst>
            <pc:docMk/>
            <pc:sldMk cId="3517752491" sldId="369"/>
            <ac:spMk id="3" creationId="{C474C072-C0EA-2807-B3A5-44FFF9032856}"/>
          </ac:spMkLst>
        </pc:spChg>
      </pc:sldChg>
      <pc:sldChg chg="modSp del mod">
        <pc:chgData name="Haan, Mark de" userId="54a69bc7-582d-4ca8-8c73-93514a126120" providerId="ADAL" clId="{20117FD6-49B4-484F-A095-ECC06162CD05}" dt="2023-09-12T08:10:02.604" v="5" actId="47"/>
        <pc:sldMkLst>
          <pc:docMk/>
          <pc:sldMk cId="346098432" sldId="371"/>
        </pc:sldMkLst>
        <pc:spChg chg="mod">
          <ac:chgData name="Haan, Mark de" userId="54a69bc7-582d-4ca8-8c73-93514a126120" providerId="ADAL" clId="{20117FD6-49B4-484F-A095-ECC06162CD05}" dt="2023-09-12T08:09:46.984" v="1" actId="20577"/>
          <ac:spMkLst>
            <pc:docMk/>
            <pc:sldMk cId="346098432" sldId="371"/>
            <ac:spMk id="6" creationId="{6356E1A9-5656-6840-464A-4C98061CCA0B}"/>
          </ac:spMkLst>
        </pc:spChg>
      </pc:sldChg>
      <pc:sldChg chg="add">
        <pc:chgData name="Haan, Mark de" userId="54a69bc7-582d-4ca8-8c73-93514a126120" providerId="ADAL" clId="{20117FD6-49B4-484F-A095-ECC06162CD05}" dt="2023-09-12T08:09:52.310" v="2" actId="2890"/>
        <pc:sldMkLst>
          <pc:docMk/>
          <pc:sldMk cId="2031739641" sldId="372"/>
        </pc:sldMkLst>
      </pc:sldChg>
    </pc:docChg>
  </pc:docChgLst>
  <pc:docChgLst>
    <pc:chgData name="Haan, Mark de" userId="54a69bc7-582d-4ca8-8c73-93514a126120" providerId="ADAL" clId="{33F5F397-A717-4770-B386-66BAA29C7BF4}"/>
    <pc:docChg chg="undo custSel addSld delSld modSld modSection">
      <pc:chgData name="Haan, Mark de" userId="54a69bc7-582d-4ca8-8c73-93514a126120" providerId="ADAL" clId="{33F5F397-A717-4770-B386-66BAA29C7BF4}" dt="2023-09-11T06:54:04.795" v="893" actId="313"/>
      <pc:docMkLst>
        <pc:docMk/>
      </pc:docMkLst>
      <pc:sldChg chg="del">
        <pc:chgData name="Haan, Mark de" userId="54a69bc7-582d-4ca8-8c73-93514a126120" providerId="ADAL" clId="{33F5F397-A717-4770-B386-66BAA29C7BF4}" dt="2023-09-08T14:09:16.652" v="0" actId="47"/>
        <pc:sldMkLst>
          <pc:docMk/>
          <pc:sldMk cId="3303629668" sldId="327"/>
        </pc:sldMkLst>
      </pc:sldChg>
      <pc:sldChg chg="del">
        <pc:chgData name="Haan, Mark de" userId="54a69bc7-582d-4ca8-8c73-93514a126120" providerId="ADAL" clId="{33F5F397-A717-4770-B386-66BAA29C7BF4}" dt="2023-09-08T14:09:23.379" v="4" actId="47"/>
        <pc:sldMkLst>
          <pc:docMk/>
          <pc:sldMk cId="3086177126" sldId="337"/>
        </pc:sldMkLst>
      </pc:sldChg>
      <pc:sldChg chg="del">
        <pc:chgData name="Haan, Mark de" userId="54a69bc7-582d-4ca8-8c73-93514a126120" providerId="ADAL" clId="{33F5F397-A717-4770-B386-66BAA29C7BF4}" dt="2023-09-08T14:09:24.887" v="5" actId="47"/>
        <pc:sldMkLst>
          <pc:docMk/>
          <pc:sldMk cId="2984157949" sldId="338"/>
        </pc:sldMkLst>
      </pc:sldChg>
      <pc:sldChg chg="del">
        <pc:chgData name="Haan, Mark de" userId="54a69bc7-582d-4ca8-8c73-93514a126120" providerId="ADAL" clId="{33F5F397-A717-4770-B386-66BAA29C7BF4}" dt="2023-09-08T14:09:29.253" v="8" actId="47"/>
        <pc:sldMkLst>
          <pc:docMk/>
          <pc:sldMk cId="428763389" sldId="346"/>
        </pc:sldMkLst>
      </pc:sldChg>
      <pc:sldChg chg="del">
        <pc:chgData name="Haan, Mark de" userId="54a69bc7-582d-4ca8-8c73-93514a126120" providerId="ADAL" clId="{33F5F397-A717-4770-B386-66BAA29C7BF4}" dt="2023-09-08T14:09:18.860" v="1" actId="47"/>
        <pc:sldMkLst>
          <pc:docMk/>
          <pc:sldMk cId="238156489" sldId="351"/>
        </pc:sldMkLst>
      </pc:sldChg>
      <pc:sldChg chg="delSp modSp add del mod">
        <pc:chgData name="Haan, Mark de" userId="54a69bc7-582d-4ca8-8c73-93514a126120" providerId="ADAL" clId="{33F5F397-A717-4770-B386-66BAA29C7BF4}" dt="2023-09-11T06:54:04.795" v="893" actId="313"/>
        <pc:sldMkLst>
          <pc:docMk/>
          <pc:sldMk cId="3156581941" sldId="352"/>
        </pc:sldMkLst>
        <pc:spChg chg="mod">
          <ac:chgData name="Haan, Mark de" userId="54a69bc7-582d-4ca8-8c73-93514a126120" providerId="ADAL" clId="{33F5F397-A717-4770-B386-66BAA29C7BF4}" dt="2023-09-11T06:52:55.655" v="818" actId="20577"/>
          <ac:spMkLst>
            <pc:docMk/>
            <pc:sldMk cId="3156581941" sldId="352"/>
            <ac:spMk id="2" creationId="{2A727937-A28C-4C9B-877C-6A6C11CE6B51}"/>
          </ac:spMkLst>
        </pc:spChg>
        <pc:spChg chg="mod">
          <ac:chgData name="Haan, Mark de" userId="54a69bc7-582d-4ca8-8c73-93514a126120" providerId="ADAL" clId="{33F5F397-A717-4770-B386-66BAA29C7BF4}" dt="2023-09-11T06:54:04.795" v="893" actId="313"/>
          <ac:spMkLst>
            <pc:docMk/>
            <pc:sldMk cId="3156581941" sldId="352"/>
            <ac:spMk id="3" creationId="{C474C072-C0EA-2807-B3A5-44FFF9032856}"/>
          </ac:spMkLst>
        </pc:spChg>
        <pc:picChg chg="del">
          <ac:chgData name="Haan, Mark de" userId="54a69bc7-582d-4ca8-8c73-93514a126120" providerId="ADAL" clId="{33F5F397-A717-4770-B386-66BAA29C7BF4}" dt="2023-09-08T14:27:27.148" v="18" actId="478"/>
          <ac:picMkLst>
            <pc:docMk/>
            <pc:sldMk cId="3156581941" sldId="352"/>
            <ac:picMk id="5" creationId="{6E83E0CD-8580-33DD-6446-0C9F7836F0C1}"/>
          </ac:picMkLst>
        </pc:picChg>
      </pc:sldChg>
      <pc:sldChg chg="del">
        <pc:chgData name="Haan, Mark de" userId="54a69bc7-582d-4ca8-8c73-93514a126120" providerId="ADAL" clId="{33F5F397-A717-4770-B386-66BAA29C7BF4}" dt="2023-09-08T14:09:21.562" v="3" actId="47"/>
        <pc:sldMkLst>
          <pc:docMk/>
          <pc:sldMk cId="206802752" sldId="353"/>
        </pc:sldMkLst>
      </pc:sldChg>
      <pc:sldChg chg="del">
        <pc:chgData name="Haan, Mark de" userId="54a69bc7-582d-4ca8-8c73-93514a126120" providerId="ADAL" clId="{33F5F397-A717-4770-B386-66BAA29C7BF4}" dt="2023-09-08T14:09:26.093" v="6" actId="47"/>
        <pc:sldMkLst>
          <pc:docMk/>
          <pc:sldMk cId="676571902" sldId="354"/>
        </pc:sldMkLst>
      </pc:sldChg>
      <pc:sldChg chg="del">
        <pc:chgData name="Haan, Mark de" userId="54a69bc7-582d-4ca8-8c73-93514a126120" providerId="ADAL" clId="{33F5F397-A717-4770-B386-66BAA29C7BF4}" dt="2023-09-08T14:09:27.554" v="7" actId="47"/>
        <pc:sldMkLst>
          <pc:docMk/>
          <pc:sldMk cId="1158857114" sldId="355"/>
        </pc:sldMkLst>
      </pc:sldChg>
      <pc:sldChg chg="del">
        <pc:chgData name="Haan, Mark de" userId="54a69bc7-582d-4ca8-8c73-93514a126120" providerId="ADAL" clId="{33F5F397-A717-4770-B386-66BAA29C7BF4}" dt="2023-09-08T14:09:30.140" v="9" actId="47"/>
        <pc:sldMkLst>
          <pc:docMk/>
          <pc:sldMk cId="3465512217" sldId="356"/>
        </pc:sldMkLst>
      </pc:sldChg>
      <pc:sldChg chg="del">
        <pc:chgData name="Haan, Mark de" userId="54a69bc7-582d-4ca8-8c73-93514a126120" providerId="ADAL" clId="{33F5F397-A717-4770-B386-66BAA29C7BF4}" dt="2023-09-08T14:09:32.615" v="11" actId="47"/>
        <pc:sldMkLst>
          <pc:docMk/>
          <pc:sldMk cId="3870500430" sldId="357"/>
        </pc:sldMkLst>
      </pc:sldChg>
      <pc:sldChg chg="del">
        <pc:chgData name="Haan, Mark de" userId="54a69bc7-582d-4ca8-8c73-93514a126120" providerId="ADAL" clId="{33F5F397-A717-4770-B386-66BAA29C7BF4}" dt="2023-09-08T14:09:36.718" v="13" actId="47"/>
        <pc:sldMkLst>
          <pc:docMk/>
          <pc:sldMk cId="2264152550" sldId="359"/>
        </pc:sldMkLst>
      </pc:sldChg>
      <pc:sldChg chg="del">
        <pc:chgData name="Haan, Mark de" userId="54a69bc7-582d-4ca8-8c73-93514a126120" providerId="ADAL" clId="{33F5F397-A717-4770-B386-66BAA29C7BF4}" dt="2023-09-08T14:09:38.023" v="14" actId="47"/>
        <pc:sldMkLst>
          <pc:docMk/>
          <pc:sldMk cId="190619269" sldId="360"/>
        </pc:sldMkLst>
      </pc:sldChg>
      <pc:sldChg chg="del">
        <pc:chgData name="Haan, Mark de" userId="54a69bc7-582d-4ca8-8c73-93514a126120" providerId="ADAL" clId="{33F5F397-A717-4770-B386-66BAA29C7BF4}" dt="2023-09-08T14:09:39.065" v="15" actId="47"/>
        <pc:sldMkLst>
          <pc:docMk/>
          <pc:sldMk cId="2408176506" sldId="361"/>
        </pc:sldMkLst>
      </pc:sldChg>
      <pc:sldChg chg="del">
        <pc:chgData name="Haan, Mark de" userId="54a69bc7-582d-4ca8-8c73-93514a126120" providerId="ADAL" clId="{33F5F397-A717-4770-B386-66BAA29C7BF4}" dt="2023-09-08T14:09:40.164" v="16" actId="47"/>
        <pc:sldMkLst>
          <pc:docMk/>
          <pc:sldMk cId="817105127" sldId="362"/>
        </pc:sldMkLst>
      </pc:sldChg>
      <pc:sldChg chg="del">
        <pc:chgData name="Haan, Mark de" userId="54a69bc7-582d-4ca8-8c73-93514a126120" providerId="ADAL" clId="{33F5F397-A717-4770-B386-66BAA29C7BF4}" dt="2023-09-08T14:09:31.427" v="10" actId="47"/>
        <pc:sldMkLst>
          <pc:docMk/>
          <pc:sldMk cId="485176512" sldId="364"/>
        </pc:sldMkLst>
      </pc:sldChg>
      <pc:sldChg chg="del">
        <pc:chgData name="Haan, Mark de" userId="54a69bc7-582d-4ca8-8c73-93514a126120" providerId="ADAL" clId="{33F5F397-A717-4770-B386-66BAA29C7BF4}" dt="2023-09-08T14:09:35.463" v="12" actId="47"/>
        <pc:sldMkLst>
          <pc:docMk/>
          <pc:sldMk cId="1508932242" sldId="365"/>
        </pc:sldMkLst>
      </pc:sldChg>
      <pc:sldChg chg="add">
        <pc:chgData name="Haan, Mark de" userId="54a69bc7-582d-4ca8-8c73-93514a126120" providerId="ADAL" clId="{33F5F397-A717-4770-B386-66BAA29C7BF4}" dt="2023-09-11T06:47:59.749" v="466" actId="2890"/>
        <pc:sldMkLst>
          <pc:docMk/>
          <pc:sldMk cId="3517752491" sldId="369"/>
        </pc:sldMkLst>
      </pc:sldChg>
    </pc:docChg>
  </pc:docChgLst>
  <pc:docChgLst>
    <pc:chgData name="Haan, Mark de" userId="54a69bc7-582d-4ca8-8c73-93514a126120" providerId="ADAL" clId="{8E07913F-9E72-4969-86A3-A89C53C548EB}"/>
    <pc:docChg chg="undo redo custSel addSld delSld modSld sldOrd modSection">
      <pc:chgData name="Haan, Mark de" userId="54a69bc7-582d-4ca8-8c73-93514a126120" providerId="ADAL" clId="{8E07913F-9E72-4969-86A3-A89C53C548EB}" dt="2023-09-07T10:04:30.745" v="970" actId="47"/>
      <pc:docMkLst>
        <pc:docMk/>
      </pc:docMkLst>
      <pc:sldChg chg="addSp delSp modSp mod">
        <pc:chgData name="Haan, Mark de" userId="54a69bc7-582d-4ca8-8c73-93514a126120" providerId="ADAL" clId="{8E07913F-9E72-4969-86A3-A89C53C548EB}" dt="2023-09-07T08:38:11.375" v="312" actId="6549"/>
        <pc:sldMkLst>
          <pc:docMk/>
          <pc:sldMk cId="97318781" sldId="331"/>
        </pc:sldMkLst>
        <pc:spChg chg="mod">
          <ac:chgData name="Haan, Mark de" userId="54a69bc7-582d-4ca8-8c73-93514a126120" providerId="ADAL" clId="{8E07913F-9E72-4969-86A3-A89C53C548EB}" dt="2023-09-07T08:37:35.399" v="291" actId="20577"/>
          <ac:spMkLst>
            <pc:docMk/>
            <pc:sldMk cId="97318781" sldId="331"/>
            <ac:spMk id="2" creationId="{081A4A99-6FDB-CEC6-E101-C82F06ACAE5C}"/>
          </ac:spMkLst>
        </pc:spChg>
        <pc:spChg chg="mod">
          <ac:chgData name="Haan, Mark de" userId="54a69bc7-582d-4ca8-8c73-93514a126120" providerId="ADAL" clId="{8E07913F-9E72-4969-86A3-A89C53C548EB}" dt="2023-09-07T08:38:11.375" v="312" actId="6549"/>
          <ac:spMkLst>
            <pc:docMk/>
            <pc:sldMk cId="97318781" sldId="331"/>
            <ac:spMk id="4" creationId="{46165754-9EAC-3FE6-E221-24C4AADDC436}"/>
          </ac:spMkLst>
        </pc:spChg>
        <pc:spChg chg="add del mod">
          <ac:chgData name="Haan, Mark de" userId="54a69bc7-582d-4ca8-8c73-93514a126120" providerId="ADAL" clId="{8E07913F-9E72-4969-86A3-A89C53C548EB}" dt="2023-09-07T08:35:13.082" v="241" actId="478"/>
          <ac:spMkLst>
            <pc:docMk/>
            <pc:sldMk cId="97318781" sldId="331"/>
            <ac:spMk id="9" creationId="{740F3E40-5927-216A-1A62-B6DF3BB70FB4}"/>
          </ac:spMkLst>
        </pc:spChg>
        <pc:spChg chg="add del mod">
          <ac:chgData name="Haan, Mark de" userId="54a69bc7-582d-4ca8-8c73-93514a126120" providerId="ADAL" clId="{8E07913F-9E72-4969-86A3-A89C53C548EB}" dt="2023-09-07T08:34:57.032" v="233" actId="478"/>
          <ac:spMkLst>
            <pc:docMk/>
            <pc:sldMk cId="97318781" sldId="331"/>
            <ac:spMk id="10" creationId="{CE04F239-2341-B32D-8822-3929F5189B29}"/>
          </ac:spMkLst>
        </pc:spChg>
        <pc:spChg chg="add del mod">
          <ac:chgData name="Haan, Mark de" userId="54a69bc7-582d-4ca8-8c73-93514a126120" providerId="ADAL" clId="{8E07913F-9E72-4969-86A3-A89C53C548EB}" dt="2023-09-07T08:34:59.912" v="235" actId="478"/>
          <ac:spMkLst>
            <pc:docMk/>
            <pc:sldMk cId="97318781" sldId="331"/>
            <ac:spMk id="11" creationId="{A1FDC82D-FA14-1A92-2EC7-E1DAE7502DAE}"/>
          </ac:spMkLst>
        </pc:spChg>
        <pc:spChg chg="add del mod">
          <ac:chgData name="Haan, Mark de" userId="54a69bc7-582d-4ca8-8c73-93514a126120" providerId="ADAL" clId="{8E07913F-9E72-4969-86A3-A89C53C548EB}" dt="2023-09-07T08:34:41.702" v="222" actId="478"/>
          <ac:spMkLst>
            <pc:docMk/>
            <pc:sldMk cId="97318781" sldId="331"/>
            <ac:spMk id="12" creationId="{008A5046-10D5-C003-DA5B-E23C4E6AC9D8}"/>
          </ac:spMkLst>
        </pc:spChg>
        <pc:spChg chg="add del mod">
          <ac:chgData name="Haan, Mark de" userId="54a69bc7-582d-4ca8-8c73-93514a126120" providerId="ADAL" clId="{8E07913F-9E72-4969-86A3-A89C53C548EB}" dt="2023-09-07T08:34:42.581" v="223" actId="478"/>
          <ac:spMkLst>
            <pc:docMk/>
            <pc:sldMk cId="97318781" sldId="331"/>
            <ac:spMk id="13" creationId="{69D7C817-235D-17C4-9B52-D54F6FA6F182}"/>
          </ac:spMkLst>
        </pc:spChg>
        <pc:spChg chg="add del mod">
          <ac:chgData name="Haan, Mark de" userId="54a69bc7-582d-4ca8-8c73-93514a126120" providerId="ADAL" clId="{8E07913F-9E72-4969-86A3-A89C53C548EB}" dt="2023-09-07T08:34:41.048" v="221" actId="478"/>
          <ac:spMkLst>
            <pc:docMk/>
            <pc:sldMk cId="97318781" sldId="331"/>
            <ac:spMk id="14" creationId="{FF20C2E7-F185-8A08-2E39-3A90E1C39BF2}"/>
          </ac:spMkLst>
        </pc:spChg>
        <pc:spChg chg="add del mod">
          <ac:chgData name="Haan, Mark de" userId="54a69bc7-582d-4ca8-8c73-93514a126120" providerId="ADAL" clId="{8E07913F-9E72-4969-86A3-A89C53C548EB}" dt="2023-09-07T08:35:01.398" v="236" actId="478"/>
          <ac:spMkLst>
            <pc:docMk/>
            <pc:sldMk cId="97318781" sldId="331"/>
            <ac:spMk id="15" creationId="{195C162D-D5DA-7B39-4ACD-212DF56754BC}"/>
          </ac:spMkLst>
        </pc:spChg>
        <pc:picChg chg="add mod">
          <ac:chgData name="Haan, Mark de" userId="54a69bc7-582d-4ca8-8c73-93514a126120" providerId="ADAL" clId="{8E07913F-9E72-4969-86A3-A89C53C548EB}" dt="2023-09-07T08:36:43.578" v="269" actId="1076"/>
          <ac:picMkLst>
            <pc:docMk/>
            <pc:sldMk cId="97318781" sldId="331"/>
            <ac:picMk id="5" creationId="{5C5C7E58-3E9A-DB99-19B3-7888D2E844B1}"/>
          </ac:picMkLst>
        </pc:picChg>
        <pc:picChg chg="add del mod">
          <ac:chgData name="Haan, Mark de" userId="54a69bc7-582d-4ca8-8c73-93514a126120" providerId="ADAL" clId="{8E07913F-9E72-4969-86A3-A89C53C548EB}" dt="2023-09-07T08:34:49.047" v="227" actId="478"/>
          <ac:picMkLst>
            <pc:docMk/>
            <pc:sldMk cId="97318781" sldId="331"/>
            <ac:picMk id="6" creationId="{1E96012B-16FA-10C1-6B93-BBB684A995AF}"/>
          </ac:picMkLst>
        </pc:picChg>
        <pc:picChg chg="add mod">
          <ac:chgData name="Haan, Mark de" userId="54a69bc7-582d-4ca8-8c73-93514a126120" providerId="ADAL" clId="{8E07913F-9E72-4969-86A3-A89C53C548EB}" dt="2023-09-07T08:36:51.962" v="272" actId="1076"/>
          <ac:picMkLst>
            <pc:docMk/>
            <pc:sldMk cId="97318781" sldId="331"/>
            <ac:picMk id="7" creationId="{69B33359-6C1E-55BC-6909-567052C9F4B3}"/>
          </ac:picMkLst>
        </pc:picChg>
        <pc:picChg chg="add del mod">
          <ac:chgData name="Haan, Mark de" userId="54a69bc7-582d-4ca8-8c73-93514a126120" providerId="ADAL" clId="{8E07913F-9E72-4969-86A3-A89C53C548EB}" dt="2023-09-07T08:34:55.222" v="232" actId="478"/>
          <ac:picMkLst>
            <pc:docMk/>
            <pc:sldMk cId="97318781" sldId="331"/>
            <ac:picMk id="8" creationId="{D9AD41FD-E943-25A1-0A89-E27AC0CAA08B}"/>
          </ac:picMkLst>
        </pc:picChg>
        <pc:picChg chg="add mod">
          <ac:chgData name="Haan, Mark de" userId="54a69bc7-582d-4ca8-8c73-93514a126120" providerId="ADAL" clId="{8E07913F-9E72-4969-86A3-A89C53C548EB}" dt="2023-09-07T08:37:09.820" v="275" actId="1076"/>
          <ac:picMkLst>
            <pc:docMk/>
            <pc:sldMk cId="97318781" sldId="331"/>
            <ac:picMk id="16" creationId="{2270AA36-AADC-2491-B8F0-B6F858ABD0B7}"/>
          </ac:picMkLst>
        </pc:picChg>
        <pc:picChg chg="add mod">
          <ac:chgData name="Haan, Mark de" userId="54a69bc7-582d-4ca8-8c73-93514a126120" providerId="ADAL" clId="{8E07913F-9E72-4969-86A3-A89C53C548EB}" dt="2023-09-07T08:36:20.435" v="261" actId="1076"/>
          <ac:picMkLst>
            <pc:docMk/>
            <pc:sldMk cId="97318781" sldId="331"/>
            <ac:picMk id="17" creationId="{F6818393-B688-0584-69C4-8A50AAA72507}"/>
          </ac:picMkLst>
        </pc:picChg>
        <pc:cxnChg chg="add mod">
          <ac:chgData name="Haan, Mark de" userId="54a69bc7-582d-4ca8-8c73-93514a126120" providerId="ADAL" clId="{8E07913F-9E72-4969-86A3-A89C53C548EB}" dt="2023-09-07T08:36:54.967" v="273" actId="14100"/>
          <ac:cxnSpMkLst>
            <pc:docMk/>
            <pc:sldMk cId="97318781" sldId="331"/>
            <ac:cxnSpMk id="19" creationId="{A68E54AC-1DFB-C3C7-7515-EEB408D66D5B}"/>
          </ac:cxnSpMkLst>
        </pc:cxnChg>
        <pc:cxnChg chg="add mod">
          <ac:chgData name="Haan, Mark de" userId="54a69bc7-582d-4ca8-8c73-93514a126120" providerId="ADAL" clId="{8E07913F-9E72-4969-86A3-A89C53C548EB}" dt="2023-09-07T08:36:45.942" v="270" actId="14100"/>
          <ac:cxnSpMkLst>
            <pc:docMk/>
            <pc:sldMk cId="97318781" sldId="331"/>
            <ac:cxnSpMk id="22" creationId="{CCF78812-5525-2895-D7C1-A8F245843036}"/>
          </ac:cxnSpMkLst>
        </pc:cxnChg>
        <pc:cxnChg chg="add mod">
          <ac:chgData name="Haan, Mark de" userId="54a69bc7-582d-4ca8-8c73-93514a126120" providerId="ADAL" clId="{8E07913F-9E72-4969-86A3-A89C53C548EB}" dt="2023-09-07T08:36:59.041" v="274" actId="14100"/>
          <ac:cxnSpMkLst>
            <pc:docMk/>
            <pc:sldMk cId="97318781" sldId="331"/>
            <ac:cxnSpMk id="24" creationId="{FA806A43-13A7-FBAB-404B-3A549EBD3AA7}"/>
          </ac:cxnSpMkLst>
        </pc:cxnChg>
      </pc:sldChg>
      <pc:sldChg chg="addSp delSp modSp mod">
        <pc:chgData name="Haan, Mark de" userId="54a69bc7-582d-4ca8-8c73-93514a126120" providerId="ADAL" clId="{8E07913F-9E72-4969-86A3-A89C53C548EB}" dt="2023-09-07T08:32:26.845" v="12" actId="20577"/>
        <pc:sldMkLst>
          <pc:docMk/>
          <pc:sldMk cId="2674870099" sldId="333"/>
        </pc:sldMkLst>
        <pc:spChg chg="mod">
          <ac:chgData name="Haan, Mark de" userId="54a69bc7-582d-4ca8-8c73-93514a126120" providerId="ADAL" clId="{8E07913F-9E72-4969-86A3-A89C53C548EB}" dt="2023-09-07T08:32:26.845" v="12" actId="20577"/>
          <ac:spMkLst>
            <pc:docMk/>
            <pc:sldMk cId="2674870099" sldId="333"/>
            <ac:spMk id="3" creationId="{061B3955-461B-2BC3-626D-2E9A2192919F}"/>
          </ac:spMkLst>
        </pc:spChg>
        <pc:picChg chg="mod">
          <ac:chgData name="Haan, Mark de" userId="54a69bc7-582d-4ca8-8c73-93514a126120" providerId="ADAL" clId="{8E07913F-9E72-4969-86A3-A89C53C548EB}" dt="2023-09-07T08:32:21.547" v="2" actId="14826"/>
          <ac:picMkLst>
            <pc:docMk/>
            <pc:sldMk cId="2674870099" sldId="333"/>
            <ac:picMk id="6" creationId="{531100B4-32EA-CAF6-88A0-99E1888B1A7E}"/>
          </ac:picMkLst>
        </pc:picChg>
        <pc:picChg chg="add del">
          <ac:chgData name="Haan, Mark de" userId="54a69bc7-582d-4ca8-8c73-93514a126120" providerId="ADAL" clId="{8E07913F-9E72-4969-86A3-A89C53C548EB}" dt="2023-09-07T08:31:31.636" v="1" actId="478"/>
          <ac:picMkLst>
            <pc:docMk/>
            <pc:sldMk cId="2674870099" sldId="333"/>
            <ac:picMk id="1026" creationId="{4FEEAA82-1D95-699C-AC32-778C176384AE}"/>
          </ac:picMkLst>
        </pc:picChg>
      </pc:sldChg>
      <pc:sldChg chg="del">
        <pc:chgData name="Haan, Mark de" userId="54a69bc7-582d-4ca8-8c73-93514a126120" providerId="ADAL" clId="{8E07913F-9E72-4969-86A3-A89C53C548EB}" dt="2023-09-07T10:04:30.745" v="970" actId="47"/>
        <pc:sldMkLst>
          <pc:docMk/>
          <pc:sldMk cId="378934476" sldId="334"/>
        </pc:sldMkLst>
      </pc:sldChg>
      <pc:sldChg chg="addSp delSp modSp mod ord delAnim modAnim">
        <pc:chgData name="Haan, Mark de" userId="54a69bc7-582d-4ca8-8c73-93514a126120" providerId="ADAL" clId="{8E07913F-9E72-4969-86A3-A89C53C548EB}" dt="2023-09-07T10:04:13.645" v="969" actId="1076"/>
        <pc:sldMkLst>
          <pc:docMk/>
          <pc:sldMk cId="577146271" sldId="335"/>
        </pc:sldMkLst>
        <pc:spChg chg="mod">
          <ac:chgData name="Haan, Mark de" userId="54a69bc7-582d-4ca8-8c73-93514a126120" providerId="ADAL" clId="{8E07913F-9E72-4969-86A3-A89C53C548EB}" dt="2023-09-07T08:39:38.808" v="322" actId="20577"/>
          <ac:spMkLst>
            <pc:docMk/>
            <pc:sldMk cId="577146271" sldId="335"/>
            <ac:spMk id="2" creationId="{2A727937-A28C-4C9B-877C-6A6C11CE6B51}"/>
          </ac:spMkLst>
        </pc:spChg>
        <pc:spChg chg="mod">
          <ac:chgData name="Haan, Mark de" userId="54a69bc7-582d-4ca8-8c73-93514a126120" providerId="ADAL" clId="{8E07913F-9E72-4969-86A3-A89C53C548EB}" dt="2023-09-07T08:42:39.971" v="405" actId="20577"/>
          <ac:spMkLst>
            <pc:docMk/>
            <pc:sldMk cId="577146271" sldId="335"/>
            <ac:spMk id="3" creationId="{C474C072-C0EA-2807-B3A5-44FFF9032856}"/>
          </ac:spMkLst>
        </pc:spChg>
        <pc:spChg chg="add del mod">
          <ac:chgData name="Haan, Mark de" userId="54a69bc7-582d-4ca8-8c73-93514a126120" providerId="ADAL" clId="{8E07913F-9E72-4969-86A3-A89C53C548EB}" dt="2023-09-07T08:41:07.743" v="370" actId="478"/>
          <ac:spMkLst>
            <pc:docMk/>
            <pc:sldMk cId="577146271" sldId="335"/>
            <ac:spMk id="5" creationId="{FA44F125-1B03-1538-D236-8B337EE6B4F3}"/>
          </ac:spMkLst>
        </pc:spChg>
        <pc:spChg chg="add del mod">
          <ac:chgData name="Haan, Mark de" userId="54a69bc7-582d-4ca8-8c73-93514a126120" providerId="ADAL" clId="{8E07913F-9E72-4969-86A3-A89C53C548EB}" dt="2023-09-07T08:41:21.119" v="378" actId="478"/>
          <ac:spMkLst>
            <pc:docMk/>
            <pc:sldMk cId="577146271" sldId="335"/>
            <ac:spMk id="7" creationId="{3A22C4FC-B87B-C29F-315E-6FB753B043E6}"/>
          </ac:spMkLst>
        </pc:spChg>
        <pc:spChg chg="add del mod">
          <ac:chgData name="Haan, Mark de" userId="54a69bc7-582d-4ca8-8c73-93514a126120" providerId="ADAL" clId="{8E07913F-9E72-4969-86A3-A89C53C548EB}" dt="2023-09-07T08:41:22.151" v="379" actId="478"/>
          <ac:spMkLst>
            <pc:docMk/>
            <pc:sldMk cId="577146271" sldId="335"/>
            <ac:spMk id="8" creationId="{DEE15BC0-B8BB-6C6E-734F-3C703046D110}"/>
          </ac:spMkLst>
        </pc:spChg>
        <pc:picChg chg="del">
          <ac:chgData name="Haan, Mark de" userId="54a69bc7-582d-4ca8-8c73-93514a126120" providerId="ADAL" clId="{8E07913F-9E72-4969-86A3-A89C53C548EB}" dt="2023-09-07T08:39:49.815" v="323" actId="478"/>
          <ac:picMkLst>
            <pc:docMk/>
            <pc:sldMk cId="577146271" sldId="335"/>
            <ac:picMk id="6" creationId="{C48B1F4A-77EA-9764-5038-0932A2A10777}"/>
          </ac:picMkLst>
        </pc:picChg>
        <pc:picChg chg="add mod modCrop">
          <ac:chgData name="Haan, Mark de" userId="54a69bc7-582d-4ca8-8c73-93514a126120" providerId="ADAL" clId="{8E07913F-9E72-4969-86A3-A89C53C548EB}" dt="2023-09-07T10:04:13.645" v="969" actId="1076"/>
          <ac:picMkLst>
            <pc:docMk/>
            <pc:sldMk cId="577146271" sldId="335"/>
            <ac:picMk id="9" creationId="{7C04DD93-B568-2716-303D-B288D10B42A7}"/>
          </ac:picMkLst>
        </pc:picChg>
      </pc:sldChg>
      <pc:sldChg chg="addSp delSp modSp add mod modNotesTx">
        <pc:chgData name="Haan, Mark de" userId="54a69bc7-582d-4ca8-8c73-93514a126120" providerId="ADAL" clId="{8E07913F-9E72-4969-86A3-A89C53C548EB}" dt="2023-09-07T08:46:23.848" v="754" actId="20577"/>
        <pc:sldMkLst>
          <pc:docMk/>
          <pc:sldMk cId="2906533996" sldId="366"/>
        </pc:sldMkLst>
        <pc:spChg chg="mod">
          <ac:chgData name="Haan, Mark de" userId="54a69bc7-582d-4ca8-8c73-93514a126120" providerId="ADAL" clId="{8E07913F-9E72-4969-86A3-A89C53C548EB}" dt="2023-09-07T08:43:21.797" v="420" actId="20577"/>
          <ac:spMkLst>
            <pc:docMk/>
            <pc:sldMk cId="2906533996" sldId="366"/>
            <ac:spMk id="2" creationId="{2A727937-A28C-4C9B-877C-6A6C11CE6B51}"/>
          </ac:spMkLst>
        </pc:spChg>
        <pc:spChg chg="mod">
          <ac:chgData name="Haan, Mark de" userId="54a69bc7-582d-4ca8-8c73-93514a126120" providerId="ADAL" clId="{8E07913F-9E72-4969-86A3-A89C53C548EB}" dt="2023-09-07T08:45:50.901" v="614" actId="20577"/>
          <ac:spMkLst>
            <pc:docMk/>
            <pc:sldMk cId="2906533996" sldId="366"/>
            <ac:spMk id="3" creationId="{C474C072-C0EA-2807-B3A5-44FFF9032856}"/>
          </ac:spMkLst>
        </pc:spChg>
        <pc:picChg chg="add mod">
          <ac:chgData name="Haan, Mark de" userId="54a69bc7-582d-4ca8-8c73-93514a126120" providerId="ADAL" clId="{8E07913F-9E72-4969-86A3-A89C53C548EB}" dt="2023-09-07T08:45:32.423" v="586" actId="1076"/>
          <ac:picMkLst>
            <pc:docMk/>
            <pc:sldMk cId="2906533996" sldId="366"/>
            <ac:picMk id="5" creationId="{E0049AA1-9E93-9D49-605E-48777750B17E}"/>
          </ac:picMkLst>
        </pc:picChg>
        <pc:picChg chg="del">
          <ac:chgData name="Haan, Mark de" userId="54a69bc7-582d-4ca8-8c73-93514a126120" providerId="ADAL" clId="{8E07913F-9E72-4969-86A3-A89C53C548EB}" dt="2023-09-07T08:44:17.799" v="554" actId="478"/>
          <ac:picMkLst>
            <pc:docMk/>
            <pc:sldMk cId="2906533996" sldId="366"/>
            <ac:picMk id="9" creationId="{7C04DD93-B568-2716-303D-B288D10B42A7}"/>
          </ac:picMkLst>
        </pc:picChg>
      </pc:sldChg>
      <pc:sldChg chg="addSp delSp modSp add mod">
        <pc:chgData name="Haan, Mark de" userId="54a69bc7-582d-4ca8-8c73-93514a126120" providerId="ADAL" clId="{8E07913F-9E72-4969-86A3-A89C53C548EB}" dt="2023-09-07T08:47:17.399" v="824" actId="1076"/>
        <pc:sldMkLst>
          <pc:docMk/>
          <pc:sldMk cId="341096211" sldId="367"/>
        </pc:sldMkLst>
        <pc:spChg chg="mod">
          <ac:chgData name="Haan, Mark de" userId="54a69bc7-582d-4ca8-8c73-93514a126120" providerId="ADAL" clId="{8E07913F-9E72-4969-86A3-A89C53C548EB}" dt="2023-09-07T08:46:46.873" v="761" actId="20577"/>
          <ac:spMkLst>
            <pc:docMk/>
            <pc:sldMk cId="341096211" sldId="367"/>
            <ac:spMk id="2" creationId="{2A727937-A28C-4C9B-877C-6A6C11CE6B51}"/>
          </ac:spMkLst>
        </pc:spChg>
        <pc:spChg chg="mod">
          <ac:chgData name="Haan, Mark de" userId="54a69bc7-582d-4ca8-8c73-93514a126120" providerId="ADAL" clId="{8E07913F-9E72-4969-86A3-A89C53C548EB}" dt="2023-09-07T08:47:09.732" v="821" actId="6549"/>
          <ac:spMkLst>
            <pc:docMk/>
            <pc:sldMk cId="341096211" sldId="367"/>
            <ac:spMk id="3" creationId="{C474C072-C0EA-2807-B3A5-44FFF9032856}"/>
          </ac:spMkLst>
        </pc:spChg>
        <pc:picChg chg="del">
          <ac:chgData name="Haan, Mark de" userId="54a69bc7-582d-4ca8-8c73-93514a126120" providerId="ADAL" clId="{8E07913F-9E72-4969-86A3-A89C53C548EB}" dt="2023-09-07T08:47:10.881" v="822" actId="478"/>
          <ac:picMkLst>
            <pc:docMk/>
            <pc:sldMk cId="341096211" sldId="367"/>
            <ac:picMk id="5" creationId="{E0049AA1-9E93-9D49-605E-48777750B17E}"/>
          </ac:picMkLst>
        </pc:picChg>
        <pc:picChg chg="add mod">
          <ac:chgData name="Haan, Mark de" userId="54a69bc7-582d-4ca8-8c73-93514a126120" providerId="ADAL" clId="{8E07913F-9E72-4969-86A3-A89C53C548EB}" dt="2023-09-07T08:47:17.399" v="824" actId="1076"/>
          <ac:picMkLst>
            <pc:docMk/>
            <pc:sldMk cId="341096211" sldId="367"/>
            <ac:picMk id="6" creationId="{F816E94B-60FC-BD92-71D2-A14FDF3DCD8B}"/>
          </ac:picMkLst>
        </pc:picChg>
      </pc:sldChg>
      <pc:sldChg chg="addSp delSp modSp add mod">
        <pc:chgData name="Haan, Mark de" userId="54a69bc7-582d-4ca8-8c73-93514a126120" providerId="ADAL" clId="{8E07913F-9E72-4969-86A3-A89C53C548EB}" dt="2023-09-07T08:48:50.210" v="968" actId="732"/>
        <pc:sldMkLst>
          <pc:docMk/>
          <pc:sldMk cId="1324197437" sldId="368"/>
        </pc:sldMkLst>
        <pc:spChg chg="mod">
          <ac:chgData name="Haan, Mark de" userId="54a69bc7-582d-4ca8-8c73-93514a126120" providerId="ADAL" clId="{8E07913F-9E72-4969-86A3-A89C53C548EB}" dt="2023-09-07T08:47:31.603" v="837" actId="20577"/>
          <ac:spMkLst>
            <pc:docMk/>
            <pc:sldMk cId="1324197437" sldId="368"/>
            <ac:spMk id="2" creationId="{2A727937-A28C-4C9B-877C-6A6C11CE6B51}"/>
          </ac:spMkLst>
        </pc:spChg>
        <pc:spChg chg="mod">
          <ac:chgData name="Haan, Mark de" userId="54a69bc7-582d-4ca8-8c73-93514a126120" providerId="ADAL" clId="{8E07913F-9E72-4969-86A3-A89C53C548EB}" dt="2023-09-07T08:48:39.802" v="967" actId="20577"/>
          <ac:spMkLst>
            <pc:docMk/>
            <pc:sldMk cId="1324197437" sldId="368"/>
            <ac:spMk id="3" creationId="{C474C072-C0EA-2807-B3A5-44FFF9032856}"/>
          </ac:spMkLst>
        </pc:spChg>
        <pc:spChg chg="add mod">
          <ac:chgData name="Haan, Mark de" userId="54a69bc7-582d-4ca8-8c73-93514a126120" providerId="ADAL" clId="{8E07913F-9E72-4969-86A3-A89C53C548EB}" dt="2023-09-07T08:48:37.672" v="961" actId="1076"/>
          <ac:spMkLst>
            <pc:docMk/>
            <pc:sldMk cId="1324197437" sldId="368"/>
            <ac:spMk id="7" creationId="{12182956-A49F-0B30-42D2-28622C2F86A5}"/>
          </ac:spMkLst>
        </pc:spChg>
        <pc:picChg chg="add mod modCrop">
          <ac:chgData name="Haan, Mark de" userId="54a69bc7-582d-4ca8-8c73-93514a126120" providerId="ADAL" clId="{8E07913F-9E72-4969-86A3-A89C53C548EB}" dt="2023-09-07T08:48:50.210" v="968" actId="732"/>
          <ac:picMkLst>
            <pc:docMk/>
            <pc:sldMk cId="1324197437" sldId="368"/>
            <ac:picMk id="5" creationId="{082BC9C6-E71C-BDE2-A32E-AE697E8E6F88}"/>
          </ac:picMkLst>
        </pc:picChg>
        <pc:picChg chg="del">
          <ac:chgData name="Haan, Mark de" userId="54a69bc7-582d-4ca8-8c73-93514a126120" providerId="ADAL" clId="{8E07913F-9E72-4969-86A3-A89C53C548EB}" dt="2023-09-07T08:47:50.585" v="926" actId="478"/>
          <ac:picMkLst>
            <pc:docMk/>
            <pc:sldMk cId="1324197437" sldId="368"/>
            <ac:picMk id="6" creationId="{F816E94B-60FC-BD92-71D2-A14FDF3DCD8B}"/>
          </ac:picMkLst>
        </pc:picChg>
      </pc:sldChg>
    </pc:docChg>
  </pc:docChgLst>
  <pc:docChgLst>
    <pc:chgData name="Breczinski, Daniel" userId="6ec893eb-5ae9-4f0b-a3a0-7f516ebdfca0" providerId="ADAL" clId="{90C8AEC3-29E2-584F-875E-02586791E77B}"/>
    <pc:docChg chg="undo custSel addSld modSld sldOrd">
      <pc:chgData name="Breczinski, Daniel" userId="6ec893eb-5ae9-4f0b-a3a0-7f516ebdfca0" providerId="ADAL" clId="{90C8AEC3-29E2-584F-875E-02586791E77B}" dt="2023-07-11T07:49:23.743" v="1883" actId="20577"/>
      <pc:docMkLst>
        <pc:docMk/>
      </pc:docMkLst>
      <pc:sldChg chg="modSp mod modNotesTx">
        <pc:chgData name="Breczinski, Daniel" userId="6ec893eb-5ae9-4f0b-a3a0-7f516ebdfca0" providerId="ADAL" clId="{90C8AEC3-29E2-584F-875E-02586791E77B}" dt="2023-07-11T05:15:38.779" v="48" actId="1035"/>
        <pc:sldMkLst>
          <pc:docMk/>
          <pc:sldMk cId="3303629668" sldId="327"/>
        </pc:sldMkLst>
        <pc:spChg chg="mod">
          <ac:chgData name="Breczinski, Daniel" userId="6ec893eb-5ae9-4f0b-a3a0-7f516ebdfca0" providerId="ADAL" clId="{90C8AEC3-29E2-584F-875E-02586791E77B}" dt="2023-07-11T05:15:29.328" v="46" actId="1076"/>
          <ac:spMkLst>
            <pc:docMk/>
            <pc:sldMk cId="3303629668" sldId="327"/>
            <ac:spMk id="3" creationId="{C474C072-C0EA-2807-B3A5-44FFF9032856}"/>
          </ac:spMkLst>
        </pc:spChg>
        <pc:picChg chg="mod">
          <ac:chgData name="Breczinski, Daniel" userId="6ec893eb-5ae9-4f0b-a3a0-7f516ebdfca0" providerId="ADAL" clId="{90C8AEC3-29E2-584F-875E-02586791E77B}" dt="2023-07-11T05:15:38.779" v="48" actId="1035"/>
          <ac:picMkLst>
            <pc:docMk/>
            <pc:sldMk cId="3303629668" sldId="327"/>
            <ac:picMk id="8" creationId="{659854D2-C2CA-6876-87C6-418F7EBD2F31}"/>
          </ac:picMkLst>
        </pc:picChg>
      </pc:sldChg>
      <pc:sldChg chg="modSp mod modNotesTx">
        <pc:chgData name="Breczinski, Daniel" userId="6ec893eb-5ae9-4f0b-a3a0-7f516ebdfca0" providerId="ADAL" clId="{90C8AEC3-29E2-584F-875E-02586791E77B}" dt="2023-07-11T05:27:58.323" v="441" actId="20577"/>
        <pc:sldMkLst>
          <pc:docMk/>
          <pc:sldMk cId="97318781" sldId="331"/>
        </pc:sldMkLst>
        <pc:spChg chg="mod">
          <ac:chgData name="Breczinski, Daniel" userId="6ec893eb-5ae9-4f0b-a3a0-7f516ebdfca0" providerId="ADAL" clId="{90C8AEC3-29E2-584F-875E-02586791E77B}" dt="2023-07-11T05:27:58.323" v="441" actId="20577"/>
          <ac:spMkLst>
            <pc:docMk/>
            <pc:sldMk cId="97318781" sldId="331"/>
            <ac:spMk id="4" creationId="{46165754-9EAC-3FE6-E221-24C4AADDC436}"/>
          </ac:spMkLst>
        </pc:spChg>
      </pc:sldChg>
      <pc:sldChg chg="modSp mod">
        <pc:chgData name="Breczinski, Daniel" userId="6ec893eb-5ae9-4f0b-a3a0-7f516ebdfca0" providerId="ADAL" clId="{90C8AEC3-29E2-584F-875E-02586791E77B}" dt="2023-07-11T06:57:30.526" v="493" actId="20577"/>
        <pc:sldMkLst>
          <pc:docMk/>
          <pc:sldMk cId="2674870099" sldId="333"/>
        </pc:sldMkLst>
        <pc:spChg chg="mod">
          <ac:chgData name="Breczinski, Daniel" userId="6ec893eb-5ae9-4f0b-a3a0-7f516ebdfca0" providerId="ADAL" clId="{90C8AEC3-29E2-584F-875E-02586791E77B}" dt="2023-07-11T06:57:30.526" v="493" actId="20577"/>
          <ac:spMkLst>
            <pc:docMk/>
            <pc:sldMk cId="2674870099" sldId="333"/>
            <ac:spMk id="3" creationId="{061B3955-461B-2BC3-626D-2E9A2192919F}"/>
          </ac:spMkLst>
        </pc:spChg>
      </pc:sldChg>
      <pc:sldChg chg="modSp mod modNotesTx">
        <pc:chgData name="Breczinski, Daniel" userId="6ec893eb-5ae9-4f0b-a3a0-7f516ebdfca0" providerId="ADAL" clId="{90C8AEC3-29E2-584F-875E-02586791E77B}" dt="2023-07-11T05:14:23.331" v="31" actId="1036"/>
        <pc:sldMkLst>
          <pc:docMk/>
          <pc:sldMk cId="577146271" sldId="335"/>
        </pc:sldMkLst>
        <pc:spChg chg="mod">
          <ac:chgData name="Breczinski, Daniel" userId="6ec893eb-5ae9-4f0b-a3a0-7f516ebdfca0" providerId="ADAL" clId="{90C8AEC3-29E2-584F-875E-02586791E77B}" dt="2023-07-11T05:14:15.490" v="29" actId="20577"/>
          <ac:spMkLst>
            <pc:docMk/>
            <pc:sldMk cId="577146271" sldId="335"/>
            <ac:spMk id="3" creationId="{C474C072-C0EA-2807-B3A5-44FFF9032856}"/>
          </ac:spMkLst>
        </pc:spChg>
        <pc:picChg chg="mod">
          <ac:chgData name="Breczinski, Daniel" userId="6ec893eb-5ae9-4f0b-a3a0-7f516ebdfca0" providerId="ADAL" clId="{90C8AEC3-29E2-584F-875E-02586791E77B}" dt="2023-07-11T05:14:23.331" v="31" actId="1036"/>
          <ac:picMkLst>
            <pc:docMk/>
            <pc:sldMk cId="577146271" sldId="335"/>
            <ac:picMk id="6" creationId="{C48B1F4A-77EA-9764-5038-0932A2A10777}"/>
          </ac:picMkLst>
        </pc:picChg>
      </pc:sldChg>
      <pc:sldChg chg="modSp mod modNotesTx">
        <pc:chgData name="Breczinski, Daniel" userId="6ec893eb-5ae9-4f0b-a3a0-7f516ebdfca0" providerId="ADAL" clId="{90C8AEC3-29E2-584F-875E-02586791E77B}" dt="2023-07-11T05:19:04.191" v="248" actId="255"/>
        <pc:sldMkLst>
          <pc:docMk/>
          <pc:sldMk cId="2984157949" sldId="338"/>
        </pc:sldMkLst>
        <pc:spChg chg="mod">
          <ac:chgData name="Breczinski, Daniel" userId="6ec893eb-5ae9-4f0b-a3a0-7f516ebdfca0" providerId="ADAL" clId="{90C8AEC3-29E2-584F-875E-02586791E77B}" dt="2023-07-11T05:19:04.191" v="248" actId="255"/>
          <ac:spMkLst>
            <pc:docMk/>
            <pc:sldMk cId="2984157949" sldId="338"/>
            <ac:spMk id="3" creationId="{C474C072-C0EA-2807-B3A5-44FFF9032856}"/>
          </ac:spMkLst>
        </pc:spChg>
      </pc:sldChg>
      <pc:sldChg chg="modSp mod modNotesTx">
        <pc:chgData name="Breczinski, Daniel" userId="6ec893eb-5ae9-4f0b-a3a0-7f516ebdfca0" providerId="ADAL" clId="{90C8AEC3-29E2-584F-875E-02586791E77B}" dt="2023-07-11T05:22:00.288" v="360" actId="20577"/>
        <pc:sldMkLst>
          <pc:docMk/>
          <pc:sldMk cId="428763389" sldId="346"/>
        </pc:sldMkLst>
        <pc:spChg chg="mod">
          <ac:chgData name="Breczinski, Daniel" userId="6ec893eb-5ae9-4f0b-a3a0-7f516ebdfca0" providerId="ADAL" clId="{90C8AEC3-29E2-584F-875E-02586791E77B}" dt="2023-07-11T05:22:00.288" v="360" actId="20577"/>
          <ac:spMkLst>
            <pc:docMk/>
            <pc:sldMk cId="428763389" sldId="346"/>
            <ac:spMk id="3" creationId="{C474C072-C0EA-2807-B3A5-44FFF9032856}"/>
          </ac:spMkLst>
        </pc:spChg>
      </pc:sldChg>
      <pc:sldChg chg="modSp mod modNotesTx">
        <pc:chgData name="Breczinski, Daniel" userId="6ec893eb-5ae9-4f0b-a3a0-7f516ebdfca0" providerId="ADAL" clId="{90C8AEC3-29E2-584F-875E-02586791E77B}" dt="2023-07-11T05:16:10.896" v="52"/>
        <pc:sldMkLst>
          <pc:docMk/>
          <pc:sldMk cId="238156489" sldId="351"/>
        </pc:sldMkLst>
        <pc:spChg chg="mod">
          <ac:chgData name="Breczinski, Daniel" userId="6ec893eb-5ae9-4f0b-a3a0-7f516ebdfca0" providerId="ADAL" clId="{90C8AEC3-29E2-584F-875E-02586791E77B}" dt="2023-07-11T05:16:05.944" v="51" actId="20577"/>
          <ac:spMkLst>
            <pc:docMk/>
            <pc:sldMk cId="238156489" sldId="351"/>
            <ac:spMk id="3" creationId="{C474C072-C0EA-2807-B3A5-44FFF9032856}"/>
          </ac:spMkLst>
        </pc:spChg>
      </pc:sldChg>
      <pc:sldChg chg="modSp mod modNotesTx">
        <pc:chgData name="Breczinski, Daniel" userId="6ec893eb-5ae9-4f0b-a3a0-7f516ebdfca0" providerId="ADAL" clId="{90C8AEC3-29E2-584F-875E-02586791E77B}" dt="2023-07-11T05:16:39.165" v="88" actId="20577"/>
        <pc:sldMkLst>
          <pc:docMk/>
          <pc:sldMk cId="3156581941" sldId="352"/>
        </pc:sldMkLst>
        <pc:spChg chg="mod">
          <ac:chgData name="Breczinski, Daniel" userId="6ec893eb-5ae9-4f0b-a3a0-7f516ebdfca0" providerId="ADAL" clId="{90C8AEC3-29E2-584F-875E-02586791E77B}" dt="2023-07-11T05:16:39.165" v="88" actId="20577"/>
          <ac:spMkLst>
            <pc:docMk/>
            <pc:sldMk cId="3156581941" sldId="352"/>
            <ac:spMk id="3" creationId="{C474C072-C0EA-2807-B3A5-44FFF9032856}"/>
          </ac:spMkLst>
        </pc:spChg>
      </pc:sldChg>
      <pc:sldChg chg="modSp mod modNotesTx">
        <pc:chgData name="Breczinski, Daniel" userId="6ec893eb-5ae9-4f0b-a3a0-7f516ebdfca0" providerId="ADAL" clId="{90C8AEC3-29E2-584F-875E-02586791E77B}" dt="2023-07-11T05:20:31.921" v="256" actId="255"/>
        <pc:sldMkLst>
          <pc:docMk/>
          <pc:sldMk cId="1158857114" sldId="355"/>
        </pc:sldMkLst>
        <pc:spChg chg="mod">
          <ac:chgData name="Breczinski, Daniel" userId="6ec893eb-5ae9-4f0b-a3a0-7f516ebdfca0" providerId="ADAL" clId="{90C8AEC3-29E2-584F-875E-02586791E77B}" dt="2023-07-11T05:20:31.921" v="256" actId="255"/>
          <ac:spMkLst>
            <pc:docMk/>
            <pc:sldMk cId="1158857114" sldId="355"/>
            <ac:spMk id="3" creationId="{C474C072-C0EA-2807-B3A5-44FFF9032856}"/>
          </ac:spMkLst>
        </pc:spChg>
        <pc:picChg chg="mod">
          <ac:chgData name="Breczinski, Daniel" userId="6ec893eb-5ae9-4f0b-a3a0-7f516ebdfca0" providerId="ADAL" clId="{90C8AEC3-29E2-584F-875E-02586791E77B}" dt="2023-07-11T05:20:21.733" v="255" actId="1076"/>
          <ac:picMkLst>
            <pc:docMk/>
            <pc:sldMk cId="1158857114" sldId="355"/>
            <ac:picMk id="10" creationId="{9188F634-4E53-8D15-D410-05A2AD9851E4}"/>
          </ac:picMkLst>
        </pc:picChg>
      </pc:sldChg>
      <pc:sldChg chg="modSp mod modNotesTx">
        <pc:chgData name="Breczinski, Daniel" userId="6ec893eb-5ae9-4f0b-a3a0-7f516ebdfca0" providerId="ADAL" clId="{90C8AEC3-29E2-584F-875E-02586791E77B}" dt="2023-07-11T05:24:13.586" v="423" actId="20577"/>
        <pc:sldMkLst>
          <pc:docMk/>
          <pc:sldMk cId="3465512217" sldId="356"/>
        </pc:sldMkLst>
        <pc:spChg chg="mod">
          <ac:chgData name="Breczinski, Daniel" userId="6ec893eb-5ae9-4f0b-a3a0-7f516ebdfca0" providerId="ADAL" clId="{90C8AEC3-29E2-584F-875E-02586791E77B}" dt="2023-07-11T05:24:13.586" v="423" actId="20577"/>
          <ac:spMkLst>
            <pc:docMk/>
            <pc:sldMk cId="3465512217" sldId="356"/>
            <ac:spMk id="3" creationId="{C474C072-C0EA-2807-B3A5-44FFF9032856}"/>
          </ac:spMkLst>
        </pc:spChg>
      </pc:sldChg>
      <pc:sldChg chg="modSp mod modNotesTx">
        <pc:chgData name="Breczinski, Daniel" userId="6ec893eb-5ae9-4f0b-a3a0-7f516ebdfca0" providerId="ADAL" clId="{90C8AEC3-29E2-584F-875E-02586791E77B}" dt="2023-07-11T05:24:40.600" v="428" actId="20577"/>
        <pc:sldMkLst>
          <pc:docMk/>
          <pc:sldMk cId="3870500430" sldId="357"/>
        </pc:sldMkLst>
        <pc:spChg chg="mod">
          <ac:chgData name="Breczinski, Daniel" userId="6ec893eb-5ae9-4f0b-a3a0-7f516ebdfca0" providerId="ADAL" clId="{90C8AEC3-29E2-584F-875E-02586791E77B}" dt="2023-07-11T05:24:40.600" v="428" actId="20577"/>
          <ac:spMkLst>
            <pc:docMk/>
            <pc:sldMk cId="3870500430" sldId="357"/>
            <ac:spMk id="3" creationId="{C474C072-C0EA-2807-B3A5-44FFF9032856}"/>
          </ac:spMkLst>
        </pc:spChg>
      </pc:sldChg>
      <pc:sldChg chg="addSp modSp mod modNotesTx">
        <pc:chgData name="Breczinski, Daniel" userId="6ec893eb-5ae9-4f0b-a3a0-7f516ebdfca0" providerId="ADAL" clId="{90C8AEC3-29E2-584F-875E-02586791E77B}" dt="2023-07-11T05:30:12.094" v="484" actId="1076"/>
        <pc:sldMkLst>
          <pc:docMk/>
          <pc:sldMk cId="4119365217" sldId="358"/>
        </pc:sldMkLst>
        <pc:spChg chg="mod">
          <ac:chgData name="Breczinski, Daniel" userId="6ec893eb-5ae9-4f0b-a3a0-7f516ebdfca0" providerId="ADAL" clId="{90C8AEC3-29E2-584F-875E-02586791E77B}" dt="2023-07-11T05:30:12.094" v="484" actId="1076"/>
          <ac:spMkLst>
            <pc:docMk/>
            <pc:sldMk cId="4119365217" sldId="358"/>
            <ac:spMk id="3" creationId="{C474C072-C0EA-2807-B3A5-44FFF9032856}"/>
          </ac:spMkLst>
        </pc:spChg>
        <pc:spChg chg="add mod">
          <ac:chgData name="Breczinski, Daniel" userId="6ec893eb-5ae9-4f0b-a3a0-7f516ebdfca0" providerId="ADAL" clId="{90C8AEC3-29E2-584F-875E-02586791E77B}" dt="2023-07-11T05:29:55.992" v="479" actId="255"/>
          <ac:spMkLst>
            <pc:docMk/>
            <pc:sldMk cId="4119365217" sldId="358"/>
            <ac:spMk id="6" creationId="{11F19858-49D5-332E-3310-FC72596C501B}"/>
          </ac:spMkLst>
        </pc:spChg>
      </pc:sldChg>
      <pc:sldChg chg="modSp add mod">
        <pc:chgData name="Breczinski, Daniel" userId="6ec893eb-5ae9-4f0b-a3a0-7f516ebdfca0" providerId="ADAL" clId="{90C8AEC3-29E2-584F-875E-02586791E77B}" dt="2023-07-11T07:06:54.377" v="525" actId="14826"/>
        <pc:sldMkLst>
          <pc:docMk/>
          <pc:sldMk cId="2264152550" sldId="359"/>
        </pc:sldMkLst>
        <pc:spChg chg="mod">
          <ac:chgData name="Breczinski, Daniel" userId="6ec893eb-5ae9-4f0b-a3a0-7f516ebdfca0" providerId="ADAL" clId="{90C8AEC3-29E2-584F-875E-02586791E77B}" dt="2023-07-11T07:00:22.862" v="522" actId="20577"/>
          <ac:spMkLst>
            <pc:docMk/>
            <pc:sldMk cId="2264152550" sldId="359"/>
            <ac:spMk id="4" creationId="{49041ACE-D4A1-AC7F-3829-89E8A8A48012}"/>
          </ac:spMkLst>
        </pc:spChg>
        <pc:picChg chg="mod">
          <ac:chgData name="Breczinski, Daniel" userId="6ec893eb-5ae9-4f0b-a3a0-7f516ebdfca0" providerId="ADAL" clId="{90C8AEC3-29E2-584F-875E-02586791E77B}" dt="2023-07-11T07:06:54.377" v="525" actId="14826"/>
          <ac:picMkLst>
            <pc:docMk/>
            <pc:sldMk cId="2264152550" sldId="359"/>
            <ac:picMk id="7" creationId="{7A3AFBCA-FDEB-4626-ACF6-58BA6F632D5C}"/>
          </ac:picMkLst>
        </pc:picChg>
      </pc:sldChg>
      <pc:sldChg chg="modSp add mod ord modNotesTx">
        <pc:chgData name="Breczinski, Daniel" userId="6ec893eb-5ae9-4f0b-a3a0-7f516ebdfca0" providerId="ADAL" clId="{90C8AEC3-29E2-584F-875E-02586791E77B}" dt="2023-07-11T07:20:59.941" v="1712" actId="14861"/>
        <pc:sldMkLst>
          <pc:docMk/>
          <pc:sldMk cId="190619269" sldId="360"/>
        </pc:sldMkLst>
        <pc:spChg chg="mod">
          <ac:chgData name="Breczinski, Daniel" userId="6ec893eb-5ae9-4f0b-a3a0-7f516ebdfca0" providerId="ADAL" clId="{90C8AEC3-29E2-584F-875E-02586791E77B}" dt="2023-07-11T07:14:40.142" v="530" actId="20577"/>
          <ac:spMkLst>
            <pc:docMk/>
            <pc:sldMk cId="190619269" sldId="360"/>
            <ac:spMk id="2" creationId="{2A727937-A28C-4C9B-877C-6A6C11CE6B51}"/>
          </ac:spMkLst>
        </pc:spChg>
        <pc:spChg chg="mod">
          <ac:chgData name="Breczinski, Daniel" userId="6ec893eb-5ae9-4f0b-a3a0-7f516ebdfca0" providerId="ADAL" clId="{90C8AEC3-29E2-584F-875E-02586791E77B}" dt="2023-07-11T07:20:05.230" v="661" actId="20577"/>
          <ac:spMkLst>
            <pc:docMk/>
            <pc:sldMk cId="190619269" sldId="360"/>
            <ac:spMk id="3" creationId="{C474C072-C0EA-2807-B3A5-44FFF9032856}"/>
          </ac:spMkLst>
        </pc:spChg>
        <pc:picChg chg="mod">
          <ac:chgData name="Breczinski, Daniel" userId="6ec893eb-5ae9-4f0b-a3a0-7f516ebdfca0" providerId="ADAL" clId="{90C8AEC3-29E2-584F-875E-02586791E77B}" dt="2023-07-11T07:20:59.941" v="1712" actId="14861"/>
          <ac:picMkLst>
            <pc:docMk/>
            <pc:sldMk cId="190619269" sldId="360"/>
            <ac:picMk id="8" creationId="{659854D2-C2CA-6876-87C6-418F7EBD2F31}"/>
          </ac:picMkLst>
        </pc:picChg>
      </pc:sldChg>
      <pc:sldChg chg="modSp add mod ord">
        <pc:chgData name="Breczinski, Daniel" userId="6ec893eb-5ae9-4f0b-a3a0-7f516ebdfca0" providerId="ADAL" clId="{90C8AEC3-29E2-584F-875E-02586791E77B}" dt="2023-07-11T07:23:54.532" v="1727" actId="14826"/>
        <pc:sldMkLst>
          <pc:docMk/>
          <pc:sldMk cId="2408176506" sldId="361"/>
        </pc:sldMkLst>
        <pc:spChg chg="mod">
          <ac:chgData name="Breczinski, Daniel" userId="6ec893eb-5ae9-4f0b-a3a0-7f516ebdfca0" providerId="ADAL" clId="{90C8AEC3-29E2-584F-875E-02586791E77B}" dt="2023-07-11T07:21:42.622" v="1726" actId="20577"/>
          <ac:spMkLst>
            <pc:docMk/>
            <pc:sldMk cId="2408176506" sldId="361"/>
            <ac:spMk id="4" creationId="{49041ACE-D4A1-AC7F-3829-89E8A8A48012}"/>
          </ac:spMkLst>
        </pc:spChg>
        <pc:picChg chg="mod">
          <ac:chgData name="Breczinski, Daniel" userId="6ec893eb-5ae9-4f0b-a3a0-7f516ebdfca0" providerId="ADAL" clId="{90C8AEC3-29E2-584F-875E-02586791E77B}" dt="2023-07-11T07:23:54.532" v="1727" actId="14826"/>
          <ac:picMkLst>
            <pc:docMk/>
            <pc:sldMk cId="2408176506" sldId="361"/>
            <ac:picMk id="7" creationId="{7A3AFBCA-FDEB-4626-ACF6-58BA6F632D5C}"/>
          </ac:picMkLst>
        </pc:picChg>
      </pc:sldChg>
      <pc:sldChg chg="addSp delSp modSp add mod ord modAnim modNotesTx">
        <pc:chgData name="Breczinski, Daniel" userId="6ec893eb-5ae9-4f0b-a3a0-7f516ebdfca0" providerId="ADAL" clId="{90C8AEC3-29E2-584F-875E-02586791E77B}" dt="2023-07-11T07:49:23.743" v="1883" actId="20577"/>
        <pc:sldMkLst>
          <pc:docMk/>
          <pc:sldMk cId="817105127" sldId="362"/>
        </pc:sldMkLst>
        <pc:spChg chg="mod">
          <ac:chgData name="Breczinski, Daniel" userId="6ec893eb-5ae9-4f0b-a3a0-7f516ebdfca0" providerId="ADAL" clId="{90C8AEC3-29E2-584F-875E-02586791E77B}" dt="2023-07-11T07:36:02.167" v="1746" actId="20577"/>
          <ac:spMkLst>
            <pc:docMk/>
            <pc:sldMk cId="817105127" sldId="362"/>
            <ac:spMk id="2" creationId="{2A727937-A28C-4C9B-877C-6A6C11CE6B51}"/>
          </ac:spMkLst>
        </pc:spChg>
        <pc:spChg chg="mod">
          <ac:chgData name="Breczinski, Daniel" userId="6ec893eb-5ae9-4f0b-a3a0-7f516ebdfca0" providerId="ADAL" clId="{90C8AEC3-29E2-584F-875E-02586791E77B}" dt="2023-07-11T07:49:20.087" v="1882" actId="20577"/>
          <ac:spMkLst>
            <pc:docMk/>
            <pc:sldMk cId="817105127" sldId="362"/>
            <ac:spMk id="3" creationId="{C474C072-C0EA-2807-B3A5-44FFF9032856}"/>
          </ac:spMkLst>
        </pc:spChg>
        <pc:picChg chg="add mod">
          <ac:chgData name="Breczinski, Daniel" userId="6ec893eb-5ae9-4f0b-a3a0-7f516ebdfca0" providerId="ADAL" clId="{90C8AEC3-29E2-584F-875E-02586791E77B}" dt="2023-07-11T07:35:32.506" v="1733" actId="1076"/>
          <ac:picMkLst>
            <pc:docMk/>
            <pc:sldMk cId="817105127" sldId="362"/>
            <ac:picMk id="5" creationId="{9CBEDA71-B852-7C73-CAD3-860FED1BD66F}"/>
          </ac:picMkLst>
        </pc:picChg>
        <pc:picChg chg="del">
          <ac:chgData name="Breczinski, Daniel" userId="6ec893eb-5ae9-4f0b-a3a0-7f516ebdfca0" providerId="ADAL" clId="{90C8AEC3-29E2-584F-875E-02586791E77B}" dt="2023-07-11T07:34:57.394" v="1730" actId="478"/>
          <ac:picMkLst>
            <pc:docMk/>
            <pc:sldMk cId="817105127" sldId="362"/>
            <ac:picMk id="8" creationId="{659854D2-C2CA-6876-87C6-418F7EBD2F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9D608-7C9D-486D-8393-8A8C35343A83}" type="datetimeFigureOut">
              <a:rPr lang="nl-NL" smtClean="0"/>
              <a:t>14-9-2023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6593E-7364-4208-BCBA-97F69931B0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729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1200" b="1"/>
              <a:t>Hypertext Markup Language (HTML)</a:t>
            </a:r>
            <a:r>
              <a:rPr lang="en-NL" sz="1200"/>
              <a:t> is a language that specifies the structure and content of hypertext documents, typically viewed via a web browser.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1200" b="1"/>
              <a:t>Hypertext</a:t>
            </a:r>
            <a:r>
              <a:rPr lang="en-NL" sz="1200"/>
              <a:t> is text that is able to relate and link to documents beyond itself.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NL" sz="1200" b="1"/>
              <a:t>Markup</a:t>
            </a:r>
            <a:r>
              <a:rPr lang="en-NL" sz="1200"/>
              <a:t> is a system of elements defined by tags and attributes that define the structure, content, formatting and linking of HTML pages.</a:t>
            </a:r>
            <a:endParaRPr lang="en-NL" sz="1200" b="1"/>
          </a:p>
          <a:p>
            <a:endParaRPr lang="en-NL" sz="1200"/>
          </a:p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6593E-7364-4208-BCBA-97F69931B0C1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7672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6593E-7364-4208-BCBA-97F69931B0C1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4764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An </a:t>
            </a:r>
            <a:r>
              <a:rPr lang="nl-NL" err="1"/>
              <a:t>embedded</a:t>
            </a:r>
            <a:r>
              <a:rPr lang="nl-NL"/>
              <a:t> </a:t>
            </a:r>
            <a:r>
              <a:rPr lang="nl-NL" err="1"/>
              <a:t>stylesheet</a:t>
            </a:r>
            <a:endParaRPr lang="nl-NL"/>
          </a:p>
          <a:p>
            <a:pPr marL="171450" indent="-171450">
              <a:buFontTx/>
              <a:buChar char="-"/>
            </a:pPr>
            <a:r>
              <a:rPr lang="nl-NL" err="1"/>
              <a:t>Cannot</a:t>
            </a:r>
            <a:r>
              <a:rPr lang="nl-NL"/>
              <a:t> </a:t>
            </a:r>
            <a:r>
              <a:rPr lang="nl-NL" err="1"/>
              <a:t>be</a:t>
            </a:r>
            <a:r>
              <a:rPr lang="nl-NL"/>
              <a:t> </a:t>
            </a:r>
            <a:r>
              <a:rPr lang="nl-NL" err="1"/>
              <a:t>reused</a:t>
            </a:r>
            <a:r>
              <a:rPr lang="nl-NL"/>
              <a:t> </a:t>
            </a:r>
            <a:r>
              <a:rPr lang="nl-NL" err="1"/>
              <a:t>across</a:t>
            </a:r>
            <a:r>
              <a:rPr lang="nl-NL"/>
              <a:t> multiple pages (copy </a:t>
            </a:r>
            <a:r>
              <a:rPr lang="nl-NL" err="1"/>
              <a:t>pasting</a:t>
            </a:r>
            <a:r>
              <a:rPr lang="nl-NL"/>
              <a:t> is </a:t>
            </a:r>
            <a:r>
              <a:rPr lang="nl-NL" err="1"/>
              <a:t>not</a:t>
            </a:r>
            <a:r>
              <a:rPr lang="nl-NL"/>
              <a:t> a solution)</a:t>
            </a:r>
          </a:p>
          <a:p>
            <a:pPr marL="171450" indent="-171450">
              <a:buFontTx/>
              <a:buChar char="-"/>
            </a:pPr>
            <a:r>
              <a:rPr lang="nl-NL" err="1"/>
              <a:t>Cannot</a:t>
            </a:r>
            <a:r>
              <a:rPr lang="nl-NL"/>
              <a:t> </a:t>
            </a:r>
            <a:r>
              <a:rPr lang="nl-NL" err="1"/>
              <a:t>be</a:t>
            </a:r>
            <a:r>
              <a:rPr lang="nl-NL"/>
              <a:t> </a:t>
            </a:r>
            <a:r>
              <a:rPr lang="nl-NL" err="1"/>
              <a:t>cached</a:t>
            </a:r>
            <a:r>
              <a:rPr lang="nl-NL"/>
              <a:t> </a:t>
            </a:r>
            <a:r>
              <a:rPr lang="nl-NL" err="1"/>
              <a:t>by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browser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6593E-7364-4208-BCBA-97F69931B0C1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8827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An </a:t>
            </a:r>
            <a:r>
              <a:rPr lang="nl-NL" err="1"/>
              <a:t>embedded</a:t>
            </a:r>
            <a:r>
              <a:rPr lang="nl-NL"/>
              <a:t> </a:t>
            </a:r>
            <a:r>
              <a:rPr lang="nl-NL" err="1"/>
              <a:t>stylesheet</a:t>
            </a:r>
            <a:endParaRPr lang="nl-NL"/>
          </a:p>
          <a:p>
            <a:pPr marL="171450" indent="-171450">
              <a:buFontTx/>
              <a:buChar char="-"/>
            </a:pPr>
            <a:r>
              <a:rPr lang="nl-NL" err="1"/>
              <a:t>Cannot</a:t>
            </a:r>
            <a:r>
              <a:rPr lang="nl-NL"/>
              <a:t> </a:t>
            </a:r>
            <a:r>
              <a:rPr lang="nl-NL" err="1"/>
              <a:t>be</a:t>
            </a:r>
            <a:r>
              <a:rPr lang="nl-NL"/>
              <a:t> </a:t>
            </a:r>
            <a:r>
              <a:rPr lang="nl-NL" err="1"/>
              <a:t>reused</a:t>
            </a:r>
            <a:r>
              <a:rPr lang="nl-NL"/>
              <a:t> </a:t>
            </a:r>
            <a:r>
              <a:rPr lang="nl-NL" err="1"/>
              <a:t>across</a:t>
            </a:r>
            <a:r>
              <a:rPr lang="nl-NL"/>
              <a:t> multiple pages (copy </a:t>
            </a:r>
            <a:r>
              <a:rPr lang="nl-NL" err="1"/>
              <a:t>pasting</a:t>
            </a:r>
            <a:r>
              <a:rPr lang="nl-NL"/>
              <a:t> is </a:t>
            </a:r>
            <a:r>
              <a:rPr lang="nl-NL" err="1"/>
              <a:t>not</a:t>
            </a:r>
            <a:r>
              <a:rPr lang="nl-NL"/>
              <a:t> a solution)</a:t>
            </a:r>
          </a:p>
          <a:p>
            <a:pPr marL="171450" indent="-171450">
              <a:buFontTx/>
              <a:buChar char="-"/>
            </a:pPr>
            <a:r>
              <a:rPr lang="nl-NL" err="1"/>
              <a:t>Cannot</a:t>
            </a:r>
            <a:r>
              <a:rPr lang="nl-NL"/>
              <a:t> </a:t>
            </a:r>
            <a:r>
              <a:rPr lang="nl-NL" err="1"/>
              <a:t>be</a:t>
            </a:r>
            <a:r>
              <a:rPr lang="nl-NL"/>
              <a:t> </a:t>
            </a:r>
            <a:r>
              <a:rPr lang="nl-NL" err="1"/>
              <a:t>cached</a:t>
            </a:r>
            <a:r>
              <a:rPr lang="nl-NL"/>
              <a:t> </a:t>
            </a:r>
            <a:r>
              <a:rPr lang="nl-NL" err="1"/>
              <a:t>by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browser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6593E-7364-4208-BCBA-97F69931B0C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2281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6593E-7364-4208-BCBA-97F69931B0C1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6343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- demo: view difference between how stylesheet is linked in demo/about/history/early-history.html and demo/index.html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6593E-7364-4208-BCBA-97F69931B0C1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5573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6593E-7364-4208-BCBA-97F69931B0C1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3636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6593E-7364-4208-BCBA-97F69931B0C1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246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6593E-7364-4208-BCBA-97F69931B0C1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6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0S5JXp8v6iM" TargetMode="External"/><Relationship Id="rId13" Type="http://schemas.openxmlformats.org/officeDocument/2006/relationships/hyperlink" Target="https://pptsolutions.nl/community-en-nl/" TargetMode="External"/><Relationship Id="rId3" Type="http://schemas.openxmlformats.org/officeDocument/2006/relationships/hyperlink" Target="https://youtube.com/t1mKSiMRSxE" TargetMode="External"/><Relationship Id="rId7" Type="http://schemas.openxmlformats.org/officeDocument/2006/relationships/hyperlink" Target="https://youtube.com/0S5JXp8v6iM" TargetMode="External"/><Relationship Id="rId12" Type="http://schemas.openxmlformats.org/officeDocument/2006/relationships/hyperlink" Target="https://youtu.be/o9RYr_eARno" TargetMode="External"/><Relationship Id="rId2" Type="http://schemas.openxmlformats.org/officeDocument/2006/relationships/hyperlink" Target="https://youtube.com/oNGTAj4ajJ4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pptsolutions.eu/" TargetMode="External"/><Relationship Id="rId11" Type="http://schemas.openxmlformats.org/officeDocument/2006/relationships/hyperlink" Target="https://youtu.be/t1mKSiMRSxE" TargetMode="External"/><Relationship Id="rId5" Type="http://schemas.openxmlformats.org/officeDocument/2006/relationships/hyperlink" Target="https://youtube.com/u-AgyEON7cU" TargetMode="External"/><Relationship Id="rId10" Type="http://schemas.openxmlformats.org/officeDocument/2006/relationships/hyperlink" Target="https://youtu.be/oNGTAj4ajJ4" TargetMode="External"/><Relationship Id="rId4" Type="http://schemas.openxmlformats.org/officeDocument/2006/relationships/hyperlink" Target="https://youtube.com/o9RYr_eAR" TargetMode="External"/><Relationship Id="rId9" Type="http://schemas.openxmlformats.org/officeDocument/2006/relationships/hyperlink" Target="https://youtu.be/u-AgyEON7cU" TargetMode="Externa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[#1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">
            <a:extLst>
              <a:ext uri="{FF2B5EF4-FFF2-40B4-BE49-F238E27FC236}">
                <a16:creationId xmlns:a16="http://schemas.microsoft.com/office/drawing/2014/main" id="{272A089C-739D-47AD-9BF9-EDEE950D69C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38800" y="0"/>
            <a:ext cx="6553200" cy="6103938"/>
          </a:xfrm>
          <a:custGeom>
            <a:avLst/>
            <a:gdLst>
              <a:gd name="connsiteX0" fmla="*/ 0 w 6539345"/>
              <a:gd name="connsiteY0" fmla="*/ 0 h 6103938"/>
              <a:gd name="connsiteX1" fmla="*/ 6539345 w 6539345"/>
              <a:gd name="connsiteY1" fmla="*/ 0 h 6103938"/>
              <a:gd name="connsiteX2" fmla="*/ 6539345 w 6539345"/>
              <a:gd name="connsiteY2" fmla="*/ 6103938 h 6103938"/>
              <a:gd name="connsiteX3" fmla="*/ 0 w 6539345"/>
              <a:gd name="connsiteY3" fmla="*/ 6103938 h 6103938"/>
              <a:gd name="connsiteX4" fmla="*/ 0 w 6539345"/>
              <a:gd name="connsiteY4" fmla="*/ 0 h 6103938"/>
              <a:gd name="connsiteX0" fmla="*/ 13855 w 6553200"/>
              <a:gd name="connsiteY0" fmla="*/ 0 h 6103938"/>
              <a:gd name="connsiteX1" fmla="*/ 6553200 w 6553200"/>
              <a:gd name="connsiteY1" fmla="*/ 0 h 6103938"/>
              <a:gd name="connsiteX2" fmla="*/ 6553200 w 6553200"/>
              <a:gd name="connsiteY2" fmla="*/ 6103938 h 6103938"/>
              <a:gd name="connsiteX3" fmla="*/ 13855 w 6553200"/>
              <a:gd name="connsiteY3" fmla="*/ 6103938 h 6103938"/>
              <a:gd name="connsiteX4" fmla="*/ 0 w 6553200"/>
              <a:gd name="connsiteY4" fmla="*/ 5818909 h 6103938"/>
              <a:gd name="connsiteX5" fmla="*/ 13855 w 6553200"/>
              <a:gd name="connsiteY5" fmla="*/ 0 h 6103938"/>
              <a:gd name="connsiteX0" fmla="*/ 13855 w 6553200"/>
              <a:gd name="connsiteY0" fmla="*/ 0 h 6103938"/>
              <a:gd name="connsiteX1" fmla="*/ 6553200 w 6553200"/>
              <a:gd name="connsiteY1" fmla="*/ 0 h 6103938"/>
              <a:gd name="connsiteX2" fmla="*/ 6553200 w 6553200"/>
              <a:gd name="connsiteY2" fmla="*/ 6103938 h 6103938"/>
              <a:gd name="connsiteX3" fmla="*/ 0 w 6553200"/>
              <a:gd name="connsiteY3" fmla="*/ 5818909 h 6103938"/>
              <a:gd name="connsiteX4" fmla="*/ 13855 w 6553200"/>
              <a:gd name="connsiteY4" fmla="*/ 0 h 610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3200" h="6103938">
                <a:moveTo>
                  <a:pt x="13855" y="0"/>
                </a:moveTo>
                <a:lnTo>
                  <a:pt x="6553200" y="0"/>
                </a:lnTo>
                <a:lnTo>
                  <a:pt x="6553200" y="6103938"/>
                </a:lnTo>
                <a:lnTo>
                  <a:pt x="0" y="5818909"/>
                </a:lnTo>
                <a:cubicBezTo>
                  <a:pt x="4618" y="3879273"/>
                  <a:pt x="9237" y="1939636"/>
                  <a:pt x="1385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bIns="126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an image</a:t>
            </a:r>
          </a:p>
        </p:txBody>
      </p:sp>
      <p:sp>
        <p:nvSpPr>
          <p:cNvPr id="6" name="- INFO">
            <a:extLst>
              <a:ext uri="{FF2B5EF4-FFF2-40B4-BE49-F238E27FC236}">
                <a16:creationId xmlns:a16="http://schemas.microsoft.com/office/drawing/2014/main" id="{B10543DB-D9D8-47C4-865B-BE11B7029992}"/>
              </a:ext>
            </a:extLst>
          </p:cNvPr>
          <p:cNvSpPr txBox="1"/>
          <p:nvPr userDrawn="1"/>
        </p:nvSpPr>
        <p:spPr>
          <a:xfrm>
            <a:off x="0" y="-321991"/>
            <a:ext cx="12179300" cy="1984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GB" sz="1400" b="1" cap="none" spc="0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Title slide [#1]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D343BD9E-9AEB-4DF2-BA9D-F7BEF898D6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4987" y="1268413"/>
            <a:ext cx="4508068" cy="3927044"/>
          </a:xfrm>
        </p:spPr>
        <p:txBody>
          <a:bodyPr anchor="b" anchorCtr="0"/>
          <a:lstStyle>
            <a:lvl1pPr>
              <a:lnSpc>
                <a:spcPts val="54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Title </a:t>
            </a:r>
            <a:br>
              <a:rPr lang="en-GB"/>
            </a:br>
            <a:r>
              <a:rPr lang="en-GB"/>
              <a:t>of the </a:t>
            </a:r>
            <a:br>
              <a:rPr lang="en-GB"/>
            </a:br>
            <a:r>
              <a:rPr lang="en-GB"/>
              <a:t>presentation</a:t>
            </a: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8FD19076-3CE5-4982-8A93-A70D909C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4986" y="5586828"/>
            <a:ext cx="4508067" cy="198457"/>
          </a:xfrm>
        </p:spPr>
        <p:txBody>
          <a:bodyPr/>
          <a:lstStyle>
            <a:lvl1pPr algn="l">
              <a:defRPr sz="1400">
                <a:latin typeface="Arial Nova Light" panose="020B0304020202020204" pitchFamily="34" charset="0"/>
              </a:defRPr>
            </a:lvl1pPr>
          </a:lstStyle>
          <a:p>
            <a:fld id="{888258BD-030C-4876-A388-E2220023893D}" type="datetime1">
              <a:rPr lang="en-GB" smtClean="0">
                <a:latin typeface="Arial Nova Light" panose="020B0304020202020204" pitchFamily="34" charset="0"/>
              </a:rPr>
              <a:t>14/09/2023</a:t>
            </a:fld>
            <a:endParaRPr lang="en-GB">
              <a:latin typeface="Arial Nova Light" panose="020B0304020202020204" pitchFamily="34" charset="0"/>
            </a:endParaRPr>
          </a:p>
        </p:txBody>
      </p:sp>
      <p:sp>
        <p:nvSpPr>
          <p:cNvPr id="10" name="tekst">
            <a:extLst>
              <a:ext uri="{FF2B5EF4-FFF2-40B4-BE49-F238E27FC236}">
                <a16:creationId xmlns:a16="http://schemas.microsoft.com/office/drawing/2014/main" id="{67160752-B037-4621-B346-3981C0E840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988" y="5337183"/>
            <a:ext cx="4508067" cy="198457"/>
          </a:xfrm>
        </p:spPr>
        <p:txBody>
          <a:bodyPr>
            <a:normAutofit/>
          </a:bodyPr>
          <a:lstStyle>
            <a:lvl1pPr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3pPr>
            <a:lvl4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4pPr>
            <a:lvl5pPr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5pPr>
            <a:lvl6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/>
              <a:t>Subtitle of name speaker</a:t>
            </a:r>
          </a:p>
        </p:txBody>
      </p:sp>
      <p:grpSp>
        <p:nvGrpSpPr>
          <p:cNvPr id="49" name="INSTRUCTION">
            <a:extLst>
              <a:ext uri="{FF2B5EF4-FFF2-40B4-BE49-F238E27FC236}">
                <a16:creationId xmlns:a16="http://schemas.microsoft.com/office/drawing/2014/main" id="{4D1EB375-2F46-4419-858E-5CBFD00CB6E4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BBC2E8BE-024E-4062-BF67-685E5CF3C928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51" name="Rechthoek 50">
              <a:extLst>
                <a:ext uri="{FF2B5EF4-FFF2-40B4-BE49-F238E27FC236}">
                  <a16:creationId xmlns:a16="http://schemas.microsoft.com/office/drawing/2014/main" id="{FCCC4A5F-48D0-4E9A-926A-0568817B995A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52" name="Ovaal 51">
              <a:extLst>
                <a:ext uri="{FF2B5EF4-FFF2-40B4-BE49-F238E27FC236}">
                  <a16:creationId xmlns:a16="http://schemas.microsoft.com/office/drawing/2014/main" id="{17FB9782-E6AC-4A4F-8699-799781C96CAD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3" name="Rechthoek 52">
              <a:extLst>
                <a:ext uri="{FF2B5EF4-FFF2-40B4-BE49-F238E27FC236}">
                  <a16:creationId xmlns:a16="http://schemas.microsoft.com/office/drawing/2014/main" id="{AD57AE04-F01C-4E84-B706-C2E085F2A355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63660B56-3383-475E-A475-05FBF08A0DAA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83" name="Rechthoek 82">
                <a:extLst>
                  <a:ext uri="{FF2B5EF4-FFF2-40B4-BE49-F238E27FC236}">
                    <a16:creationId xmlns:a16="http://schemas.microsoft.com/office/drawing/2014/main" id="{A7766DAA-2EC4-4FF2-9977-5D2AA091539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Ovaal 83">
                <a:extLst>
                  <a:ext uri="{FF2B5EF4-FFF2-40B4-BE49-F238E27FC236}">
                    <a16:creationId xmlns:a16="http://schemas.microsoft.com/office/drawing/2014/main" id="{2DE656BB-0E23-4933-B932-02643A023E9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Vrije vorm: vorm 84">
                <a:extLst>
                  <a:ext uri="{FF2B5EF4-FFF2-40B4-BE49-F238E27FC236}">
                    <a16:creationId xmlns:a16="http://schemas.microsoft.com/office/drawing/2014/main" id="{D97B895B-75CB-4BA8-BBB9-29B805946919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Rechthoek: afgeronde hoeken 85">
                <a:extLst>
                  <a:ext uri="{FF2B5EF4-FFF2-40B4-BE49-F238E27FC236}">
                    <a16:creationId xmlns:a16="http://schemas.microsoft.com/office/drawing/2014/main" id="{6C5D139B-9D6D-4E14-9A3C-C0B2F44737C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87" name="Rechte verbindingslijn 86">
                <a:extLst>
                  <a:ext uri="{FF2B5EF4-FFF2-40B4-BE49-F238E27FC236}">
                    <a16:creationId xmlns:a16="http://schemas.microsoft.com/office/drawing/2014/main" id="{B49E4205-4BF2-4277-B964-763410FEA4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Rechte verbindingslijn 87">
                <a:extLst>
                  <a:ext uri="{FF2B5EF4-FFF2-40B4-BE49-F238E27FC236}">
                    <a16:creationId xmlns:a16="http://schemas.microsoft.com/office/drawing/2014/main" id="{84350651-D822-487A-B36F-69396B1CDC37}"/>
                  </a:ext>
                </a:extLst>
              </p:cNvPr>
              <p:cNvCxnSpPr>
                <a:cxnSpLocks/>
                <a:stCxn id="8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5" name="Ovaal 54">
              <a:extLst>
                <a:ext uri="{FF2B5EF4-FFF2-40B4-BE49-F238E27FC236}">
                  <a16:creationId xmlns:a16="http://schemas.microsoft.com/office/drawing/2014/main" id="{6F159D8B-2D23-43EC-AF5B-DA1855789AFB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C1ED1EFD-EF07-4780-83F6-46DFA98EF89D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57" name="Groep 56">
              <a:extLst>
                <a:ext uri="{FF2B5EF4-FFF2-40B4-BE49-F238E27FC236}">
                  <a16:creationId xmlns:a16="http://schemas.microsoft.com/office/drawing/2014/main" id="{D3D7FFDF-0C97-451B-AA26-DAC180AAD724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80" name="Rechthoek 79">
                <a:extLst>
                  <a:ext uri="{FF2B5EF4-FFF2-40B4-BE49-F238E27FC236}">
                    <a16:creationId xmlns:a16="http://schemas.microsoft.com/office/drawing/2014/main" id="{38C428D2-F58E-48B4-ADE5-3995C76C7FD4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81" name="Rechte verbindingslijn 80">
                <a:extLst>
                  <a:ext uri="{FF2B5EF4-FFF2-40B4-BE49-F238E27FC236}">
                    <a16:creationId xmlns:a16="http://schemas.microsoft.com/office/drawing/2014/main" id="{AC8F99F2-AF1B-4740-B1AA-2290031D245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82" name="Gelijkbenige driehoek 81">
                <a:extLst>
                  <a:ext uri="{FF2B5EF4-FFF2-40B4-BE49-F238E27FC236}">
                    <a16:creationId xmlns:a16="http://schemas.microsoft.com/office/drawing/2014/main" id="{F150D11C-F6E6-4898-A9BB-0C179E5C0712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8" name="Ovaal 57">
              <a:extLst>
                <a:ext uri="{FF2B5EF4-FFF2-40B4-BE49-F238E27FC236}">
                  <a16:creationId xmlns:a16="http://schemas.microsoft.com/office/drawing/2014/main" id="{0D50536C-ADB2-4724-9B85-0760F2B03901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9" name="Rechthoek 58">
              <a:extLst>
                <a:ext uri="{FF2B5EF4-FFF2-40B4-BE49-F238E27FC236}">
                  <a16:creationId xmlns:a16="http://schemas.microsoft.com/office/drawing/2014/main" id="{349869B5-09CA-4F7F-BE6B-58C2C42B8A4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60" name="Groep 59">
              <a:extLst>
                <a:ext uri="{FF2B5EF4-FFF2-40B4-BE49-F238E27FC236}">
                  <a16:creationId xmlns:a16="http://schemas.microsoft.com/office/drawing/2014/main" id="{E26DBFA3-B5A7-4303-93A3-896A21E7C14B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64" name="Groep 63">
                <a:extLst>
                  <a:ext uri="{FF2B5EF4-FFF2-40B4-BE49-F238E27FC236}">
                    <a16:creationId xmlns:a16="http://schemas.microsoft.com/office/drawing/2014/main" id="{58B5C646-B3B6-45DE-99D9-57803657F21D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67" name="Groep 66">
                  <a:extLst>
                    <a:ext uri="{FF2B5EF4-FFF2-40B4-BE49-F238E27FC236}">
                      <a16:creationId xmlns:a16="http://schemas.microsoft.com/office/drawing/2014/main" id="{B4D99304-42D5-42EC-B8ED-ADE4D2CC9D4C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74" name="Groep 73">
                    <a:extLst>
                      <a:ext uri="{FF2B5EF4-FFF2-40B4-BE49-F238E27FC236}">
                        <a16:creationId xmlns:a16="http://schemas.microsoft.com/office/drawing/2014/main" id="{6CAB95A4-631E-4FDC-951E-951A599AFFF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77" name="Rechthoek 76">
                      <a:extLst>
                        <a:ext uri="{FF2B5EF4-FFF2-40B4-BE49-F238E27FC236}">
                          <a16:creationId xmlns:a16="http://schemas.microsoft.com/office/drawing/2014/main" id="{8EC46422-24A4-4CE0-8377-3637FCBB393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8" name="Rechthoek 77">
                      <a:extLst>
                        <a:ext uri="{FF2B5EF4-FFF2-40B4-BE49-F238E27FC236}">
                          <a16:creationId xmlns:a16="http://schemas.microsoft.com/office/drawing/2014/main" id="{999C3DDA-C204-4BF8-B0FF-29734BF6D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9" name="Ovaal 78">
                      <a:extLst>
                        <a:ext uri="{FF2B5EF4-FFF2-40B4-BE49-F238E27FC236}">
                          <a16:creationId xmlns:a16="http://schemas.microsoft.com/office/drawing/2014/main" id="{5102A75F-9DB6-4C4D-ACEE-91B5F99FCBE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75" name="Afbeelding 74">
                    <a:extLst>
                      <a:ext uri="{FF2B5EF4-FFF2-40B4-BE49-F238E27FC236}">
                        <a16:creationId xmlns:a16="http://schemas.microsoft.com/office/drawing/2014/main" id="{7553D4C4-41FD-4585-94DA-6C32612F088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76" name="Afbeelding 75">
                    <a:extLst>
                      <a:ext uri="{FF2B5EF4-FFF2-40B4-BE49-F238E27FC236}">
                        <a16:creationId xmlns:a16="http://schemas.microsoft.com/office/drawing/2014/main" id="{F0157E8C-245E-479D-8F2A-A3F4A9AD2AE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8" name="Groep 67">
                  <a:extLst>
                    <a:ext uri="{FF2B5EF4-FFF2-40B4-BE49-F238E27FC236}">
                      <a16:creationId xmlns:a16="http://schemas.microsoft.com/office/drawing/2014/main" id="{7F4EF9DC-214C-4A69-8810-0AB4EEF238D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72" name="Rechthoek 71">
                    <a:extLst>
                      <a:ext uri="{FF2B5EF4-FFF2-40B4-BE49-F238E27FC236}">
                        <a16:creationId xmlns:a16="http://schemas.microsoft.com/office/drawing/2014/main" id="{305B7F87-CEF5-455E-AE5D-495148B12CB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3" name="Rechthoek 72">
                    <a:extLst>
                      <a:ext uri="{FF2B5EF4-FFF2-40B4-BE49-F238E27FC236}">
                        <a16:creationId xmlns:a16="http://schemas.microsoft.com/office/drawing/2014/main" id="{D7DFAEC6-CA8C-4231-AA04-715D90173B9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69" name="Groep 68">
                  <a:extLst>
                    <a:ext uri="{FF2B5EF4-FFF2-40B4-BE49-F238E27FC236}">
                      <a16:creationId xmlns:a16="http://schemas.microsoft.com/office/drawing/2014/main" id="{6F12BE8A-5F9A-4533-9F7D-5D6463218C03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70" name="Rechthoek 69">
                    <a:extLst>
                      <a:ext uri="{FF2B5EF4-FFF2-40B4-BE49-F238E27FC236}">
                        <a16:creationId xmlns:a16="http://schemas.microsoft.com/office/drawing/2014/main" id="{6DDAC004-904B-4EA3-B134-B1BDF9CA6E7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Rechthoek 70">
                    <a:extLst>
                      <a:ext uri="{FF2B5EF4-FFF2-40B4-BE49-F238E27FC236}">
                        <a16:creationId xmlns:a16="http://schemas.microsoft.com/office/drawing/2014/main" id="{143644E4-E829-4E81-BFB4-6ED3ACD2897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65" name="Rechthoek 64">
                <a:extLst>
                  <a:ext uri="{FF2B5EF4-FFF2-40B4-BE49-F238E27FC236}">
                    <a16:creationId xmlns:a16="http://schemas.microsoft.com/office/drawing/2014/main" id="{FBC58355-190E-4B64-B219-51955E430B83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66" name="Gelijkbenige driehoek 65">
                <a:extLst>
                  <a:ext uri="{FF2B5EF4-FFF2-40B4-BE49-F238E27FC236}">
                    <a16:creationId xmlns:a16="http://schemas.microsoft.com/office/drawing/2014/main" id="{0C58DFF8-84F6-4410-946C-A8C8B40CCFE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1" name="ICOON_info">
              <a:extLst>
                <a:ext uri="{FF2B5EF4-FFF2-40B4-BE49-F238E27FC236}">
                  <a16:creationId xmlns:a16="http://schemas.microsoft.com/office/drawing/2014/main" id="{75FA658B-19F4-479B-85DD-8CC3093056CB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62" name="Ovaal 61">
                <a:extLst>
                  <a:ext uri="{FF2B5EF4-FFF2-40B4-BE49-F238E27FC236}">
                    <a16:creationId xmlns:a16="http://schemas.microsoft.com/office/drawing/2014/main" id="{8C0A8D28-4F93-4757-A25F-7D36B188611E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Graphic 163" descr="Informatie">
                <a:extLst>
                  <a:ext uri="{FF2B5EF4-FFF2-40B4-BE49-F238E27FC236}">
                    <a16:creationId xmlns:a16="http://schemas.microsoft.com/office/drawing/2014/main" id="{3AC60DC8-17EC-419F-8AB7-0BB53D28C2E4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5513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3" grpId="0"/>
      <p:bldP spid="1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">
            <a:extLst>
              <a:ext uri="{FF2B5EF4-FFF2-40B4-BE49-F238E27FC236}">
                <a16:creationId xmlns:a16="http://schemas.microsoft.com/office/drawing/2014/main" id="{546F8749-CCF4-466C-B65B-08D5531250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73742" y="0"/>
            <a:ext cx="5818257" cy="6103938"/>
          </a:xfrm>
          <a:custGeom>
            <a:avLst/>
            <a:gdLst>
              <a:gd name="connsiteX0" fmla="*/ 0 w 6539345"/>
              <a:gd name="connsiteY0" fmla="*/ 0 h 6103938"/>
              <a:gd name="connsiteX1" fmla="*/ 6539345 w 6539345"/>
              <a:gd name="connsiteY1" fmla="*/ 0 h 6103938"/>
              <a:gd name="connsiteX2" fmla="*/ 6539345 w 6539345"/>
              <a:gd name="connsiteY2" fmla="*/ 6103938 h 6103938"/>
              <a:gd name="connsiteX3" fmla="*/ 0 w 6539345"/>
              <a:gd name="connsiteY3" fmla="*/ 6103938 h 6103938"/>
              <a:gd name="connsiteX4" fmla="*/ 0 w 6539345"/>
              <a:gd name="connsiteY4" fmla="*/ 0 h 6103938"/>
              <a:gd name="connsiteX0" fmla="*/ 13855 w 6553200"/>
              <a:gd name="connsiteY0" fmla="*/ 0 h 6103938"/>
              <a:gd name="connsiteX1" fmla="*/ 6553200 w 6553200"/>
              <a:gd name="connsiteY1" fmla="*/ 0 h 6103938"/>
              <a:gd name="connsiteX2" fmla="*/ 6553200 w 6553200"/>
              <a:gd name="connsiteY2" fmla="*/ 6103938 h 6103938"/>
              <a:gd name="connsiteX3" fmla="*/ 13855 w 6553200"/>
              <a:gd name="connsiteY3" fmla="*/ 6103938 h 6103938"/>
              <a:gd name="connsiteX4" fmla="*/ 0 w 6553200"/>
              <a:gd name="connsiteY4" fmla="*/ 5818909 h 6103938"/>
              <a:gd name="connsiteX5" fmla="*/ 13855 w 6553200"/>
              <a:gd name="connsiteY5" fmla="*/ 0 h 6103938"/>
              <a:gd name="connsiteX0" fmla="*/ 13855 w 6553200"/>
              <a:gd name="connsiteY0" fmla="*/ 0 h 6103938"/>
              <a:gd name="connsiteX1" fmla="*/ 6553200 w 6553200"/>
              <a:gd name="connsiteY1" fmla="*/ 0 h 6103938"/>
              <a:gd name="connsiteX2" fmla="*/ 6553200 w 6553200"/>
              <a:gd name="connsiteY2" fmla="*/ 6103938 h 6103938"/>
              <a:gd name="connsiteX3" fmla="*/ 0 w 6553200"/>
              <a:gd name="connsiteY3" fmla="*/ 5818909 h 6103938"/>
              <a:gd name="connsiteX4" fmla="*/ 13855 w 6553200"/>
              <a:gd name="connsiteY4" fmla="*/ 0 h 610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3200" h="6103938">
                <a:moveTo>
                  <a:pt x="13855" y="0"/>
                </a:moveTo>
                <a:lnTo>
                  <a:pt x="6553200" y="0"/>
                </a:lnTo>
                <a:lnTo>
                  <a:pt x="6553200" y="6103938"/>
                </a:lnTo>
                <a:lnTo>
                  <a:pt x="0" y="5818909"/>
                </a:lnTo>
                <a:cubicBezTo>
                  <a:pt x="4618" y="3879273"/>
                  <a:pt x="9237" y="1939636"/>
                  <a:pt x="1385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bIns="126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an image</a:t>
            </a:r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4FCE8B7B-8D3B-466F-8956-5C1F4F50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4988" y="544768"/>
            <a:ext cx="5280602" cy="709102"/>
          </a:xfrm>
        </p:spPr>
        <p:txBody>
          <a:bodyPr/>
          <a:lstStyle/>
          <a:p>
            <a:r>
              <a:rPr lang="en-GB"/>
              <a:t>Title</a:t>
            </a:r>
            <a:br>
              <a:rPr lang="en-GB"/>
            </a:br>
            <a:r>
              <a:rPr lang="en-GB"/>
              <a:t>max. 2 lines</a:t>
            </a:r>
          </a:p>
        </p:txBody>
      </p:sp>
      <p:sp>
        <p:nvSpPr>
          <p:cNvPr id="10" name="tekst">
            <a:extLst>
              <a:ext uri="{FF2B5EF4-FFF2-40B4-BE49-F238E27FC236}">
                <a16:creationId xmlns:a16="http://schemas.microsoft.com/office/drawing/2014/main" id="{1666EADC-9024-4FF6-9D2D-3372EA71A6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7690" y="1793875"/>
            <a:ext cx="5270567" cy="4310064"/>
          </a:xfrm>
        </p:spPr>
        <p:txBody>
          <a:bodyPr/>
          <a:lstStyle/>
          <a:p>
            <a:pPr lvl="0"/>
            <a:r>
              <a:rPr lang="en-GB"/>
              <a:t>Bullet</a:t>
            </a:r>
          </a:p>
          <a:p>
            <a:pPr lvl="1"/>
            <a:r>
              <a:rPr lang="en-GB"/>
              <a:t>Sub-bullet</a:t>
            </a:r>
          </a:p>
          <a:p>
            <a:pPr lvl="2"/>
            <a:r>
              <a:rPr lang="en-GB"/>
              <a:t>Default text</a:t>
            </a:r>
          </a:p>
          <a:p>
            <a:pPr lvl="2"/>
            <a:endParaRPr lang="en-GB"/>
          </a:p>
          <a:p>
            <a:pPr lvl="3"/>
            <a:r>
              <a:rPr lang="en-GB"/>
              <a:t>Subtitle (blue)</a:t>
            </a:r>
          </a:p>
          <a:p>
            <a:pPr lvl="4"/>
            <a:r>
              <a:rPr lang="en-GB"/>
              <a:t>Subtitle (black)</a:t>
            </a:r>
          </a:p>
          <a:p>
            <a:pPr lvl="4"/>
            <a:endParaRPr lang="en-GB"/>
          </a:p>
          <a:p>
            <a:pPr lvl="5"/>
            <a:r>
              <a:rPr lang="en-GB"/>
              <a:t>Header</a:t>
            </a:r>
          </a:p>
          <a:p>
            <a:pPr lvl="6"/>
            <a:r>
              <a:rPr lang="en-GB"/>
              <a:t>Numerical bullet</a:t>
            </a:r>
          </a:p>
          <a:p>
            <a:pPr lvl="7"/>
            <a:r>
              <a:rPr lang="en-GB"/>
              <a:t>Bullet</a:t>
            </a:r>
          </a:p>
          <a:p>
            <a:pPr lvl="7"/>
            <a:endParaRPr lang="en-GB"/>
          </a:p>
          <a:p>
            <a:pPr lvl="8"/>
            <a:r>
              <a:rPr lang="en-GB"/>
              <a:t>*Source</a:t>
            </a: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C8474D2A-EAE8-4700-98D0-EF636863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1A1203-CA3D-4D48-AFA0-9D668419C1D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1" name="- INFO">
            <a:extLst>
              <a:ext uri="{FF2B5EF4-FFF2-40B4-BE49-F238E27FC236}">
                <a16:creationId xmlns:a16="http://schemas.microsoft.com/office/drawing/2014/main" id="{E9B6E537-682E-4D63-8EED-768A643E57AC}"/>
              </a:ext>
            </a:extLst>
          </p:cNvPr>
          <p:cNvSpPr txBox="1"/>
          <p:nvPr userDrawn="1"/>
        </p:nvSpPr>
        <p:spPr>
          <a:xfrm>
            <a:off x="0" y="-321991"/>
            <a:ext cx="12179300" cy="1984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GB" sz="1400" b="1" cap="none" spc="0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Text + Image M</a:t>
            </a:r>
          </a:p>
        </p:txBody>
      </p:sp>
      <p:grpSp>
        <p:nvGrpSpPr>
          <p:cNvPr id="183" name="INSTRUCTION">
            <a:extLst>
              <a:ext uri="{FF2B5EF4-FFF2-40B4-BE49-F238E27FC236}">
                <a16:creationId xmlns:a16="http://schemas.microsoft.com/office/drawing/2014/main" id="{C1D65B0F-9F80-40C2-B8B2-D3273EB6ED93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D2140509-5CE7-4905-9D63-FD8B0DFB9DD4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85" name="Rechthoek 184">
              <a:extLst>
                <a:ext uri="{FF2B5EF4-FFF2-40B4-BE49-F238E27FC236}">
                  <a16:creationId xmlns:a16="http://schemas.microsoft.com/office/drawing/2014/main" id="{87043AAF-0418-4C04-A850-0C71B264AFF3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186" name="Ovaal 185">
              <a:extLst>
                <a:ext uri="{FF2B5EF4-FFF2-40B4-BE49-F238E27FC236}">
                  <a16:creationId xmlns:a16="http://schemas.microsoft.com/office/drawing/2014/main" id="{AAB50112-44C8-4EC9-B397-479C83E397B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87" name="Rechthoek 186">
              <a:extLst>
                <a:ext uri="{FF2B5EF4-FFF2-40B4-BE49-F238E27FC236}">
                  <a16:creationId xmlns:a16="http://schemas.microsoft.com/office/drawing/2014/main" id="{E749E4C4-873B-4726-B4AF-FB884E6C14D7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88" name="Groep 187">
              <a:extLst>
                <a:ext uri="{FF2B5EF4-FFF2-40B4-BE49-F238E27FC236}">
                  <a16:creationId xmlns:a16="http://schemas.microsoft.com/office/drawing/2014/main" id="{49D9A938-3B34-47FF-8923-4A0E4CFFD56E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301E6F25-8A10-4C4D-9746-1A48EAAE3B59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vaal 217">
                <a:extLst>
                  <a:ext uri="{FF2B5EF4-FFF2-40B4-BE49-F238E27FC236}">
                    <a16:creationId xmlns:a16="http://schemas.microsoft.com/office/drawing/2014/main" id="{8ED2A888-7864-4D25-9E5F-A513E6B87323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Vrije vorm: vorm 218">
                <a:extLst>
                  <a:ext uri="{FF2B5EF4-FFF2-40B4-BE49-F238E27FC236}">
                    <a16:creationId xmlns:a16="http://schemas.microsoft.com/office/drawing/2014/main" id="{50845AE8-F0CF-4D84-9CDF-4FAB22CEC28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Rechthoek: afgeronde hoeken 219">
                <a:extLst>
                  <a:ext uri="{FF2B5EF4-FFF2-40B4-BE49-F238E27FC236}">
                    <a16:creationId xmlns:a16="http://schemas.microsoft.com/office/drawing/2014/main" id="{0A3C3706-0163-483F-B1DD-53B7BEBDE65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1" name="Rechte verbindingslijn 220">
                <a:extLst>
                  <a:ext uri="{FF2B5EF4-FFF2-40B4-BE49-F238E27FC236}">
                    <a16:creationId xmlns:a16="http://schemas.microsoft.com/office/drawing/2014/main" id="{A632682B-2100-45E9-A7A5-5FA8E2138C6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2" name="Rechte verbindingslijn 221">
                <a:extLst>
                  <a:ext uri="{FF2B5EF4-FFF2-40B4-BE49-F238E27FC236}">
                    <a16:creationId xmlns:a16="http://schemas.microsoft.com/office/drawing/2014/main" id="{D49892DF-CC4E-4396-BF9D-28A7D5D56F2B}"/>
                  </a:ext>
                </a:extLst>
              </p:cNvPr>
              <p:cNvCxnSpPr>
                <a:cxnSpLocks/>
                <a:stCxn id="22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9" name="Ovaal 188">
              <a:extLst>
                <a:ext uri="{FF2B5EF4-FFF2-40B4-BE49-F238E27FC236}">
                  <a16:creationId xmlns:a16="http://schemas.microsoft.com/office/drawing/2014/main" id="{804AC696-CFED-4098-90AA-25A7EABA873E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90" name="Rechthoek 189">
              <a:extLst>
                <a:ext uri="{FF2B5EF4-FFF2-40B4-BE49-F238E27FC236}">
                  <a16:creationId xmlns:a16="http://schemas.microsoft.com/office/drawing/2014/main" id="{056C7F51-A2C8-4C7B-8530-A8864BE5A929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76E3E19F-5C91-40E5-93FB-8D49F425DB31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7437D2EA-B56E-40E1-A99D-A64A4BF73CF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215" name="Rechte verbindingslijn 214">
                <a:extLst>
                  <a:ext uri="{FF2B5EF4-FFF2-40B4-BE49-F238E27FC236}">
                    <a16:creationId xmlns:a16="http://schemas.microsoft.com/office/drawing/2014/main" id="{E7CB2DD1-2B28-4BA7-8A6F-369E2504C46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6" name="Gelijkbenige driehoek 215">
                <a:extLst>
                  <a:ext uri="{FF2B5EF4-FFF2-40B4-BE49-F238E27FC236}">
                    <a16:creationId xmlns:a16="http://schemas.microsoft.com/office/drawing/2014/main" id="{291ACBC9-5017-4E58-BF02-46CA4BFAD651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2" name="Ovaal 191">
              <a:extLst>
                <a:ext uri="{FF2B5EF4-FFF2-40B4-BE49-F238E27FC236}">
                  <a16:creationId xmlns:a16="http://schemas.microsoft.com/office/drawing/2014/main" id="{5EDFF27E-FB19-4DE3-AEC0-D727F9B2E5B4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93" name="Rechthoek 192">
              <a:extLst>
                <a:ext uri="{FF2B5EF4-FFF2-40B4-BE49-F238E27FC236}">
                  <a16:creationId xmlns:a16="http://schemas.microsoft.com/office/drawing/2014/main" id="{7971926D-C8DA-435B-9246-7AEF5AE9AAF9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94" name="Groep 193">
              <a:extLst>
                <a:ext uri="{FF2B5EF4-FFF2-40B4-BE49-F238E27FC236}">
                  <a16:creationId xmlns:a16="http://schemas.microsoft.com/office/drawing/2014/main" id="{40DD8F56-1923-4ECE-BD40-C548E1EC4898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6942D093-659F-4F22-8CCC-AD9769D404B9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201" name="Groep 200">
                  <a:extLst>
                    <a:ext uri="{FF2B5EF4-FFF2-40B4-BE49-F238E27FC236}">
                      <a16:creationId xmlns:a16="http://schemas.microsoft.com/office/drawing/2014/main" id="{4BFE520D-CDB1-4984-8B40-B9F38790355C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8" name="Groep 207">
                    <a:extLst>
                      <a:ext uri="{FF2B5EF4-FFF2-40B4-BE49-F238E27FC236}">
                        <a16:creationId xmlns:a16="http://schemas.microsoft.com/office/drawing/2014/main" id="{E80228AB-F0B0-4C54-8170-11137206ECC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11" name="Rechthoek 210">
                      <a:extLst>
                        <a:ext uri="{FF2B5EF4-FFF2-40B4-BE49-F238E27FC236}">
                          <a16:creationId xmlns:a16="http://schemas.microsoft.com/office/drawing/2014/main" id="{DBB774D7-BBDA-4704-9841-051B9E05EF3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2" name="Rechthoek 211">
                      <a:extLst>
                        <a:ext uri="{FF2B5EF4-FFF2-40B4-BE49-F238E27FC236}">
                          <a16:creationId xmlns:a16="http://schemas.microsoft.com/office/drawing/2014/main" id="{42CE540D-6CC9-47C5-B0BA-2E30F058047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3" name="Ovaal 212">
                      <a:extLst>
                        <a:ext uri="{FF2B5EF4-FFF2-40B4-BE49-F238E27FC236}">
                          <a16:creationId xmlns:a16="http://schemas.microsoft.com/office/drawing/2014/main" id="{35354DEE-50F3-49E5-8FF1-4337EF731E5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9" name="Afbeelding 208">
                    <a:extLst>
                      <a:ext uri="{FF2B5EF4-FFF2-40B4-BE49-F238E27FC236}">
                        <a16:creationId xmlns:a16="http://schemas.microsoft.com/office/drawing/2014/main" id="{37159F68-9E90-4F4A-AD50-B35030AA8B5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10" name="Afbeelding 209">
                    <a:extLst>
                      <a:ext uri="{FF2B5EF4-FFF2-40B4-BE49-F238E27FC236}">
                        <a16:creationId xmlns:a16="http://schemas.microsoft.com/office/drawing/2014/main" id="{F2648942-7478-4FB5-8ED8-DE0E0BA0D62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2" name="Groep 201">
                  <a:extLst>
                    <a:ext uri="{FF2B5EF4-FFF2-40B4-BE49-F238E27FC236}">
                      <a16:creationId xmlns:a16="http://schemas.microsoft.com/office/drawing/2014/main" id="{00D868EE-5172-45C4-9E3F-9E37509A6F1A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6" name="Rechthoek 205">
                    <a:extLst>
                      <a:ext uri="{FF2B5EF4-FFF2-40B4-BE49-F238E27FC236}">
                        <a16:creationId xmlns:a16="http://schemas.microsoft.com/office/drawing/2014/main" id="{2A4D712A-243B-48D0-AD61-52DDB3F6A03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7" name="Rechthoek 206">
                    <a:extLst>
                      <a:ext uri="{FF2B5EF4-FFF2-40B4-BE49-F238E27FC236}">
                        <a16:creationId xmlns:a16="http://schemas.microsoft.com/office/drawing/2014/main" id="{68CC1B75-01F7-4FCF-9886-A3ECCAC23CA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03" name="Groep 202">
                  <a:extLst>
                    <a:ext uri="{FF2B5EF4-FFF2-40B4-BE49-F238E27FC236}">
                      <a16:creationId xmlns:a16="http://schemas.microsoft.com/office/drawing/2014/main" id="{77088E9B-542A-4766-9256-796C9E599DB5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4" name="Rechthoek 203">
                    <a:extLst>
                      <a:ext uri="{FF2B5EF4-FFF2-40B4-BE49-F238E27FC236}">
                        <a16:creationId xmlns:a16="http://schemas.microsoft.com/office/drawing/2014/main" id="{77AE3EB9-EA2F-4727-B6CF-5E8372ACF53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5" name="Rechthoek 204">
                    <a:extLst>
                      <a:ext uri="{FF2B5EF4-FFF2-40B4-BE49-F238E27FC236}">
                        <a16:creationId xmlns:a16="http://schemas.microsoft.com/office/drawing/2014/main" id="{8F5025E7-7CCC-4005-A5EF-29A8A27F8FB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9" name="Rechthoek 198">
                <a:extLst>
                  <a:ext uri="{FF2B5EF4-FFF2-40B4-BE49-F238E27FC236}">
                    <a16:creationId xmlns:a16="http://schemas.microsoft.com/office/drawing/2014/main" id="{69823B0F-7CAB-4BE3-8A33-E62B31336D66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200" name="Gelijkbenige driehoek 199">
                <a:extLst>
                  <a:ext uri="{FF2B5EF4-FFF2-40B4-BE49-F238E27FC236}">
                    <a16:creationId xmlns:a16="http://schemas.microsoft.com/office/drawing/2014/main" id="{15F05786-297A-4278-B6BA-BDBBCD0D811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5" name="ICOON_info">
              <a:extLst>
                <a:ext uri="{FF2B5EF4-FFF2-40B4-BE49-F238E27FC236}">
                  <a16:creationId xmlns:a16="http://schemas.microsoft.com/office/drawing/2014/main" id="{CCB9BCD9-9E81-4027-A945-079F6936B3B5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196" name="Ovaal 195">
                <a:extLst>
                  <a:ext uri="{FF2B5EF4-FFF2-40B4-BE49-F238E27FC236}">
                    <a16:creationId xmlns:a16="http://schemas.microsoft.com/office/drawing/2014/main" id="{3CA438DA-2EC1-4804-9C2D-91F6490D078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Graphic 163" descr="Informatie">
                <a:extLst>
                  <a:ext uri="{FF2B5EF4-FFF2-40B4-BE49-F238E27FC236}">
                    <a16:creationId xmlns:a16="http://schemas.microsoft.com/office/drawing/2014/main" id="{5ED1BA1B-1705-4B0B-A019-885C0767149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23" name="INSTRUCTION">
            <a:extLst>
              <a:ext uri="{FF2B5EF4-FFF2-40B4-BE49-F238E27FC236}">
                <a16:creationId xmlns:a16="http://schemas.microsoft.com/office/drawing/2014/main" id="{AD2FE869-93A9-479B-9393-1D8C2B21428F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224" name="Rechthoek 223">
              <a:extLst>
                <a:ext uri="{FF2B5EF4-FFF2-40B4-BE49-F238E27FC236}">
                  <a16:creationId xmlns:a16="http://schemas.microsoft.com/office/drawing/2014/main" id="{A8A97A19-39E0-42DE-AAB6-EECA366E4AC6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225" name="Ovaal 224">
              <a:extLst>
                <a:ext uri="{FF2B5EF4-FFF2-40B4-BE49-F238E27FC236}">
                  <a16:creationId xmlns:a16="http://schemas.microsoft.com/office/drawing/2014/main" id="{61B38A7E-AA58-49BF-B6D6-2D0295472FC5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26" name="Rechthoek 225">
              <a:extLst>
                <a:ext uri="{FF2B5EF4-FFF2-40B4-BE49-F238E27FC236}">
                  <a16:creationId xmlns:a16="http://schemas.microsoft.com/office/drawing/2014/main" id="{7A78654F-7EC9-443A-9E62-FAC016032A9C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27" name="Ovaal 226">
              <a:extLst>
                <a:ext uri="{FF2B5EF4-FFF2-40B4-BE49-F238E27FC236}">
                  <a16:creationId xmlns:a16="http://schemas.microsoft.com/office/drawing/2014/main" id="{FFDCCD5F-9BED-44F5-80DF-75F3C682664F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28" name="Rechthoek 227">
              <a:extLst>
                <a:ext uri="{FF2B5EF4-FFF2-40B4-BE49-F238E27FC236}">
                  <a16:creationId xmlns:a16="http://schemas.microsoft.com/office/drawing/2014/main" id="{F575845C-BCD4-4E5B-B58C-20DF21B2852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29" name="Rechthoek 228">
              <a:extLst>
                <a:ext uri="{FF2B5EF4-FFF2-40B4-BE49-F238E27FC236}">
                  <a16:creationId xmlns:a16="http://schemas.microsoft.com/office/drawing/2014/main" id="{5A2264E5-0820-4FB3-9376-93A202DDB8C1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30" name="Ovaal 229">
              <a:extLst>
                <a:ext uri="{FF2B5EF4-FFF2-40B4-BE49-F238E27FC236}">
                  <a16:creationId xmlns:a16="http://schemas.microsoft.com/office/drawing/2014/main" id="{EEF4CBEB-5945-478E-8466-6FD099234DC4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1" name="Rechthoek 230">
              <a:extLst>
                <a:ext uri="{FF2B5EF4-FFF2-40B4-BE49-F238E27FC236}">
                  <a16:creationId xmlns:a16="http://schemas.microsoft.com/office/drawing/2014/main" id="{33D78128-2789-4DE5-BD35-952AACF53A7C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32" name="Ovaal 231">
              <a:extLst>
                <a:ext uri="{FF2B5EF4-FFF2-40B4-BE49-F238E27FC236}">
                  <a16:creationId xmlns:a16="http://schemas.microsoft.com/office/drawing/2014/main" id="{EDAD376E-ADEA-4A74-976C-90285AB107F7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33" name="Rechthoek 232">
              <a:extLst>
                <a:ext uri="{FF2B5EF4-FFF2-40B4-BE49-F238E27FC236}">
                  <a16:creationId xmlns:a16="http://schemas.microsoft.com/office/drawing/2014/main" id="{1BE744A7-5500-41ED-897C-F25CFC61039C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 (blue)</a:t>
              </a:r>
            </a:p>
          </p:txBody>
        </p:sp>
        <p:sp>
          <p:nvSpPr>
            <p:cNvPr id="234" name="Ovaal 233">
              <a:extLst>
                <a:ext uri="{FF2B5EF4-FFF2-40B4-BE49-F238E27FC236}">
                  <a16:creationId xmlns:a16="http://schemas.microsoft.com/office/drawing/2014/main" id="{43E1ACB8-792F-4D10-B38C-702BFFEAD18C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5" name="Rechthoek 234">
              <a:extLst>
                <a:ext uri="{FF2B5EF4-FFF2-40B4-BE49-F238E27FC236}">
                  <a16:creationId xmlns:a16="http://schemas.microsoft.com/office/drawing/2014/main" id="{518B29D0-98F3-4085-889D-4A461E6E579E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 (black)</a:t>
              </a:r>
            </a:p>
          </p:txBody>
        </p:sp>
        <p:sp>
          <p:nvSpPr>
            <p:cNvPr id="236" name="Ovaal 235">
              <a:extLst>
                <a:ext uri="{FF2B5EF4-FFF2-40B4-BE49-F238E27FC236}">
                  <a16:creationId xmlns:a16="http://schemas.microsoft.com/office/drawing/2014/main" id="{8BDA57DF-E0BA-4979-81B8-F7665216ECB0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37" name="Rechthoek 236">
              <a:extLst>
                <a:ext uri="{FF2B5EF4-FFF2-40B4-BE49-F238E27FC236}">
                  <a16:creationId xmlns:a16="http://schemas.microsoft.com/office/drawing/2014/main" id="{63153E31-BDB5-455E-92C1-7DF49BCA2CA2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4625" marR="0" lvl="0" indent="-17462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38" name="Ovaal 237">
              <a:extLst>
                <a:ext uri="{FF2B5EF4-FFF2-40B4-BE49-F238E27FC236}">
                  <a16:creationId xmlns:a16="http://schemas.microsoft.com/office/drawing/2014/main" id="{CDEFCD4D-6DF7-4B2D-A509-84439BD3C708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39" name="Rechthoek 238">
              <a:extLst>
                <a:ext uri="{FF2B5EF4-FFF2-40B4-BE49-F238E27FC236}">
                  <a16:creationId xmlns:a16="http://schemas.microsoft.com/office/drawing/2014/main" id="{6335D233-8E4C-4E23-929E-FEEF7CFF0205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4625" marR="0" lvl="0" indent="-17462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40" name="Ovaal 239">
              <a:extLst>
                <a:ext uri="{FF2B5EF4-FFF2-40B4-BE49-F238E27FC236}">
                  <a16:creationId xmlns:a16="http://schemas.microsoft.com/office/drawing/2014/main" id="{D7EE25FA-9171-4CB1-83B0-716638A14F11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41" name="Rechthoek 240">
              <a:extLst>
                <a:ext uri="{FF2B5EF4-FFF2-40B4-BE49-F238E27FC236}">
                  <a16:creationId xmlns:a16="http://schemas.microsoft.com/office/drawing/2014/main" id="{59E59CE0-3FF2-4797-AD3B-4A22615CB3D9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050" b="0" i="1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42" name="Ovaal 241">
              <a:extLst>
                <a:ext uri="{FF2B5EF4-FFF2-40B4-BE49-F238E27FC236}">
                  <a16:creationId xmlns:a16="http://schemas.microsoft.com/office/drawing/2014/main" id="{CC3DA4A4-38FF-4928-B399-0F99B04E963C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43" name="Rechthoek 242">
              <a:extLst>
                <a:ext uri="{FF2B5EF4-FFF2-40B4-BE49-F238E27FC236}">
                  <a16:creationId xmlns:a16="http://schemas.microsoft.com/office/drawing/2014/main" id="{B5886D01-D57A-4E78-B2A1-ACC4155D8922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Header</a:t>
              </a:r>
            </a:p>
          </p:txBody>
        </p:sp>
        <p:sp>
          <p:nvSpPr>
            <p:cNvPr id="244" name="Rechthoek 243">
              <a:extLst>
                <a:ext uri="{FF2B5EF4-FFF2-40B4-BE49-F238E27FC236}">
                  <a16:creationId xmlns:a16="http://schemas.microsoft.com/office/drawing/2014/main" id="{3B0CB794-1D79-4154-9C48-E08C302CA6B8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245" name="ICOON_info">
              <a:extLst>
                <a:ext uri="{FF2B5EF4-FFF2-40B4-BE49-F238E27FC236}">
                  <a16:creationId xmlns:a16="http://schemas.microsoft.com/office/drawing/2014/main" id="{B18C4183-FF14-4F00-8B98-17FF9A315F83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287" name="Ovaal 286">
                <a:extLst>
                  <a:ext uri="{FF2B5EF4-FFF2-40B4-BE49-F238E27FC236}">
                    <a16:creationId xmlns:a16="http://schemas.microsoft.com/office/drawing/2014/main" id="{E8720371-9808-42D5-A6BE-9E43A233510E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Graphic 163" descr="Informatie">
                <a:extLst>
                  <a:ext uri="{FF2B5EF4-FFF2-40B4-BE49-F238E27FC236}">
                    <a16:creationId xmlns:a16="http://schemas.microsoft.com/office/drawing/2014/main" id="{04534ACF-74E2-4B01-B9E5-89B87541E73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46" name="VOORBEELD">
              <a:extLst>
                <a:ext uri="{FF2B5EF4-FFF2-40B4-BE49-F238E27FC236}">
                  <a16:creationId xmlns:a16="http://schemas.microsoft.com/office/drawing/2014/main" id="{DC1DFBEC-47B1-4106-AD75-955784B3D32D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47" name="Rechthoek 246">
                <a:extLst>
                  <a:ext uri="{FF2B5EF4-FFF2-40B4-BE49-F238E27FC236}">
                    <a16:creationId xmlns:a16="http://schemas.microsoft.com/office/drawing/2014/main" id="{57286AB0-28A6-4E66-A967-5F4BE7EBF028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248" name="Rechthoek 247">
                <a:extLst>
                  <a:ext uri="{FF2B5EF4-FFF2-40B4-BE49-F238E27FC236}">
                    <a16:creationId xmlns:a16="http://schemas.microsoft.com/office/drawing/2014/main" id="{0407F882-D1E8-4696-9D4C-F4807EB4F8CC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49" name="Groep 248">
                <a:extLst>
                  <a:ext uri="{FF2B5EF4-FFF2-40B4-BE49-F238E27FC236}">
                    <a16:creationId xmlns:a16="http://schemas.microsoft.com/office/drawing/2014/main" id="{24733563-5508-4D38-87AA-6AFD46C83C42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280" name="Groep 279">
                  <a:extLst>
                    <a:ext uri="{FF2B5EF4-FFF2-40B4-BE49-F238E27FC236}">
                      <a16:creationId xmlns:a16="http://schemas.microsoft.com/office/drawing/2014/main" id="{068E5496-9C6A-4D50-BE71-7FAE949C0A1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82" name="Rechte verbindingslijn 281">
                    <a:extLst>
                      <a:ext uri="{FF2B5EF4-FFF2-40B4-BE49-F238E27FC236}">
                        <a16:creationId xmlns:a16="http://schemas.microsoft.com/office/drawing/2014/main" id="{FF88FDEE-5CC5-401B-989F-90BED52E6C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3" name="Rechte verbindingslijn 282">
                    <a:extLst>
                      <a:ext uri="{FF2B5EF4-FFF2-40B4-BE49-F238E27FC236}">
                        <a16:creationId xmlns:a16="http://schemas.microsoft.com/office/drawing/2014/main" id="{ACDF8708-CCAD-4B6F-821F-FF58DD92A5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283">
                    <a:extLst>
                      <a:ext uri="{FF2B5EF4-FFF2-40B4-BE49-F238E27FC236}">
                        <a16:creationId xmlns:a16="http://schemas.microsoft.com/office/drawing/2014/main" id="{56C65103-F590-415A-BCCF-0DB14B36AE9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5" name="Rechte verbindingslijn 284">
                    <a:extLst>
                      <a:ext uri="{FF2B5EF4-FFF2-40B4-BE49-F238E27FC236}">
                        <a16:creationId xmlns:a16="http://schemas.microsoft.com/office/drawing/2014/main" id="{9C9E89EE-8AF5-4BE7-B8F6-D0FC4127AF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6" name="Rechte verbindingslijn 285">
                    <a:extLst>
                      <a:ext uri="{FF2B5EF4-FFF2-40B4-BE49-F238E27FC236}">
                        <a16:creationId xmlns:a16="http://schemas.microsoft.com/office/drawing/2014/main" id="{3C6CBF8B-FD61-46DB-AB92-CDCFDE4FF3E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81" name="Pijl: rechts 280">
                  <a:extLst>
                    <a:ext uri="{FF2B5EF4-FFF2-40B4-BE49-F238E27FC236}">
                      <a16:creationId xmlns:a16="http://schemas.microsoft.com/office/drawing/2014/main" id="{7A154096-4FF5-434B-A8A1-01BE4C0ABB3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0" name="Groep 249">
                <a:extLst>
                  <a:ext uri="{FF2B5EF4-FFF2-40B4-BE49-F238E27FC236}">
                    <a16:creationId xmlns:a16="http://schemas.microsoft.com/office/drawing/2014/main" id="{A498DB8E-2366-4DA2-A816-4465E4301620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273" name="Groep 272">
                  <a:extLst>
                    <a:ext uri="{FF2B5EF4-FFF2-40B4-BE49-F238E27FC236}">
                      <a16:creationId xmlns:a16="http://schemas.microsoft.com/office/drawing/2014/main" id="{5C8003B0-3BE0-4FB6-A1F1-37A8790D13E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75" name="Rechte verbindingslijn 274">
                    <a:extLst>
                      <a:ext uri="{FF2B5EF4-FFF2-40B4-BE49-F238E27FC236}">
                        <a16:creationId xmlns:a16="http://schemas.microsoft.com/office/drawing/2014/main" id="{C158BE81-3053-4513-8754-72938D8A33F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6" name="Rechte verbindingslijn 275">
                    <a:extLst>
                      <a:ext uri="{FF2B5EF4-FFF2-40B4-BE49-F238E27FC236}">
                        <a16:creationId xmlns:a16="http://schemas.microsoft.com/office/drawing/2014/main" id="{C1E94087-A954-4578-9AA3-4DB0AC2AEE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7" name="Rechte verbindingslijn 276">
                    <a:extLst>
                      <a:ext uri="{FF2B5EF4-FFF2-40B4-BE49-F238E27FC236}">
                        <a16:creationId xmlns:a16="http://schemas.microsoft.com/office/drawing/2014/main" id="{9ECDC869-52A1-4464-B465-0FDE11DDB9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277">
                    <a:extLst>
                      <a:ext uri="{FF2B5EF4-FFF2-40B4-BE49-F238E27FC236}">
                        <a16:creationId xmlns:a16="http://schemas.microsoft.com/office/drawing/2014/main" id="{907635E7-9BED-49A4-86A7-F0A9646160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9" name="Rechte verbindingslijn 278">
                    <a:extLst>
                      <a:ext uri="{FF2B5EF4-FFF2-40B4-BE49-F238E27FC236}">
                        <a16:creationId xmlns:a16="http://schemas.microsoft.com/office/drawing/2014/main" id="{20ADBE56-E728-4811-AB64-7468C983D1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74" name="Pijl: rechts 273">
                  <a:extLst>
                    <a:ext uri="{FF2B5EF4-FFF2-40B4-BE49-F238E27FC236}">
                      <a16:creationId xmlns:a16="http://schemas.microsoft.com/office/drawing/2014/main" id="{7CEEC20B-0989-4562-9434-0B28822CA98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251" name="Rechte verbindingslijn 250">
                <a:extLst>
                  <a:ext uri="{FF2B5EF4-FFF2-40B4-BE49-F238E27FC236}">
                    <a16:creationId xmlns:a16="http://schemas.microsoft.com/office/drawing/2014/main" id="{2A64FD6D-F174-4212-974C-7F71AB09ACA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52" name="Rechte verbindingslijn 251">
                <a:extLst>
                  <a:ext uri="{FF2B5EF4-FFF2-40B4-BE49-F238E27FC236}">
                    <a16:creationId xmlns:a16="http://schemas.microsoft.com/office/drawing/2014/main" id="{B0A16464-E7B8-4774-A615-52EF5B2F7E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253" name="Rechthoek 252">
                <a:extLst>
                  <a:ext uri="{FF2B5EF4-FFF2-40B4-BE49-F238E27FC236}">
                    <a16:creationId xmlns:a16="http://schemas.microsoft.com/office/drawing/2014/main" id="{32D628AC-0123-41A5-88C4-75BBBBCB4D4B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254" name="Rechthoek 253">
                <a:extLst>
                  <a:ext uri="{FF2B5EF4-FFF2-40B4-BE49-F238E27FC236}">
                    <a16:creationId xmlns:a16="http://schemas.microsoft.com/office/drawing/2014/main" id="{A9B4D184-A43C-4860-89F7-FC1233E784E4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255" name="Groep 254">
                <a:extLst>
                  <a:ext uri="{FF2B5EF4-FFF2-40B4-BE49-F238E27FC236}">
                    <a16:creationId xmlns:a16="http://schemas.microsoft.com/office/drawing/2014/main" id="{C0CC590A-873E-403C-B5B6-192BD65E5E9B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265" name="Rechthoek 264">
                  <a:extLst>
                    <a:ext uri="{FF2B5EF4-FFF2-40B4-BE49-F238E27FC236}">
                      <a16:creationId xmlns:a16="http://schemas.microsoft.com/office/drawing/2014/main" id="{2CF6CDF4-AEFD-403B-839D-EAA71B5CC1DD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66" name="Groep 265">
                  <a:extLst>
                    <a:ext uri="{FF2B5EF4-FFF2-40B4-BE49-F238E27FC236}">
                      <a16:creationId xmlns:a16="http://schemas.microsoft.com/office/drawing/2014/main" id="{DB0C581E-5886-4079-AF66-EC2305BEE6B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68" name="Rechte verbindingslijn 267">
                    <a:extLst>
                      <a:ext uri="{FF2B5EF4-FFF2-40B4-BE49-F238E27FC236}">
                        <a16:creationId xmlns:a16="http://schemas.microsoft.com/office/drawing/2014/main" id="{0E3AA62F-7606-4721-AF2E-74A3353AA9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9" name="Rechte verbindingslijn 268">
                    <a:extLst>
                      <a:ext uri="{FF2B5EF4-FFF2-40B4-BE49-F238E27FC236}">
                        <a16:creationId xmlns:a16="http://schemas.microsoft.com/office/drawing/2014/main" id="{702AEB87-3021-474A-87C0-A2AA23E18F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0" name="Rechte verbindingslijn 269">
                    <a:extLst>
                      <a:ext uri="{FF2B5EF4-FFF2-40B4-BE49-F238E27FC236}">
                        <a16:creationId xmlns:a16="http://schemas.microsoft.com/office/drawing/2014/main" id="{40BDCD0D-DE59-45A6-96BB-8B556BC9E0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1" name="Rechte verbindingslijn 270">
                    <a:extLst>
                      <a:ext uri="{FF2B5EF4-FFF2-40B4-BE49-F238E27FC236}">
                        <a16:creationId xmlns:a16="http://schemas.microsoft.com/office/drawing/2014/main" id="{4B6B5C16-8794-4178-A81D-34DFD6AE62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271">
                    <a:extLst>
                      <a:ext uri="{FF2B5EF4-FFF2-40B4-BE49-F238E27FC236}">
                        <a16:creationId xmlns:a16="http://schemas.microsoft.com/office/drawing/2014/main" id="{33CEFE3E-7444-4A27-8AE2-053011AF32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67" name="Pijl: rechts 266">
                  <a:extLst>
                    <a:ext uri="{FF2B5EF4-FFF2-40B4-BE49-F238E27FC236}">
                      <a16:creationId xmlns:a16="http://schemas.microsoft.com/office/drawing/2014/main" id="{4B049238-E1E1-4DEA-AEBE-108BCADE879F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6" name="Groep 255">
                <a:extLst>
                  <a:ext uri="{FF2B5EF4-FFF2-40B4-BE49-F238E27FC236}">
                    <a16:creationId xmlns:a16="http://schemas.microsoft.com/office/drawing/2014/main" id="{7228EB6A-FA3C-4F86-B6C2-C16F1E7C7669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257" name="Rechthoek 256">
                  <a:extLst>
                    <a:ext uri="{FF2B5EF4-FFF2-40B4-BE49-F238E27FC236}">
                      <a16:creationId xmlns:a16="http://schemas.microsoft.com/office/drawing/2014/main" id="{3BBA053C-9675-4359-BBB0-A32515C9CE1E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58" name="Groep 257">
                  <a:extLst>
                    <a:ext uri="{FF2B5EF4-FFF2-40B4-BE49-F238E27FC236}">
                      <a16:creationId xmlns:a16="http://schemas.microsoft.com/office/drawing/2014/main" id="{A5ACB153-E704-474B-9553-DD13510BE7D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60" name="Rechte verbindingslijn 259">
                    <a:extLst>
                      <a:ext uri="{FF2B5EF4-FFF2-40B4-BE49-F238E27FC236}">
                        <a16:creationId xmlns:a16="http://schemas.microsoft.com/office/drawing/2014/main" id="{9604144C-0ED2-4122-A09F-64E3ADE560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1" name="Rechte verbindingslijn 260">
                    <a:extLst>
                      <a:ext uri="{FF2B5EF4-FFF2-40B4-BE49-F238E27FC236}">
                        <a16:creationId xmlns:a16="http://schemas.microsoft.com/office/drawing/2014/main" id="{ACCF5F68-7D63-4341-89FF-B9FC297DCB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2" name="Rechte verbindingslijn 261">
                    <a:extLst>
                      <a:ext uri="{FF2B5EF4-FFF2-40B4-BE49-F238E27FC236}">
                        <a16:creationId xmlns:a16="http://schemas.microsoft.com/office/drawing/2014/main" id="{4F11E53F-9B87-4B99-90C6-4265CA6AEB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3" name="Rechte verbindingslijn 262">
                    <a:extLst>
                      <a:ext uri="{FF2B5EF4-FFF2-40B4-BE49-F238E27FC236}">
                        <a16:creationId xmlns:a16="http://schemas.microsoft.com/office/drawing/2014/main" id="{6CB4FE3B-9A4B-48BC-BDE4-91BF0F5CADF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4" name="Rechte verbindingslijn 263">
                    <a:extLst>
                      <a:ext uri="{FF2B5EF4-FFF2-40B4-BE49-F238E27FC236}">
                        <a16:creationId xmlns:a16="http://schemas.microsoft.com/office/drawing/2014/main" id="{2521CBFD-9DF3-414D-98F5-404B6BD9A9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59" name="Pijl: rechts 258">
                  <a:extLst>
                    <a:ext uri="{FF2B5EF4-FFF2-40B4-BE49-F238E27FC236}">
                      <a16:creationId xmlns:a16="http://schemas.microsoft.com/office/drawing/2014/main" id="{777ECAD4-B1EB-430F-97CC-48C5A7CF042F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32375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+ Text + Imag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3B42EF8E-F072-4427-A784-E0FBEBFD5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699729" cy="1294843"/>
          </a:xfrm>
          <a:custGeom>
            <a:avLst/>
            <a:gdLst>
              <a:gd name="connsiteX0" fmla="*/ 0 w 3259016"/>
              <a:gd name="connsiteY0" fmla="*/ 0 h 1348154"/>
              <a:gd name="connsiteX1" fmla="*/ 3259016 w 3259016"/>
              <a:gd name="connsiteY1" fmla="*/ 0 h 1348154"/>
              <a:gd name="connsiteX2" fmla="*/ 3247292 w 3259016"/>
              <a:gd name="connsiteY2" fmla="*/ 1230923 h 1348154"/>
              <a:gd name="connsiteX3" fmla="*/ 0 w 3259016"/>
              <a:gd name="connsiteY3" fmla="*/ 1348154 h 13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016" h="1348154">
                <a:moveTo>
                  <a:pt x="0" y="0"/>
                </a:moveTo>
                <a:lnTo>
                  <a:pt x="3259016" y="0"/>
                </a:lnTo>
                <a:lnTo>
                  <a:pt x="3247292" y="1230923"/>
                </a:lnTo>
                <a:lnTo>
                  <a:pt x="0" y="134815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none" lIns="540000" tIns="504000" rIns="720000" bIns="504000" anchor="t" anchorCtr="0">
            <a:spAutoFit/>
          </a:bodyPr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Title</a:t>
            </a:r>
          </a:p>
        </p:txBody>
      </p:sp>
      <p:sp>
        <p:nvSpPr>
          <p:cNvPr id="10" name="tekst">
            <a:extLst>
              <a:ext uri="{FF2B5EF4-FFF2-40B4-BE49-F238E27FC236}">
                <a16:creationId xmlns:a16="http://schemas.microsoft.com/office/drawing/2014/main" id="{1666EADC-9024-4FF6-9D2D-3372EA71A6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7691" y="1793875"/>
            <a:ext cx="5270566" cy="4310064"/>
          </a:xfrm>
        </p:spPr>
        <p:txBody>
          <a:bodyPr/>
          <a:lstStyle/>
          <a:p>
            <a:pPr lvl="0"/>
            <a:r>
              <a:rPr lang="en-GB"/>
              <a:t>Bullet</a:t>
            </a:r>
          </a:p>
          <a:p>
            <a:pPr lvl="1"/>
            <a:r>
              <a:rPr lang="en-GB"/>
              <a:t>Sub-bullet</a:t>
            </a:r>
          </a:p>
          <a:p>
            <a:pPr lvl="2"/>
            <a:r>
              <a:rPr lang="en-GB"/>
              <a:t>Default text</a:t>
            </a:r>
          </a:p>
          <a:p>
            <a:pPr lvl="2"/>
            <a:endParaRPr lang="en-GB"/>
          </a:p>
          <a:p>
            <a:pPr lvl="3"/>
            <a:r>
              <a:rPr lang="en-GB"/>
              <a:t>Subtitle (blue)</a:t>
            </a:r>
          </a:p>
          <a:p>
            <a:pPr lvl="4"/>
            <a:r>
              <a:rPr lang="en-GB"/>
              <a:t>Subtitle (black)</a:t>
            </a:r>
          </a:p>
          <a:p>
            <a:pPr lvl="4"/>
            <a:endParaRPr lang="en-GB"/>
          </a:p>
          <a:p>
            <a:pPr lvl="5"/>
            <a:r>
              <a:rPr lang="en-GB"/>
              <a:t>Header</a:t>
            </a:r>
          </a:p>
          <a:p>
            <a:pPr lvl="6"/>
            <a:r>
              <a:rPr lang="en-GB"/>
              <a:t>Numerical bullet</a:t>
            </a:r>
          </a:p>
          <a:p>
            <a:pPr lvl="7"/>
            <a:r>
              <a:rPr lang="en-GB"/>
              <a:t>Bullet</a:t>
            </a:r>
          </a:p>
          <a:p>
            <a:pPr lvl="7"/>
            <a:endParaRPr lang="en-GB"/>
          </a:p>
          <a:p>
            <a:pPr lvl="8"/>
            <a:r>
              <a:rPr lang="en-GB"/>
              <a:t>*Source</a:t>
            </a: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C8474D2A-EAE8-4700-98D0-EF636863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1A1203-CA3D-4D48-AFA0-9D668419C1D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1" name="- INFO">
            <a:extLst>
              <a:ext uri="{FF2B5EF4-FFF2-40B4-BE49-F238E27FC236}">
                <a16:creationId xmlns:a16="http://schemas.microsoft.com/office/drawing/2014/main" id="{1AEB4AC2-3D2B-45A4-9CF9-8D96D0FEFB49}"/>
              </a:ext>
            </a:extLst>
          </p:cNvPr>
          <p:cNvSpPr txBox="1"/>
          <p:nvPr userDrawn="1"/>
        </p:nvSpPr>
        <p:spPr>
          <a:xfrm>
            <a:off x="0" y="-321991"/>
            <a:ext cx="12179300" cy="1984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GB" sz="1400" b="1" cap="none" spc="0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Title block + Text + Image M</a:t>
            </a:r>
          </a:p>
        </p:txBody>
      </p:sp>
      <p:sp>
        <p:nvSpPr>
          <p:cNvPr id="77" name="afbeelding">
            <a:extLst>
              <a:ext uri="{FF2B5EF4-FFF2-40B4-BE49-F238E27FC236}">
                <a16:creationId xmlns:a16="http://schemas.microsoft.com/office/drawing/2014/main" id="{6A20BEA2-A274-4CE9-BF37-7B07BF75528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73742" y="0"/>
            <a:ext cx="5818257" cy="6103938"/>
          </a:xfrm>
          <a:custGeom>
            <a:avLst/>
            <a:gdLst>
              <a:gd name="connsiteX0" fmla="*/ 0 w 6539345"/>
              <a:gd name="connsiteY0" fmla="*/ 0 h 6103938"/>
              <a:gd name="connsiteX1" fmla="*/ 6539345 w 6539345"/>
              <a:gd name="connsiteY1" fmla="*/ 0 h 6103938"/>
              <a:gd name="connsiteX2" fmla="*/ 6539345 w 6539345"/>
              <a:gd name="connsiteY2" fmla="*/ 6103938 h 6103938"/>
              <a:gd name="connsiteX3" fmla="*/ 0 w 6539345"/>
              <a:gd name="connsiteY3" fmla="*/ 6103938 h 6103938"/>
              <a:gd name="connsiteX4" fmla="*/ 0 w 6539345"/>
              <a:gd name="connsiteY4" fmla="*/ 0 h 6103938"/>
              <a:gd name="connsiteX0" fmla="*/ 13855 w 6553200"/>
              <a:gd name="connsiteY0" fmla="*/ 0 h 6103938"/>
              <a:gd name="connsiteX1" fmla="*/ 6553200 w 6553200"/>
              <a:gd name="connsiteY1" fmla="*/ 0 h 6103938"/>
              <a:gd name="connsiteX2" fmla="*/ 6553200 w 6553200"/>
              <a:gd name="connsiteY2" fmla="*/ 6103938 h 6103938"/>
              <a:gd name="connsiteX3" fmla="*/ 13855 w 6553200"/>
              <a:gd name="connsiteY3" fmla="*/ 6103938 h 6103938"/>
              <a:gd name="connsiteX4" fmla="*/ 0 w 6553200"/>
              <a:gd name="connsiteY4" fmla="*/ 5818909 h 6103938"/>
              <a:gd name="connsiteX5" fmla="*/ 13855 w 6553200"/>
              <a:gd name="connsiteY5" fmla="*/ 0 h 6103938"/>
              <a:gd name="connsiteX0" fmla="*/ 13855 w 6553200"/>
              <a:gd name="connsiteY0" fmla="*/ 0 h 6103938"/>
              <a:gd name="connsiteX1" fmla="*/ 6553200 w 6553200"/>
              <a:gd name="connsiteY1" fmla="*/ 0 h 6103938"/>
              <a:gd name="connsiteX2" fmla="*/ 6553200 w 6553200"/>
              <a:gd name="connsiteY2" fmla="*/ 6103938 h 6103938"/>
              <a:gd name="connsiteX3" fmla="*/ 0 w 6553200"/>
              <a:gd name="connsiteY3" fmla="*/ 5818909 h 6103938"/>
              <a:gd name="connsiteX4" fmla="*/ 13855 w 6553200"/>
              <a:gd name="connsiteY4" fmla="*/ 0 h 610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3200" h="6103938">
                <a:moveTo>
                  <a:pt x="13855" y="0"/>
                </a:moveTo>
                <a:lnTo>
                  <a:pt x="6553200" y="0"/>
                </a:lnTo>
                <a:lnTo>
                  <a:pt x="6553200" y="6103938"/>
                </a:lnTo>
                <a:lnTo>
                  <a:pt x="0" y="5818909"/>
                </a:lnTo>
                <a:cubicBezTo>
                  <a:pt x="4618" y="3879273"/>
                  <a:pt x="9237" y="1939636"/>
                  <a:pt x="1385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bIns="126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an image</a:t>
            </a:r>
          </a:p>
        </p:txBody>
      </p:sp>
      <p:grpSp>
        <p:nvGrpSpPr>
          <p:cNvPr id="183" name="INSTRUCTION">
            <a:extLst>
              <a:ext uri="{FF2B5EF4-FFF2-40B4-BE49-F238E27FC236}">
                <a16:creationId xmlns:a16="http://schemas.microsoft.com/office/drawing/2014/main" id="{8AF886DA-024E-423A-A8BF-283E928738CF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C1327682-B064-4D96-B2B9-8422148915FF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85" name="Rechthoek 184">
              <a:extLst>
                <a:ext uri="{FF2B5EF4-FFF2-40B4-BE49-F238E27FC236}">
                  <a16:creationId xmlns:a16="http://schemas.microsoft.com/office/drawing/2014/main" id="{ED91A652-266D-4BA1-AB2C-1FDB2B3232D1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186" name="Ovaal 185">
              <a:extLst>
                <a:ext uri="{FF2B5EF4-FFF2-40B4-BE49-F238E27FC236}">
                  <a16:creationId xmlns:a16="http://schemas.microsoft.com/office/drawing/2014/main" id="{316D3047-22BF-4CF0-9B90-690551EB041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87" name="Rechthoek 186">
              <a:extLst>
                <a:ext uri="{FF2B5EF4-FFF2-40B4-BE49-F238E27FC236}">
                  <a16:creationId xmlns:a16="http://schemas.microsoft.com/office/drawing/2014/main" id="{D4E98A76-13B1-43FF-8EBB-BA704E59EA2A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88" name="Groep 187">
              <a:extLst>
                <a:ext uri="{FF2B5EF4-FFF2-40B4-BE49-F238E27FC236}">
                  <a16:creationId xmlns:a16="http://schemas.microsoft.com/office/drawing/2014/main" id="{E57B9CC0-2414-43C9-957C-D6A7C796C60B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3526B1B3-3871-42CF-A247-0A3B7975F848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vaal 217">
                <a:extLst>
                  <a:ext uri="{FF2B5EF4-FFF2-40B4-BE49-F238E27FC236}">
                    <a16:creationId xmlns:a16="http://schemas.microsoft.com/office/drawing/2014/main" id="{B73F6BAC-F5FA-4962-9732-821BD671810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Vrije vorm: vorm 218">
                <a:extLst>
                  <a:ext uri="{FF2B5EF4-FFF2-40B4-BE49-F238E27FC236}">
                    <a16:creationId xmlns:a16="http://schemas.microsoft.com/office/drawing/2014/main" id="{F4227732-255D-4422-B991-5EFCD340F19F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Rechthoek: afgeronde hoeken 219">
                <a:extLst>
                  <a:ext uri="{FF2B5EF4-FFF2-40B4-BE49-F238E27FC236}">
                    <a16:creationId xmlns:a16="http://schemas.microsoft.com/office/drawing/2014/main" id="{DAAF8040-1DCE-494F-BEB2-0CDD55DB6C5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1" name="Rechte verbindingslijn 220">
                <a:extLst>
                  <a:ext uri="{FF2B5EF4-FFF2-40B4-BE49-F238E27FC236}">
                    <a16:creationId xmlns:a16="http://schemas.microsoft.com/office/drawing/2014/main" id="{5879C7A4-1591-4CAD-81A1-500F022AE3D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2" name="Rechte verbindingslijn 221">
                <a:extLst>
                  <a:ext uri="{FF2B5EF4-FFF2-40B4-BE49-F238E27FC236}">
                    <a16:creationId xmlns:a16="http://schemas.microsoft.com/office/drawing/2014/main" id="{E9A603A6-0A6C-4E17-A7FD-9FDC5EC7D95D}"/>
                  </a:ext>
                </a:extLst>
              </p:cNvPr>
              <p:cNvCxnSpPr>
                <a:cxnSpLocks/>
                <a:stCxn id="22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9" name="Ovaal 188">
              <a:extLst>
                <a:ext uri="{FF2B5EF4-FFF2-40B4-BE49-F238E27FC236}">
                  <a16:creationId xmlns:a16="http://schemas.microsoft.com/office/drawing/2014/main" id="{6DF3A11E-D351-44AF-9728-A0F83B62574E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90" name="Rechthoek 189">
              <a:extLst>
                <a:ext uri="{FF2B5EF4-FFF2-40B4-BE49-F238E27FC236}">
                  <a16:creationId xmlns:a16="http://schemas.microsoft.com/office/drawing/2014/main" id="{BD25F0D7-E63E-438B-B2B5-89AAA7118622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7D898835-B1B2-4F13-8F5A-C71EF3F1F616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EF5CAA10-9269-4080-B60E-50591DDF6A74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215" name="Rechte verbindingslijn 214">
                <a:extLst>
                  <a:ext uri="{FF2B5EF4-FFF2-40B4-BE49-F238E27FC236}">
                    <a16:creationId xmlns:a16="http://schemas.microsoft.com/office/drawing/2014/main" id="{CA3126C3-EB14-495B-AC02-7B9DD38E97A0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6" name="Gelijkbenige driehoek 215">
                <a:extLst>
                  <a:ext uri="{FF2B5EF4-FFF2-40B4-BE49-F238E27FC236}">
                    <a16:creationId xmlns:a16="http://schemas.microsoft.com/office/drawing/2014/main" id="{2E29AC44-1B6F-42E4-9365-5AFF8B6F9D3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2" name="Ovaal 191">
              <a:extLst>
                <a:ext uri="{FF2B5EF4-FFF2-40B4-BE49-F238E27FC236}">
                  <a16:creationId xmlns:a16="http://schemas.microsoft.com/office/drawing/2014/main" id="{90449366-7797-4246-A524-BB673D43ED91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93" name="Rechthoek 192">
              <a:extLst>
                <a:ext uri="{FF2B5EF4-FFF2-40B4-BE49-F238E27FC236}">
                  <a16:creationId xmlns:a16="http://schemas.microsoft.com/office/drawing/2014/main" id="{96B9EC7C-D5AD-4C71-BCF6-B655A32CAC4F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94" name="Groep 193">
              <a:extLst>
                <a:ext uri="{FF2B5EF4-FFF2-40B4-BE49-F238E27FC236}">
                  <a16:creationId xmlns:a16="http://schemas.microsoft.com/office/drawing/2014/main" id="{C2D7FF28-C03F-4788-8320-402671088DC0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2EE39E66-CD8A-4EF0-A1A4-EB61EB4AEEC9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201" name="Groep 200">
                  <a:extLst>
                    <a:ext uri="{FF2B5EF4-FFF2-40B4-BE49-F238E27FC236}">
                      <a16:creationId xmlns:a16="http://schemas.microsoft.com/office/drawing/2014/main" id="{9301A08B-6B25-453E-883D-D9F223685917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8" name="Groep 207">
                    <a:extLst>
                      <a:ext uri="{FF2B5EF4-FFF2-40B4-BE49-F238E27FC236}">
                        <a16:creationId xmlns:a16="http://schemas.microsoft.com/office/drawing/2014/main" id="{F9C45F84-9A4A-4FB6-B8CF-64214411539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11" name="Rechthoek 210">
                      <a:extLst>
                        <a:ext uri="{FF2B5EF4-FFF2-40B4-BE49-F238E27FC236}">
                          <a16:creationId xmlns:a16="http://schemas.microsoft.com/office/drawing/2014/main" id="{599F91D5-3DD5-403A-8E43-74F10EE765B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2" name="Rechthoek 211">
                      <a:extLst>
                        <a:ext uri="{FF2B5EF4-FFF2-40B4-BE49-F238E27FC236}">
                          <a16:creationId xmlns:a16="http://schemas.microsoft.com/office/drawing/2014/main" id="{A90C7379-F38E-4FF2-8900-F874E2F17C1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3" name="Ovaal 212">
                      <a:extLst>
                        <a:ext uri="{FF2B5EF4-FFF2-40B4-BE49-F238E27FC236}">
                          <a16:creationId xmlns:a16="http://schemas.microsoft.com/office/drawing/2014/main" id="{4FBB6BD7-56C2-4AAC-9563-1F98019F6EC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9" name="Afbeelding 208">
                    <a:extLst>
                      <a:ext uri="{FF2B5EF4-FFF2-40B4-BE49-F238E27FC236}">
                        <a16:creationId xmlns:a16="http://schemas.microsoft.com/office/drawing/2014/main" id="{3F787F13-8D77-4DE5-8A83-9D193203715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10" name="Afbeelding 209">
                    <a:extLst>
                      <a:ext uri="{FF2B5EF4-FFF2-40B4-BE49-F238E27FC236}">
                        <a16:creationId xmlns:a16="http://schemas.microsoft.com/office/drawing/2014/main" id="{D5FDA537-BC6B-4B0F-983D-882B3B2A095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2" name="Groep 201">
                  <a:extLst>
                    <a:ext uri="{FF2B5EF4-FFF2-40B4-BE49-F238E27FC236}">
                      <a16:creationId xmlns:a16="http://schemas.microsoft.com/office/drawing/2014/main" id="{5A5AEAB9-47AE-4619-ABBA-6D2FFAB37562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6" name="Rechthoek 205">
                    <a:extLst>
                      <a:ext uri="{FF2B5EF4-FFF2-40B4-BE49-F238E27FC236}">
                        <a16:creationId xmlns:a16="http://schemas.microsoft.com/office/drawing/2014/main" id="{727662D2-04F2-43DE-88BB-B62B44184BB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7" name="Rechthoek 206">
                    <a:extLst>
                      <a:ext uri="{FF2B5EF4-FFF2-40B4-BE49-F238E27FC236}">
                        <a16:creationId xmlns:a16="http://schemas.microsoft.com/office/drawing/2014/main" id="{3934E940-054B-408C-8069-511CD6A25E6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03" name="Groep 202">
                  <a:extLst>
                    <a:ext uri="{FF2B5EF4-FFF2-40B4-BE49-F238E27FC236}">
                      <a16:creationId xmlns:a16="http://schemas.microsoft.com/office/drawing/2014/main" id="{BD5C3296-35B0-4A53-9C86-D6021555716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4" name="Rechthoek 203">
                    <a:extLst>
                      <a:ext uri="{FF2B5EF4-FFF2-40B4-BE49-F238E27FC236}">
                        <a16:creationId xmlns:a16="http://schemas.microsoft.com/office/drawing/2014/main" id="{C8218021-4459-487B-B38C-B60FB8A724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5" name="Rechthoek 204">
                    <a:extLst>
                      <a:ext uri="{FF2B5EF4-FFF2-40B4-BE49-F238E27FC236}">
                        <a16:creationId xmlns:a16="http://schemas.microsoft.com/office/drawing/2014/main" id="{83F27EF9-2A8C-4744-AE34-F9F8D4B3719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9" name="Rechthoek 198">
                <a:extLst>
                  <a:ext uri="{FF2B5EF4-FFF2-40B4-BE49-F238E27FC236}">
                    <a16:creationId xmlns:a16="http://schemas.microsoft.com/office/drawing/2014/main" id="{C2D0D6A8-74AD-4C7E-8FBC-48F928671B7F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200" name="Gelijkbenige driehoek 199">
                <a:extLst>
                  <a:ext uri="{FF2B5EF4-FFF2-40B4-BE49-F238E27FC236}">
                    <a16:creationId xmlns:a16="http://schemas.microsoft.com/office/drawing/2014/main" id="{DB30DE72-4476-4F22-90E9-235FAD8FCD61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5" name="ICOON_info">
              <a:extLst>
                <a:ext uri="{FF2B5EF4-FFF2-40B4-BE49-F238E27FC236}">
                  <a16:creationId xmlns:a16="http://schemas.microsoft.com/office/drawing/2014/main" id="{E4FECABE-AFAF-43E2-8B0D-CFBBA01D906E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196" name="Ovaal 195">
                <a:extLst>
                  <a:ext uri="{FF2B5EF4-FFF2-40B4-BE49-F238E27FC236}">
                    <a16:creationId xmlns:a16="http://schemas.microsoft.com/office/drawing/2014/main" id="{03F44918-02A1-49A8-9AB7-E5DCB9BBF5C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Graphic 163" descr="Informatie">
                <a:extLst>
                  <a:ext uri="{FF2B5EF4-FFF2-40B4-BE49-F238E27FC236}">
                    <a16:creationId xmlns:a16="http://schemas.microsoft.com/office/drawing/2014/main" id="{3B842BAC-67DD-498D-85D1-53BF4BC6EBA4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23" name="INSTRUCTION">
            <a:extLst>
              <a:ext uri="{FF2B5EF4-FFF2-40B4-BE49-F238E27FC236}">
                <a16:creationId xmlns:a16="http://schemas.microsoft.com/office/drawing/2014/main" id="{0612C4D6-50D7-4D47-80D9-2EE504F612F1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224" name="Rechthoek 223">
              <a:extLst>
                <a:ext uri="{FF2B5EF4-FFF2-40B4-BE49-F238E27FC236}">
                  <a16:creationId xmlns:a16="http://schemas.microsoft.com/office/drawing/2014/main" id="{8D590678-256E-4AB6-B89B-3D690DC5A27B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225" name="Ovaal 224">
              <a:extLst>
                <a:ext uri="{FF2B5EF4-FFF2-40B4-BE49-F238E27FC236}">
                  <a16:creationId xmlns:a16="http://schemas.microsoft.com/office/drawing/2014/main" id="{B650E265-06FF-4B0A-BC3C-A5C0FB14F6E2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26" name="Rechthoek 225">
              <a:extLst>
                <a:ext uri="{FF2B5EF4-FFF2-40B4-BE49-F238E27FC236}">
                  <a16:creationId xmlns:a16="http://schemas.microsoft.com/office/drawing/2014/main" id="{83DAE8B8-17B9-4D6D-B6EA-2E04D4787F15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27" name="Ovaal 226">
              <a:extLst>
                <a:ext uri="{FF2B5EF4-FFF2-40B4-BE49-F238E27FC236}">
                  <a16:creationId xmlns:a16="http://schemas.microsoft.com/office/drawing/2014/main" id="{BECE1762-892D-4FBE-AFC8-7C411DABAF49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28" name="Rechthoek 227">
              <a:extLst>
                <a:ext uri="{FF2B5EF4-FFF2-40B4-BE49-F238E27FC236}">
                  <a16:creationId xmlns:a16="http://schemas.microsoft.com/office/drawing/2014/main" id="{542EF48C-C933-4C2C-B975-AA7BE7F25F47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29" name="Rechthoek 228">
              <a:extLst>
                <a:ext uri="{FF2B5EF4-FFF2-40B4-BE49-F238E27FC236}">
                  <a16:creationId xmlns:a16="http://schemas.microsoft.com/office/drawing/2014/main" id="{AA5414E0-5E7F-4BD5-B13C-F900EE1DB095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30" name="Ovaal 229">
              <a:extLst>
                <a:ext uri="{FF2B5EF4-FFF2-40B4-BE49-F238E27FC236}">
                  <a16:creationId xmlns:a16="http://schemas.microsoft.com/office/drawing/2014/main" id="{F230FF68-6483-416F-A45F-9AA5FD774D74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1" name="Rechthoek 230">
              <a:extLst>
                <a:ext uri="{FF2B5EF4-FFF2-40B4-BE49-F238E27FC236}">
                  <a16:creationId xmlns:a16="http://schemas.microsoft.com/office/drawing/2014/main" id="{E1BE6521-FCB5-4A7D-BC9F-460410AE1B01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32" name="Ovaal 231">
              <a:extLst>
                <a:ext uri="{FF2B5EF4-FFF2-40B4-BE49-F238E27FC236}">
                  <a16:creationId xmlns:a16="http://schemas.microsoft.com/office/drawing/2014/main" id="{2F39EF3D-B6AC-4F83-AC0E-62D1B1315F39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33" name="Rechthoek 232">
              <a:extLst>
                <a:ext uri="{FF2B5EF4-FFF2-40B4-BE49-F238E27FC236}">
                  <a16:creationId xmlns:a16="http://schemas.microsoft.com/office/drawing/2014/main" id="{84684394-1C9C-41FB-8385-913F31B4900B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 (blue)</a:t>
              </a:r>
            </a:p>
          </p:txBody>
        </p:sp>
        <p:sp>
          <p:nvSpPr>
            <p:cNvPr id="234" name="Ovaal 233">
              <a:extLst>
                <a:ext uri="{FF2B5EF4-FFF2-40B4-BE49-F238E27FC236}">
                  <a16:creationId xmlns:a16="http://schemas.microsoft.com/office/drawing/2014/main" id="{083870CD-D81F-4860-8AAB-956DAB45AFF6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5" name="Rechthoek 234">
              <a:extLst>
                <a:ext uri="{FF2B5EF4-FFF2-40B4-BE49-F238E27FC236}">
                  <a16:creationId xmlns:a16="http://schemas.microsoft.com/office/drawing/2014/main" id="{D379B453-B909-4EFF-9C83-0A9C7A106B64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 (black)</a:t>
              </a:r>
            </a:p>
          </p:txBody>
        </p:sp>
        <p:sp>
          <p:nvSpPr>
            <p:cNvPr id="236" name="Ovaal 235">
              <a:extLst>
                <a:ext uri="{FF2B5EF4-FFF2-40B4-BE49-F238E27FC236}">
                  <a16:creationId xmlns:a16="http://schemas.microsoft.com/office/drawing/2014/main" id="{4FDD9121-19BD-4B77-A516-13DD3325B919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37" name="Rechthoek 236">
              <a:extLst>
                <a:ext uri="{FF2B5EF4-FFF2-40B4-BE49-F238E27FC236}">
                  <a16:creationId xmlns:a16="http://schemas.microsoft.com/office/drawing/2014/main" id="{A286C595-E6D1-4D10-B504-AF00B6A80C3D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4625" marR="0" lvl="0" indent="-17462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38" name="Ovaal 237">
              <a:extLst>
                <a:ext uri="{FF2B5EF4-FFF2-40B4-BE49-F238E27FC236}">
                  <a16:creationId xmlns:a16="http://schemas.microsoft.com/office/drawing/2014/main" id="{FC8DFA7B-09E5-4968-93B3-B6D94A63C660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39" name="Rechthoek 238">
              <a:extLst>
                <a:ext uri="{FF2B5EF4-FFF2-40B4-BE49-F238E27FC236}">
                  <a16:creationId xmlns:a16="http://schemas.microsoft.com/office/drawing/2014/main" id="{0A862C7C-FFBA-43F5-BA05-FA5E1C1C380E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4625" marR="0" lvl="0" indent="-17462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40" name="Ovaal 239">
              <a:extLst>
                <a:ext uri="{FF2B5EF4-FFF2-40B4-BE49-F238E27FC236}">
                  <a16:creationId xmlns:a16="http://schemas.microsoft.com/office/drawing/2014/main" id="{C7B47BFC-8651-457B-8134-D116D45B525F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41" name="Rechthoek 240">
              <a:extLst>
                <a:ext uri="{FF2B5EF4-FFF2-40B4-BE49-F238E27FC236}">
                  <a16:creationId xmlns:a16="http://schemas.microsoft.com/office/drawing/2014/main" id="{21A93ECB-6812-4AC3-AFDB-905D320DD1BC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050" b="0" i="1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42" name="Ovaal 241">
              <a:extLst>
                <a:ext uri="{FF2B5EF4-FFF2-40B4-BE49-F238E27FC236}">
                  <a16:creationId xmlns:a16="http://schemas.microsoft.com/office/drawing/2014/main" id="{879CD8C3-5E3D-4AF0-A029-C912B2CF05A8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43" name="Rechthoek 242">
              <a:extLst>
                <a:ext uri="{FF2B5EF4-FFF2-40B4-BE49-F238E27FC236}">
                  <a16:creationId xmlns:a16="http://schemas.microsoft.com/office/drawing/2014/main" id="{AFF4325F-9D99-4DBC-A3A1-72EA3D1283F3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Header</a:t>
              </a:r>
            </a:p>
          </p:txBody>
        </p:sp>
        <p:sp>
          <p:nvSpPr>
            <p:cNvPr id="244" name="Rechthoek 243">
              <a:extLst>
                <a:ext uri="{FF2B5EF4-FFF2-40B4-BE49-F238E27FC236}">
                  <a16:creationId xmlns:a16="http://schemas.microsoft.com/office/drawing/2014/main" id="{BFC79AA5-E045-42C1-A102-2618590C5255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245" name="ICOON_info">
              <a:extLst>
                <a:ext uri="{FF2B5EF4-FFF2-40B4-BE49-F238E27FC236}">
                  <a16:creationId xmlns:a16="http://schemas.microsoft.com/office/drawing/2014/main" id="{8EF42FE9-E5B4-49B6-9D74-84464FC4EEE8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287" name="Ovaal 286">
                <a:extLst>
                  <a:ext uri="{FF2B5EF4-FFF2-40B4-BE49-F238E27FC236}">
                    <a16:creationId xmlns:a16="http://schemas.microsoft.com/office/drawing/2014/main" id="{E6F1BD4A-A9A2-474E-8845-D28A922CA9C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Graphic 163" descr="Informatie">
                <a:extLst>
                  <a:ext uri="{FF2B5EF4-FFF2-40B4-BE49-F238E27FC236}">
                    <a16:creationId xmlns:a16="http://schemas.microsoft.com/office/drawing/2014/main" id="{020438B6-BBB8-4EC7-A370-89574022AD2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46" name="VOORBEELD">
              <a:extLst>
                <a:ext uri="{FF2B5EF4-FFF2-40B4-BE49-F238E27FC236}">
                  <a16:creationId xmlns:a16="http://schemas.microsoft.com/office/drawing/2014/main" id="{7A930422-A8D4-4ED8-804A-957899D2BCE3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47" name="Rechthoek 246">
                <a:extLst>
                  <a:ext uri="{FF2B5EF4-FFF2-40B4-BE49-F238E27FC236}">
                    <a16:creationId xmlns:a16="http://schemas.microsoft.com/office/drawing/2014/main" id="{2ECF124E-7CD8-4D0D-A7B1-3EDB147FAE0B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248" name="Rechthoek 247">
                <a:extLst>
                  <a:ext uri="{FF2B5EF4-FFF2-40B4-BE49-F238E27FC236}">
                    <a16:creationId xmlns:a16="http://schemas.microsoft.com/office/drawing/2014/main" id="{6DAED2EA-CBC9-471E-B7E6-EA0A62C1122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49" name="Groep 248">
                <a:extLst>
                  <a:ext uri="{FF2B5EF4-FFF2-40B4-BE49-F238E27FC236}">
                    <a16:creationId xmlns:a16="http://schemas.microsoft.com/office/drawing/2014/main" id="{D9A5A8C9-A5E3-4F4B-B1CD-FAE13A67EAE3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280" name="Groep 279">
                  <a:extLst>
                    <a:ext uri="{FF2B5EF4-FFF2-40B4-BE49-F238E27FC236}">
                      <a16:creationId xmlns:a16="http://schemas.microsoft.com/office/drawing/2014/main" id="{A256EFDD-F1B7-421C-ACE7-99C2685CB23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82" name="Rechte verbindingslijn 281">
                    <a:extLst>
                      <a:ext uri="{FF2B5EF4-FFF2-40B4-BE49-F238E27FC236}">
                        <a16:creationId xmlns:a16="http://schemas.microsoft.com/office/drawing/2014/main" id="{50D245D1-1121-4B4E-ADF7-FBD443B924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3" name="Rechte verbindingslijn 282">
                    <a:extLst>
                      <a:ext uri="{FF2B5EF4-FFF2-40B4-BE49-F238E27FC236}">
                        <a16:creationId xmlns:a16="http://schemas.microsoft.com/office/drawing/2014/main" id="{55EF267D-B0AD-4994-B6E9-B2A8A8236FF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283">
                    <a:extLst>
                      <a:ext uri="{FF2B5EF4-FFF2-40B4-BE49-F238E27FC236}">
                        <a16:creationId xmlns:a16="http://schemas.microsoft.com/office/drawing/2014/main" id="{F7C28002-A586-46EC-A561-827BB59BEA7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5" name="Rechte verbindingslijn 284">
                    <a:extLst>
                      <a:ext uri="{FF2B5EF4-FFF2-40B4-BE49-F238E27FC236}">
                        <a16:creationId xmlns:a16="http://schemas.microsoft.com/office/drawing/2014/main" id="{ABCCBF1F-A3FA-440C-978B-C6A793D76D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6" name="Rechte verbindingslijn 285">
                    <a:extLst>
                      <a:ext uri="{FF2B5EF4-FFF2-40B4-BE49-F238E27FC236}">
                        <a16:creationId xmlns:a16="http://schemas.microsoft.com/office/drawing/2014/main" id="{C2DB0E82-7BCA-4B07-B047-0476538C8E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81" name="Pijl: rechts 280">
                  <a:extLst>
                    <a:ext uri="{FF2B5EF4-FFF2-40B4-BE49-F238E27FC236}">
                      <a16:creationId xmlns:a16="http://schemas.microsoft.com/office/drawing/2014/main" id="{69082B8E-6CE2-43AB-BF09-28EC17EDF60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0" name="Groep 249">
                <a:extLst>
                  <a:ext uri="{FF2B5EF4-FFF2-40B4-BE49-F238E27FC236}">
                    <a16:creationId xmlns:a16="http://schemas.microsoft.com/office/drawing/2014/main" id="{4EA8B750-872D-469E-A6F5-8919EE0CD138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273" name="Groep 272">
                  <a:extLst>
                    <a:ext uri="{FF2B5EF4-FFF2-40B4-BE49-F238E27FC236}">
                      <a16:creationId xmlns:a16="http://schemas.microsoft.com/office/drawing/2014/main" id="{27C897E5-43E5-4AA6-99E7-F522451C051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75" name="Rechte verbindingslijn 274">
                    <a:extLst>
                      <a:ext uri="{FF2B5EF4-FFF2-40B4-BE49-F238E27FC236}">
                        <a16:creationId xmlns:a16="http://schemas.microsoft.com/office/drawing/2014/main" id="{F3BF9048-21F2-4106-9140-EF21BBBC94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6" name="Rechte verbindingslijn 275">
                    <a:extLst>
                      <a:ext uri="{FF2B5EF4-FFF2-40B4-BE49-F238E27FC236}">
                        <a16:creationId xmlns:a16="http://schemas.microsoft.com/office/drawing/2014/main" id="{DCE8E198-E000-4E11-A29F-AED97355590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7" name="Rechte verbindingslijn 276">
                    <a:extLst>
                      <a:ext uri="{FF2B5EF4-FFF2-40B4-BE49-F238E27FC236}">
                        <a16:creationId xmlns:a16="http://schemas.microsoft.com/office/drawing/2014/main" id="{2ED52CE5-4760-4225-9D6D-7760A02C18E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277">
                    <a:extLst>
                      <a:ext uri="{FF2B5EF4-FFF2-40B4-BE49-F238E27FC236}">
                        <a16:creationId xmlns:a16="http://schemas.microsoft.com/office/drawing/2014/main" id="{A4C77A52-AFF3-418C-A434-144C64A19E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9" name="Rechte verbindingslijn 278">
                    <a:extLst>
                      <a:ext uri="{FF2B5EF4-FFF2-40B4-BE49-F238E27FC236}">
                        <a16:creationId xmlns:a16="http://schemas.microsoft.com/office/drawing/2014/main" id="{42046B8A-E320-4610-83AD-43166AF2BBC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74" name="Pijl: rechts 273">
                  <a:extLst>
                    <a:ext uri="{FF2B5EF4-FFF2-40B4-BE49-F238E27FC236}">
                      <a16:creationId xmlns:a16="http://schemas.microsoft.com/office/drawing/2014/main" id="{914B63B8-6A79-435A-892D-8B4B0852866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251" name="Rechte verbindingslijn 250">
                <a:extLst>
                  <a:ext uri="{FF2B5EF4-FFF2-40B4-BE49-F238E27FC236}">
                    <a16:creationId xmlns:a16="http://schemas.microsoft.com/office/drawing/2014/main" id="{FD124095-86AB-4756-8DFC-061C3D66BBB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52" name="Rechte verbindingslijn 251">
                <a:extLst>
                  <a:ext uri="{FF2B5EF4-FFF2-40B4-BE49-F238E27FC236}">
                    <a16:creationId xmlns:a16="http://schemas.microsoft.com/office/drawing/2014/main" id="{B6E20183-FA8D-421A-836A-B748464AF38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253" name="Rechthoek 252">
                <a:extLst>
                  <a:ext uri="{FF2B5EF4-FFF2-40B4-BE49-F238E27FC236}">
                    <a16:creationId xmlns:a16="http://schemas.microsoft.com/office/drawing/2014/main" id="{ACA82A12-E386-4A80-B216-BDDD6DA36804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254" name="Rechthoek 253">
                <a:extLst>
                  <a:ext uri="{FF2B5EF4-FFF2-40B4-BE49-F238E27FC236}">
                    <a16:creationId xmlns:a16="http://schemas.microsoft.com/office/drawing/2014/main" id="{3E9AB139-2964-41AC-B9B8-860692DBB67D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255" name="Groep 254">
                <a:extLst>
                  <a:ext uri="{FF2B5EF4-FFF2-40B4-BE49-F238E27FC236}">
                    <a16:creationId xmlns:a16="http://schemas.microsoft.com/office/drawing/2014/main" id="{D90C763B-91EE-4C84-A301-E9D84BC4DDC6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265" name="Rechthoek 264">
                  <a:extLst>
                    <a:ext uri="{FF2B5EF4-FFF2-40B4-BE49-F238E27FC236}">
                      <a16:creationId xmlns:a16="http://schemas.microsoft.com/office/drawing/2014/main" id="{CCF0C664-18D5-4E86-8DBA-5ADF36B2AD01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66" name="Groep 265">
                  <a:extLst>
                    <a:ext uri="{FF2B5EF4-FFF2-40B4-BE49-F238E27FC236}">
                      <a16:creationId xmlns:a16="http://schemas.microsoft.com/office/drawing/2014/main" id="{1291B590-619E-4A3E-8043-7D9035C765A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68" name="Rechte verbindingslijn 267">
                    <a:extLst>
                      <a:ext uri="{FF2B5EF4-FFF2-40B4-BE49-F238E27FC236}">
                        <a16:creationId xmlns:a16="http://schemas.microsoft.com/office/drawing/2014/main" id="{98A6E846-6A58-4ED4-A349-3CB683C4AC8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9" name="Rechte verbindingslijn 268">
                    <a:extLst>
                      <a:ext uri="{FF2B5EF4-FFF2-40B4-BE49-F238E27FC236}">
                        <a16:creationId xmlns:a16="http://schemas.microsoft.com/office/drawing/2014/main" id="{BF5EEFB7-374B-4A22-B4C2-45C35FB4BDC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0" name="Rechte verbindingslijn 269">
                    <a:extLst>
                      <a:ext uri="{FF2B5EF4-FFF2-40B4-BE49-F238E27FC236}">
                        <a16:creationId xmlns:a16="http://schemas.microsoft.com/office/drawing/2014/main" id="{F93A57EF-302B-4307-A819-4B9111DC14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1" name="Rechte verbindingslijn 270">
                    <a:extLst>
                      <a:ext uri="{FF2B5EF4-FFF2-40B4-BE49-F238E27FC236}">
                        <a16:creationId xmlns:a16="http://schemas.microsoft.com/office/drawing/2014/main" id="{08C798DE-6BB6-4A0A-9949-FC163B5269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271">
                    <a:extLst>
                      <a:ext uri="{FF2B5EF4-FFF2-40B4-BE49-F238E27FC236}">
                        <a16:creationId xmlns:a16="http://schemas.microsoft.com/office/drawing/2014/main" id="{312E6E8C-FC0A-413D-988D-88DDD17B81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67" name="Pijl: rechts 266">
                  <a:extLst>
                    <a:ext uri="{FF2B5EF4-FFF2-40B4-BE49-F238E27FC236}">
                      <a16:creationId xmlns:a16="http://schemas.microsoft.com/office/drawing/2014/main" id="{5E8EA468-6DEF-4BAD-A799-1DD8BD9D4A91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6" name="Groep 255">
                <a:extLst>
                  <a:ext uri="{FF2B5EF4-FFF2-40B4-BE49-F238E27FC236}">
                    <a16:creationId xmlns:a16="http://schemas.microsoft.com/office/drawing/2014/main" id="{0026B2C1-4D15-4B09-A2BA-C12DB3F434B6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257" name="Rechthoek 256">
                  <a:extLst>
                    <a:ext uri="{FF2B5EF4-FFF2-40B4-BE49-F238E27FC236}">
                      <a16:creationId xmlns:a16="http://schemas.microsoft.com/office/drawing/2014/main" id="{D91CF909-999E-4875-983F-7145A9FC9974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58" name="Groep 257">
                  <a:extLst>
                    <a:ext uri="{FF2B5EF4-FFF2-40B4-BE49-F238E27FC236}">
                      <a16:creationId xmlns:a16="http://schemas.microsoft.com/office/drawing/2014/main" id="{6C3B0BB0-12FF-46CD-B303-391DD206919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60" name="Rechte verbindingslijn 259">
                    <a:extLst>
                      <a:ext uri="{FF2B5EF4-FFF2-40B4-BE49-F238E27FC236}">
                        <a16:creationId xmlns:a16="http://schemas.microsoft.com/office/drawing/2014/main" id="{3CF897C7-C4E3-4DB6-AF34-BD0145389AC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1" name="Rechte verbindingslijn 260">
                    <a:extLst>
                      <a:ext uri="{FF2B5EF4-FFF2-40B4-BE49-F238E27FC236}">
                        <a16:creationId xmlns:a16="http://schemas.microsoft.com/office/drawing/2014/main" id="{FBD8E56B-3A10-46FC-8854-BF394EC5FE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2" name="Rechte verbindingslijn 261">
                    <a:extLst>
                      <a:ext uri="{FF2B5EF4-FFF2-40B4-BE49-F238E27FC236}">
                        <a16:creationId xmlns:a16="http://schemas.microsoft.com/office/drawing/2014/main" id="{A3F3AB6F-9DFA-48AC-AD70-A414FEE763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3" name="Rechte verbindingslijn 262">
                    <a:extLst>
                      <a:ext uri="{FF2B5EF4-FFF2-40B4-BE49-F238E27FC236}">
                        <a16:creationId xmlns:a16="http://schemas.microsoft.com/office/drawing/2014/main" id="{010B8C9A-5538-4652-90AA-3026237E91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4" name="Rechte verbindingslijn 263">
                    <a:extLst>
                      <a:ext uri="{FF2B5EF4-FFF2-40B4-BE49-F238E27FC236}">
                        <a16:creationId xmlns:a16="http://schemas.microsoft.com/office/drawing/2014/main" id="{B5101BBD-79FB-40F6-B7C6-AF2FEB7F61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59" name="Pijl: rechts 258">
                  <a:extLst>
                    <a:ext uri="{FF2B5EF4-FFF2-40B4-BE49-F238E27FC236}">
                      <a16:creationId xmlns:a16="http://schemas.microsoft.com/office/drawing/2014/main" id="{B0EA6F01-978B-4318-AC30-B7A38D161A66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95561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">
            <a:extLst>
              <a:ext uri="{FF2B5EF4-FFF2-40B4-BE49-F238E27FC236}">
                <a16:creationId xmlns:a16="http://schemas.microsoft.com/office/drawing/2014/main" id="{546F8749-CCF4-466C-B65B-08D5531250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00754" y="0"/>
            <a:ext cx="7591246" cy="6103938"/>
          </a:xfrm>
          <a:custGeom>
            <a:avLst/>
            <a:gdLst>
              <a:gd name="connsiteX0" fmla="*/ 0 w 6539345"/>
              <a:gd name="connsiteY0" fmla="*/ 0 h 6103938"/>
              <a:gd name="connsiteX1" fmla="*/ 6539345 w 6539345"/>
              <a:gd name="connsiteY1" fmla="*/ 0 h 6103938"/>
              <a:gd name="connsiteX2" fmla="*/ 6539345 w 6539345"/>
              <a:gd name="connsiteY2" fmla="*/ 6103938 h 6103938"/>
              <a:gd name="connsiteX3" fmla="*/ 0 w 6539345"/>
              <a:gd name="connsiteY3" fmla="*/ 6103938 h 6103938"/>
              <a:gd name="connsiteX4" fmla="*/ 0 w 6539345"/>
              <a:gd name="connsiteY4" fmla="*/ 0 h 6103938"/>
              <a:gd name="connsiteX0" fmla="*/ 13855 w 6553200"/>
              <a:gd name="connsiteY0" fmla="*/ 0 h 6103938"/>
              <a:gd name="connsiteX1" fmla="*/ 6553200 w 6553200"/>
              <a:gd name="connsiteY1" fmla="*/ 0 h 6103938"/>
              <a:gd name="connsiteX2" fmla="*/ 6553200 w 6553200"/>
              <a:gd name="connsiteY2" fmla="*/ 6103938 h 6103938"/>
              <a:gd name="connsiteX3" fmla="*/ 13855 w 6553200"/>
              <a:gd name="connsiteY3" fmla="*/ 6103938 h 6103938"/>
              <a:gd name="connsiteX4" fmla="*/ 0 w 6553200"/>
              <a:gd name="connsiteY4" fmla="*/ 5818909 h 6103938"/>
              <a:gd name="connsiteX5" fmla="*/ 13855 w 6553200"/>
              <a:gd name="connsiteY5" fmla="*/ 0 h 6103938"/>
              <a:gd name="connsiteX0" fmla="*/ 13855 w 6553200"/>
              <a:gd name="connsiteY0" fmla="*/ 0 h 6103938"/>
              <a:gd name="connsiteX1" fmla="*/ 6553200 w 6553200"/>
              <a:gd name="connsiteY1" fmla="*/ 0 h 6103938"/>
              <a:gd name="connsiteX2" fmla="*/ 6553200 w 6553200"/>
              <a:gd name="connsiteY2" fmla="*/ 6103938 h 6103938"/>
              <a:gd name="connsiteX3" fmla="*/ 0 w 6553200"/>
              <a:gd name="connsiteY3" fmla="*/ 5818909 h 6103938"/>
              <a:gd name="connsiteX4" fmla="*/ 13855 w 6553200"/>
              <a:gd name="connsiteY4" fmla="*/ 0 h 610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3200" h="6103938">
                <a:moveTo>
                  <a:pt x="13855" y="0"/>
                </a:moveTo>
                <a:lnTo>
                  <a:pt x="6553200" y="0"/>
                </a:lnTo>
                <a:lnTo>
                  <a:pt x="6553200" y="6103938"/>
                </a:lnTo>
                <a:lnTo>
                  <a:pt x="0" y="5818909"/>
                </a:lnTo>
                <a:cubicBezTo>
                  <a:pt x="4618" y="3879273"/>
                  <a:pt x="9237" y="1939636"/>
                  <a:pt x="1385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bIns="126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an image</a:t>
            </a:r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4FCE8B7B-8D3B-466F-8956-5C1F4F50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4988" y="544768"/>
            <a:ext cx="3510280" cy="709102"/>
          </a:xfrm>
        </p:spPr>
        <p:txBody>
          <a:bodyPr/>
          <a:lstStyle/>
          <a:p>
            <a:r>
              <a:rPr lang="en-GB"/>
              <a:t>Title</a:t>
            </a:r>
            <a:br>
              <a:rPr lang="en-GB"/>
            </a:br>
            <a:r>
              <a:rPr lang="en-GB"/>
              <a:t>max. 2 lines</a:t>
            </a:r>
          </a:p>
        </p:txBody>
      </p:sp>
      <p:sp>
        <p:nvSpPr>
          <p:cNvPr id="10" name="tekst">
            <a:extLst>
              <a:ext uri="{FF2B5EF4-FFF2-40B4-BE49-F238E27FC236}">
                <a16:creationId xmlns:a16="http://schemas.microsoft.com/office/drawing/2014/main" id="{1666EADC-9024-4FF6-9D2D-3372EA71A6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7691" y="1793875"/>
            <a:ext cx="3503610" cy="4310064"/>
          </a:xfrm>
        </p:spPr>
        <p:txBody>
          <a:bodyPr/>
          <a:lstStyle/>
          <a:p>
            <a:pPr lvl="0"/>
            <a:r>
              <a:rPr lang="en-GB"/>
              <a:t>Bullet</a:t>
            </a:r>
          </a:p>
          <a:p>
            <a:pPr lvl="1"/>
            <a:r>
              <a:rPr lang="en-GB"/>
              <a:t>Sub-bullet</a:t>
            </a:r>
          </a:p>
          <a:p>
            <a:pPr lvl="2"/>
            <a:r>
              <a:rPr lang="en-GB"/>
              <a:t>Default text</a:t>
            </a:r>
          </a:p>
          <a:p>
            <a:pPr lvl="2"/>
            <a:endParaRPr lang="en-GB"/>
          </a:p>
          <a:p>
            <a:pPr lvl="3"/>
            <a:r>
              <a:rPr lang="en-GB"/>
              <a:t>Subtitle (blue)</a:t>
            </a:r>
          </a:p>
          <a:p>
            <a:pPr lvl="4"/>
            <a:r>
              <a:rPr lang="en-GB"/>
              <a:t>Subtitle (black)</a:t>
            </a:r>
          </a:p>
          <a:p>
            <a:pPr lvl="4"/>
            <a:endParaRPr lang="en-GB"/>
          </a:p>
          <a:p>
            <a:pPr lvl="5"/>
            <a:r>
              <a:rPr lang="en-GB"/>
              <a:t>Header</a:t>
            </a:r>
          </a:p>
          <a:p>
            <a:pPr lvl="6"/>
            <a:r>
              <a:rPr lang="en-GB"/>
              <a:t>Numerical bullet</a:t>
            </a:r>
          </a:p>
          <a:p>
            <a:pPr lvl="7"/>
            <a:r>
              <a:rPr lang="en-GB"/>
              <a:t>Bullet</a:t>
            </a:r>
          </a:p>
          <a:p>
            <a:pPr lvl="7"/>
            <a:endParaRPr lang="en-GB"/>
          </a:p>
          <a:p>
            <a:pPr lvl="8"/>
            <a:r>
              <a:rPr lang="en-GB"/>
              <a:t>*Source</a:t>
            </a: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C8474D2A-EAE8-4700-98D0-EF636863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1A1203-CA3D-4D48-AFA0-9D668419C1D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1" name="- INFO">
            <a:extLst>
              <a:ext uri="{FF2B5EF4-FFF2-40B4-BE49-F238E27FC236}">
                <a16:creationId xmlns:a16="http://schemas.microsoft.com/office/drawing/2014/main" id="{E9B6E537-682E-4D63-8EED-768A643E57AC}"/>
              </a:ext>
            </a:extLst>
          </p:cNvPr>
          <p:cNvSpPr txBox="1"/>
          <p:nvPr userDrawn="1"/>
        </p:nvSpPr>
        <p:spPr>
          <a:xfrm>
            <a:off x="0" y="-321991"/>
            <a:ext cx="12179300" cy="1984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GB" sz="1400" b="1" cap="none" spc="0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Text + Image L</a:t>
            </a:r>
          </a:p>
        </p:txBody>
      </p:sp>
      <p:grpSp>
        <p:nvGrpSpPr>
          <p:cNvPr id="183" name="INSTRUCTION">
            <a:extLst>
              <a:ext uri="{FF2B5EF4-FFF2-40B4-BE49-F238E27FC236}">
                <a16:creationId xmlns:a16="http://schemas.microsoft.com/office/drawing/2014/main" id="{C121A4C1-A908-48D5-AC70-26FD4776E8DA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59E076A5-0D96-4CDB-AA7C-E8F4B4DD514B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85" name="Rechthoek 184">
              <a:extLst>
                <a:ext uri="{FF2B5EF4-FFF2-40B4-BE49-F238E27FC236}">
                  <a16:creationId xmlns:a16="http://schemas.microsoft.com/office/drawing/2014/main" id="{A09E5EFA-C839-4525-983E-E33F09832EB1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186" name="Ovaal 185">
              <a:extLst>
                <a:ext uri="{FF2B5EF4-FFF2-40B4-BE49-F238E27FC236}">
                  <a16:creationId xmlns:a16="http://schemas.microsoft.com/office/drawing/2014/main" id="{2B522398-8782-4969-9F4A-41C981309191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87" name="Rechthoek 186">
              <a:extLst>
                <a:ext uri="{FF2B5EF4-FFF2-40B4-BE49-F238E27FC236}">
                  <a16:creationId xmlns:a16="http://schemas.microsoft.com/office/drawing/2014/main" id="{73B6F929-C639-48E5-8302-326D89FBBEA0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88" name="Groep 187">
              <a:extLst>
                <a:ext uri="{FF2B5EF4-FFF2-40B4-BE49-F238E27FC236}">
                  <a16:creationId xmlns:a16="http://schemas.microsoft.com/office/drawing/2014/main" id="{A84134B5-1B13-4323-96C2-07341C96B042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66BFAEDD-6770-494C-A5DA-7A236C768C9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vaal 217">
                <a:extLst>
                  <a:ext uri="{FF2B5EF4-FFF2-40B4-BE49-F238E27FC236}">
                    <a16:creationId xmlns:a16="http://schemas.microsoft.com/office/drawing/2014/main" id="{74B3D6CB-BCC7-4424-9A84-A1D78F79250A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Vrije vorm: vorm 218">
                <a:extLst>
                  <a:ext uri="{FF2B5EF4-FFF2-40B4-BE49-F238E27FC236}">
                    <a16:creationId xmlns:a16="http://schemas.microsoft.com/office/drawing/2014/main" id="{FFDE22FB-53BB-4D36-B400-0D0AD88B7C3B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Rechthoek: afgeronde hoeken 219">
                <a:extLst>
                  <a:ext uri="{FF2B5EF4-FFF2-40B4-BE49-F238E27FC236}">
                    <a16:creationId xmlns:a16="http://schemas.microsoft.com/office/drawing/2014/main" id="{4C3BA200-1CFA-488E-B102-4D3B57A9BBBB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1" name="Rechte verbindingslijn 220">
                <a:extLst>
                  <a:ext uri="{FF2B5EF4-FFF2-40B4-BE49-F238E27FC236}">
                    <a16:creationId xmlns:a16="http://schemas.microsoft.com/office/drawing/2014/main" id="{FD962A41-96AF-4561-9263-E46618B7E6A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2" name="Rechte verbindingslijn 221">
                <a:extLst>
                  <a:ext uri="{FF2B5EF4-FFF2-40B4-BE49-F238E27FC236}">
                    <a16:creationId xmlns:a16="http://schemas.microsoft.com/office/drawing/2014/main" id="{894343FA-09A6-4DE9-BDB5-438BFAF68860}"/>
                  </a:ext>
                </a:extLst>
              </p:cNvPr>
              <p:cNvCxnSpPr>
                <a:cxnSpLocks/>
                <a:stCxn id="22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9" name="Ovaal 188">
              <a:extLst>
                <a:ext uri="{FF2B5EF4-FFF2-40B4-BE49-F238E27FC236}">
                  <a16:creationId xmlns:a16="http://schemas.microsoft.com/office/drawing/2014/main" id="{E9A2754B-1551-4518-84CB-B9926E4F314A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90" name="Rechthoek 189">
              <a:extLst>
                <a:ext uri="{FF2B5EF4-FFF2-40B4-BE49-F238E27FC236}">
                  <a16:creationId xmlns:a16="http://schemas.microsoft.com/office/drawing/2014/main" id="{94CC5589-C841-497F-AB55-068C2B48917E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5D445EE9-45D9-4E67-A5C6-056091BC6D2A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EFB7C316-6DCC-4D02-8103-1431A6E7D2F3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215" name="Rechte verbindingslijn 214">
                <a:extLst>
                  <a:ext uri="{FF2B5EF4-FFF2-40B4-BE49-F238E27FC236}">
                    <a16:creationId xmlns:a16="http://schemas.microsoft.com/office/drawing/2014/main" id="{3F3FE573-3C6B-4A27-BF42-3CF0A5CC731E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6" name="Gelijkbenige driehoek 215">
                <a:extLst>
                  <a:ext uri="{FF2B5EF4-FFF2-40B4-BE49-F238E27FC236}">
                    <a16:creationId xmlns:a16="http://schemas.microsoft.com/office/drawing/2014/main" id="{7D0E7D3B-AA84-46DC-B390-48C0600712EF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2" name="Ovaal 191">
              <a:extLst>
                <a:ext uri="{FF2B5EF4-FFF2-40B4-BE49-F238E27FC236}">
                  <a16:creationId xmlns:a16="http://schemas.microsoft.com/office/drawing/2014/main" id="{725B4CB0-8184-45BB-A05D-F84A58FDDA38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93" name="Rechthoek 192">
              <a:extLst>
                <a:ext uri="{FF2B5EF4-FFF2-40B4-BE49-F238E27FC236}">
                  <a16:creationId xmlns:a16="http://schemas.microsoft.com/office/drawing/2014/main" id="{7C45FE32-2B13-4882-9011-FA216EC3E4E5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94" name="Groep 193">
              <a:extLst>
                <a:ext uri="{FF2B5EF4-FFF2-40B4-BE49-F238E27FC236}">
                  <a16:creationId xmlns:a16="http://schemas.microsoft.com/office/drawing/2014/main" id="{6B2D4053-2A8B-4CDE-8636-5DF9068200AE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30A4E979-4E31-470C-A9B5-3DDC88658A2F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201" name="Groep 200">
                  <a:extLst>
                    <a:ext uri="{FF2B5EF4-FFF2-40B4-BE49-F238E27FC236}">
                      <a16:creationId xmlns:a16="http://schemas.microsoft.com/office/drawing/2014/main" id="{4EFBC0FF-8683-4DEC-8859-0B94C8CFE9A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8" name="Groep 207">
                    <a:extLst>
                      <a:ext uri="{FF2B5EF4-FFF2-40B4-BE49-F238E27FC236}">
                        <a16:creationId xmlns:a16="http://schemas.microsoft.com/office/drawing/2014/main" id="{41D9DED6-F6DE-4FB3-8A2E-07318FE7205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11" name="Rechthoek 210">
                      <a:extLst>
                        <a:ext uri="{FF2B5EF4-FFF2-40B4-BE49-F238E27FC236}">
                          <a16:creationId xmlns:a16="http://schemas.microsoft.com/office/drawing/2014/main" id="{1A6D79F6-3181-4581-B527-96FD4F07C50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2" name="Rechthoek 211">
                      <a:extLst>
                        <a:ext uri="{FF2B5EF4-FFF2-40B4-BE49-F238E27FC236}">
                          <a16:creationId xmlns:a16="http://schemas.microsoft.com/office/drawing/2014/main" id="{91BC6424-815C-4F5F-B05C-86C39F9097A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3" name="Ovaal 212">
                      <a:extLst>
                        <a:ext uri="{FF2B5EF4-FFF2-40B4-BE49-F238E27FC236}">
                          <a16:creationId xmlns:a16="http://schemas.microsoft.com/office/drawing/2014/main" id="{3BE56E25-CF12-41DE-BBAF-C449395A0DF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9" name="Afbeelding 208">
                    <a:extLst>
                      <a:ext uri="{FF2B5EF4-FFF2-40B4-BE49-F238E27FC236}">
                        <a16:creationId xmlns:a16="http://schemas.microsoft.com/office/drawing/2014/main" id="{F142F318-233F-4264-8789-2B5E1507913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10" name="Afbeelding 209">
                    <a:extLst>
                      <a:ext uri="{FF2B5EF4-FFF2-40B4-BE49-F238E27FC236}">
                        <a16:creationId xmlns:a16="http://schemas.microsoft.com/office/drawing/2014/main" id="{05B5A0ED-E1DB-4379-B86A-A0F97AEA5F1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2" name="Groep 201">
                  <a:extLst>
                    <a:ext uri="{FF2B5EF4-FFF2-40B4-BE49-F238E27FC236}">
                      <a16:creationId xmlns:a16="http://schemas.microsoft.com/office/drawing/2014/main" id="{48BA28A3-B308-4416-AF8E-397CD6D60DA0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6" name="Rechthoek 205">
                    <a:extLst>
                      <a:ext uri="{FF2B5EF4-FFF2-40B4-BE49-F238E27FC236}">
                        <a16:creationId xmlns:a16="http://schemas.microsoft.com/office/drawing/2014/main" id="{E567A5B7-5A25-4099-BCB8-C8FB01DB85B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7" name="Rechthoek 206">
                    <a:extLst>
                      <a:ext uri="{FF2B5EF4-FFF2-40B4-BE49-F238E27FC236}">
                        <a16:creationId xmlns:a16="http://schemas.microsoft.com/office/drawing/2014/main" id="{B6BB5B34-8956-407D-8BC1-8BD8F9EBB56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03" name="Groep 202">
                  <a:extLst>
                    <a:ext uri="{FF2B5EF4-FFF2-40B4-BE49-F238E27FC236}">
                      <a16:creationId xmlns:a16="http://schemas.microsoft.com/office/drawing/2014/main" id="{528ADEB5-94BB-42DC-B65D-6E5940C441EB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4" name="Rechthoek 203">
                    <a:extLst>
                      <a:ext uri="{FF2B5EF4-FFF2-40B4-BE49-F238E27FC236}">
                        <a16:creationId xmlns:a16="http://schemas.microsoft.com/office/drawing/2014/main" id="{CCD47D2C-F1DF-4E5E-8922-7972C5F74EF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5" name="Rechthoek 204">
                    <a:extLst>
                      <a:ext uri="{FF2B5EF4-FFF2-40B4-BE49-F238E27FC236}">
                        <a16:creationId xmlns:a16="http://schemas.microsoft.com/office/drawing/2014/main" id="{D10EBEDE-26D2-4820-8A36-996CC9B9608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9" name="Rechthoek 198">
                <a:extLst>
                  <a:ext uri="{FF2B5EF4-FFF2-40B4-BE49-F238E27FC236}">
                    <a16:creationId xmlns:a16="http://schemas.microsoft.com/office/drawing/2014/main" id="{6B1E76B7-F2B9-4FED-AA8B-3380E6EDC4BF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200" name="Gelijkbenige driehoek 199">
                <a:extLst>
                  <a:ext uri="{FF2B5EF4-FFF2-40B4-BE49-F238E27FC236}">
                    <a16:creationId xmlns:a16="http://schemas.microsoft.com/office/drawing/2014/main" id="{720D47F5-08C5-4EB0-AB16-6D43CE1CD8E0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5" name="ICOON_info">
              <a:extLst>
                <a:ext uri="{FF2B5EF4-FFF2-40B4-BE49-F238E27FC236}">
                  <a16:creationId xmlns:a16="http://schemas.microsoft.com/office/drawing/2014/main" id="{4E910D53-1EA4-4956-A097-D7B30AFB5B13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196" name="Ovaal 195">
                <a:extLst>
                  <a:ext uri="{FF2B5EF4-FFF2-40B4-BE49-F238E27FC236}">
                    <a16:creationId xmlns:a16="http://schemas.microsoft.com/office/drawing/2014/main" id="{DF156979-8A88-4362-B80B-64D197D656F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Graphic 163" descr="Informatie">
                <a:extLst>
                  <a:ext uri="{FF2B5EF4-FFF2-40B4-BE49-F238E27FC236}">
                    <a16:creationId xmlns:a16="http://schemas.microsoft.com/office/drawing/2014/main" id="{248D21F1-38D2-4CFB-A175-3EBF6E5601EE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23" name="INSTRUCTION">
            <a:extLst>
              <a:ext uri="{FF2B5EF4-FFF2-40B4-BE49-F238E27FC236}">
                <a16:creationId xmlns:a16="http://schemas.microsoft.com/office/drawing/2014/main" id="{95F86AB0-21CC-477C-A784-23823C47519F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224" name="Rechthoek 223">
              <a:extLst>
                <a:ext uri="{FF2B5EF4-FFF2-40B4-BE49-F238E27FC236}">
                  <a16:creationId xmlns:a16="http://schemas.microsoft.com/office/drawing/2014/main" id="{8FACFF7C-0CC9-4211-9EE0-AAFDCCC1B5E9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225" name="Ovaal 224">
              <a:extLst>
                <a:ext uri="{FF2B5EF4-FFF2-40B4-BE49-F238E27FC236}">
                  <a16:creationId xmlns:a16="http://schemas.microsoft.com/office/drawing/2014/main" id="{B1CA8116-0932-4603-8CB4-EE23C33CDDB8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26" name="Rechthoek 225">
              <a:extLst>
                <a:ext uri="{FF2B5EF4-FFF2-40B4-BE49-F238E27FC236}">
                  <a16:creationId xmlns:a16="http://schemas.microsoft.com/office/drawing/2014/main" id="{32E0C048-6767-4ED7-A2A3-DC383433EE29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27" name="Ovaal 226">
              <a:extLst>
                <a:ext uri="{FF2B5EF4-FFF2-40B4-BE49-F238E27FC236}">
                  <a16:creationId xmlns:a16="http://schemas.microsoft.com/office/drawing/2014/main" id="{1E4F6271-0F0C-42C1-8A31-51BA3D7EA7DF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28" name="Rechthoek 227">
              <a:extLst>
                <a:ext uri="{FF2B5EF4-FFF2-40B4-BE49-F238E27FC236}">
                  <a16:creationId xmlns:a16="http://schemas.microsoft.com/office/drawing/2014/main" id="{E2561EA8-F67C-4BD9-8FC8-31DBA7454EBF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29" name="Rechthoek 228">
              <a:extLst>
                <a:ext uri="{FF2B5EF4-FFF2-40B4-BE49-F238E27FC236}">
                  <a16:creationId xmlns:a16="http://schemas.microsoft.com/office/drawing/2014/main" id="{DB4939B3-EFB1-4A20-B94C-A1A9B6DF0A55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30" name="Ovaal 229">
              <a:extLst>
                <a:ext uri="{FF2B5EF4-FFF2-40B4-BE49-F238E27FC236}">
                  <a16:creationId xmlns:a16="http://schemas.microsoft.com/office/drawing/2014/main" id="{D660BC29-8554-4E4B-B068-A96563BB2981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1" name="Rechthoek 230">
              <a:extLst>
                <a:ext uri="{FF2B5EF4-FFF2-40B4-BE49-F238E27FC236}">
                  <a16:creationId xmlns:a16="http://schemas.microsoft.com/office/drawing/2014/main" id="{7365CB54-28F8-48EF-A694-F74A0B855940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32" name="Ovaal 231">
              <a:extLst>
                <a:ext uri="{FF2B5EF4-FFF2-40B4-BE49-F238E27FC236}">
                  <a16:creationId xmlns:a16="http://schemas.microsoft.com/office/drawing/2014/main" id="{93774553-CD01-435E-A95D-F13002F07233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33" name="Rechthoek 232">
              <a:extLst>
                <a:ext uri="{FF2B5EF4-FFF2-40B4-BE49-F238E27FC236}">
                  <a16:creationId xmlns:a16="http://schemas.microsoft.com/office/drawing/2014/main" id="{554BCCF4-7197-4FCF-80C2-DFD50C2521A6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 (blue)</a:t>
              </a:r>
            </a:p>
          </p:txBody>
        </p:sp>
        <p:sp>
          <p:nvSpPr>
            <p:cNvPr id="234" name="Ovaal 233">
              <a:extLst>
                <a:ext uri="{FF2B5EF4-FFF2-40B4-BE49-F238E27FC236}">
                  <a16:creationId xmlns:a16="http://schemas.microsoft.com/office/drawing/2014/main" id="{36CA6AE1-FEB0-4B85-8D19-6216A813E9F0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5" name="Rechthoek 234">
              <a:extLst>
                <a:ext uri="{FF2B5EF4-FFF2-40B4-BE49-F238E27FC236}">
                  <a16:creationId xmlns:a16="http://schemas.microsoft.com/office/drawing/2014/main" id="{891843D7-26F5-4375-B802-BFB93C9A742D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 (black)</a:t>
              </a:r>
            </a:p>
          </p:txBody>
        </p:sp>
        <p:sp>
          <p:nvSpPr>
            <p:cNvPr id="236" name="Ovaal 235">
              <a:extLst>
                <a:ext uri="{FF2B5EF4-FFF2-40B4-BE49-F238E27FC236}">
                  <a16:creationId xmlns:a16="http://schemas.microsoft.com/office/drawing/2014/main" id="{741EA08C-E9E7-409B-999A-E9BE888F4EE0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37" name="Rechthoek 236">
              <a:extLst>
                <a:ext uri="{FF2B5EF4-FFF2-40B4-BE49-F238E27FC236}">
                  <a16:creationId xmlns:a16="http://schemas.microsoft.com/office/drawing/2014/main" id="{AFC97500-DB6F-4E2F-A25B-BDFBDB714A83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4625" marR="0" lvl="0" indent="-17462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38" name="Ovaal 237">
              <a:extLst>
                <a:ext uri="{FF2B5EF4-FFF2-40B4-BE49-F238E27FC236}">
                  <a16:creationId xmlns:a16="http://schemas.microsoft.com/office/drawing/2014/main" id="{19A29624-FAF1-4E11-97DC-24E9621E2B99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39" name="Rechthoek 238">
              <a:extLst>
                <a:ext uri="{FF2B5EF4-FFF2-40B4-BE49-F238E27FC236}">
                  <a16:creationId xmlns:a16="http://schemas.microsoft.com/office/drawing/2014/main" id="{D3D94042-383D-4FAB-B7C3-96AA420951F0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4625" marR="0" lvl="0" indent="-17462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40" name="Ovaal 239">
              <a:extLst>
                <a:ext uri="{FF2B5EF4-FFF2-40B4-BE49-F238E27FC236}">
                  <a16:creationId xmlns:a16="http://schemas.microsoft.com/office/drawing/2014/main" id="{D9E13765-95BD-46EF-9CFE-6BBC8D3F58A7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41" name="Rechthoek 240">
              <a:extLst>
                <a:ext uri="{FF2B5EF4-FFF2-40B4-BE49-F238E27FC236}">
                  <a16:creationId xmlns:a16="http://schemas.microsoft.com/office/drawing/2014/main" id="{82809B82-7EFA-4B81-982B-CC15EFD89E08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050" b="0" i="1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42" name="Ovaal 241">
              <a:extLst>
                <a:ext uri="{FF2B5EF4-FFF2-40B4-BE49-F238E27FC236}">
                  <a16:creationId xmlns:a16="http://schemas.microsoft.com/office/drawing/2014/main" id="{9BF8E889-64A5-4E99-BB31-03DEAB6F68C9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43" name="Rechthoek 242">
              <a:extLst>
                <a:ext uri="{FF2B5EF4-FFF2-40B4-BE49-F238E27FC236}">
                  <a16:creationId xmlns:a16="http://schemas.microsoft.com/office/drawing/2014/main" id="{AAA0ABBE-BBC6-4BEB-B3C5-C0C405C587F9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Header</a:t>
              </a:r>
            </a:p>
          </p:txBody>
        </p:sp>
        <p:sp>
          <p:nvSpPr>
            <p:cNvPr id="244" name="Rechthoek 243">
              <a:extLst>
                <a:ext uri="{FF2B5EF4-FFF2-40B4-BE49-F238E27FC236}">
                  <a16:creationId xmlns:a16="http://schemas.microsoft.com/office/drawing/2014/main" id="{0EE68E2F-5F30-4D62-9D83-3FF90815FAE9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245" name="ICOON_info">
              <a:extLst>
                <a:ext uri="{FF2B5EF4-FFF2-40B4-BE49-F238E27FC236}">
                  <a16:creationId xmlns:a16="http://schemas.microsoft.com/office/drawing/2014/main" id="{60E8068B-BEFF-4729-82E5-5306994E8344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287" name="Ovaal 286">
                <a:extLst>
                  <a:ext uri="{FF2B5EF4-FFF2-40B4-BE49-F238E27FC236}">
                    <a16:creationId xmlns:a16="http://schemas.microsoft.com/office/drawing/2014/main" id="{FB1D2AC1-33A4-4B07-8B86-C9B8202EAEEA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Graphic 163" descr="Informatie">
                <a:extLst>
                  <a:ext uri="{FF2B5EF4-FFF2-40B4-BE49-F238E27FC236}">
                    <a16:creationId xmlns:a16="http://schemas.microsoft.com/office/drawing/2014/main" id="{121BB2BF-8CFE-488F-B7BF-D7FAB948F6D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46" name="VOORBEELD">
              <a:extLst>
                <a:ext uri="{FF2B5EF4-FFF2-40B4-BE49-F238E27FC236}">
                  <a16:creationId xmlns:a16="http://schemas.microsoft.com/office/drawing/2014/main" id="{09F24B6C-7CDC-4C45-A469-86189628F46F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47" name="Rechthoek 246">
                <a:extLst>
                  <a:ext uri="{FF2B5EF4-FFF2-40B4-BE49-F238E27FC236}">
                    <a16:creationId xmlns:a16="http://schemas.microsoft.com/office/drawing/2014/main" id="{8CAB0666-F396-4DDA-95CC-D11C26F28CC9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248" name="Rechthoek 247">
                <a:extLst>
                  <a:ext uri="{FF2B5EF4-FFF2-40B4-BE49-F238E27FC236}">
                    <a16:creationId xmlns:a16="http://schemas.microsoft.com/office/drawing/2014/main" id="{CEAC8B8A-DD15-456C-A127-765E4E7A02B3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49" name="Groep 248">
                <a:extLst>
                  <a:ext uri="{FF2B5EF4-FFF2-40B4-BE49-F238E27FC236}">
                    <a16:creationId xmlns:a16="http://schemas.microsoft.com/office/drawing/2014/main" id="{A42CB36A-2C96-49AD-87E0-1B20EDCC418E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280" name="Groep 279">
                  <a:extLst>
                    <a:ext uri="{FF2B5EF4-FFF2-40B4-BE49-F238E27FC236}">
                      <a16:creationId xmlns:a16="http://schemas.microsoft.com/office/drawing/2014/main" id="{63ACF3F1-73B4-4CFA-8100-19A331DCCA4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82" name="Rechte verbindingslijn 281">
                    <a:extLst>
                      <a:ext uri="{FF2B5EF4-FFF2-40B4-BE49-F238E27FC236}">
                        <a16:creationId xmlns:a16="http://schemas.microsoft.com/office/drawing/2014/main" id="{5F84C597-D081-4377-A5CF-8A4201D70C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3" name="Rechte verbindingslijn 282">
                    <a:extLst>
                      <a:ext uri="{FF2B5EF4-FFF2-40B4-BE49-F238E27FC236}">
                        <a16:creationId xmlns:a16="http://schemas.microsoft.com/office/drawing/2014/main" id="{2D7791B7-2727-4E36-B5CC-A546F841436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283">
                    <a:extLst>
                      <a:ext uri="{FF2B5EF4-FFF2-40B4-BE49-F238E27FC236}">
                        <a16:creationId xmlns:a16="http://schemas.microsoft.com/office/drawing/2014/main" id="{0EE6772F-64E3-4925-B21E-BB23AE9BF5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5" name="Rechte verbindingslijn 284">
                    <a:extLst>
                      <a:ext uri="{FF2B5EF4-FFF2-40B4-BE49-F238E27FC236}">
                        <a16:creationId xmlns:a16="http://schemas.microsoft.com/office/drawing/2014/main" id="{13F22B5D-07A6-44A9-A168-D600E29BC80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6" name="Rechte verbindingslijn 285">
                    <a:extLst>
                      <a:ext uri="{FF2B5EF4-FFF2-40B4-BE49-F238E27FC236}">
                        <a16:creationId xmlns:a16="http://schemas.microsoft.com/office/drawing/2014/main" id="{DE704F3F-63F6-49B9-8FA4-89BE555BC4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81" name="Pijl: rechts 280">
                  <a:extLst>
                    <a:ext uri="{FF2B5EF4-FFF2-40B4-BE49-F238E27FC236}">
                      <a16:creationId xmlns:a16="http://schemas.microsoft.com/office/drawing/2014/main" id="{939B3FA6-CE76-4B61-B081-57F6D5282E9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0" name="Groep 249">
                <a:extLst>
                  <a:ext uri="{FF2B5EF4-FFF2-40B4-BE49-F238E27FC236}">
                    <a16:creationId xmlns:a16="http://schemas.microsoft.com/office/drawing/2014/main" id="{730A012A-B7AF-4B35-BEB1-5F099DBEC69A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273" name="Groep 272">
                  <a:extLst>
                    <a:ext uri="{FF2B5EF4-FFF2-40B4-BE49-F238E27FC236}">
                      <a16:creationId xmlns:a16="http://schemas.microsoft.com/office/drawing/2014/main" id="{36780E5C-ECE0-4837-9433-F083A510D30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75" name="Rechte verbindingslijn 274">
                    <a:extLst>
                      <a:ext uri="{FF2B5EF4-FFF2-40B4-BE49-F238E27FC236}">
                        <a16:creationId xmlns:a16="http://schemas.microsoft.com/office/drawing/2014/main" id="{84E3FAA9-E03E-4D94-B830-74BD8E0B88A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6" name="Rechte verbindingslijn 275">
                    <a:extLst>
                      <a:ext uri="{FF2B5EF4-FFF2-40B4-BE49-F238E27FC236}">
                        <a16:creationId xmlns:a16="http://schemas.microsoft.com/office/drawing/2014/main" id="{77DA4CA2-1F54-4E50-B808-4DFE1D0833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7" name="Rechte verbindingslijn 276">
                    <a:extLst>
                      <a:ext uri="{FF2B5EF4-FFF2-40B4-BE49-F238E27FC236}">
                        <a16:creationId xmlns:a16="http://schemas.microsoft.com/office/drawing/2014/main" id="{3FFEF540-951F-4688-9FB9-076DE437C3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277">
                    <a:extLst>
                      <a:ext uri="{FF2B5EF4-FFF2-40B4-BE49-F238E27FC236}">
                        <a16:creationId xmlns:a16="http://schemas.microsoft.com/office/drawing/2014/main" id="{2065051E-5FFE-4282-A09E-10D2F31626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9" name="Rechte verbindingslijn 278">
                    <a:extLst>
                      <a:ext uri="{FF2B5EF4-FFF2-40B4-BE49-F238E27FC236}">
                        <a16:creationId xmlns:a16="http://schemas.microsoft.com/office/drawing/2014/main" id="{01C333C3-EF2B-4521-8DEC-EAFCA0846D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74" name="Pijl: rechts 273">
                  <a:extLst>
                    <a:ext uri="{FF2B5EF4-FFF2-40B4-BE49-F238E27FC236}">
                      <a16:creationId xmlns:a16="http://schemas.microsoft.com/office/drawing/2014/main" id="{D34F9A95-B60F-4744-A801-9195991DFA3D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251" name="Rechte verbindingslijn 250">
                <a:extLst>
                  <a:ext uri="{FF2B5EF4-FFF2-40B4-BE49-F238E27FC236}">
                    <a16:creationId xmlns:a16="http://schemas.microsoft.com/office/drawing/2014/main" id="{73ED5F3F-ABD3-4CEF-BD87-2B3072D69A6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52" name="Rechte verbindingslijn 251">
                <a:extLst>
                  <a:ext uri="{FF2B5EF4-FFF2-40B4-BE49-F238E27FC236}">
                    <a16:creationId xmlns:a16="http://schemas.microsoft.com/office/drawing/2014/main" id="{D9C1A56E-8CF2-4388-9B0F-D08E973CCED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253" name="Rechthoek 252">
                <a:extLst>
                  <a:ext uri="{FF2B5EF4-FFF2-40B4-BE49-F238E27FC236}">
                    <a16:creationId xmlns:a16="http://schemas.microsoft.com/office/drawing/2014/main" id="{EDAFC585-937A-4400-930E-4EFC4F8804B1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254" name="Rechthoek 253">
                <a:extLst>
                  <a:ext uri="{FF2B5EF4-FFF2-40B4-BE49-F238E27FC236}">
                    <a16:creationId xmlns:a16="http://schemas.microsoft.com/office/drawing/2014/main" id="{4EFBBFC3-C2C2-4FCB-BF76-6A148442654A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255" name="Groep 254">
                <a:extLst>
                  <a:ext uri="{FF2B5EF4-FFF2-40B4-BE49-F238E27FC236}">
                    <a16:creationId xmlns:a16="http://schemas.microsoft.com/office/drawing/2014/main" id="{2B927BE2-2D43-468F-8862-17CBD17631BA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265" name="Rechthoek 264">
                  <a:extLst>
                    <a:ext uri="{FF2B5EF4-FFF2-40B4-BE49-F238E27FC236}">
                      <a16:creationId xmlns:a16="http://schemas.microsoft.com/office/drawing/2014/main" id="{7D2F9696-0960-4A0F-B0D6-14E8D9660992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66" name="Groep 265">
                  <a:extLst>
                    <a:ext uri="{FF2B5EF4-FFF2-40B4-BE49-F238E27FC236}">
                      <a16:creationId xmlns:a16="http://schemas.microsoft.com/office/drawing/2014/main" id="{0FC6689C-64D8-43BD-AEA1-D45E17A89F0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68" name="Rechte verbindingslijn 267">
                    <a:extLst>
                      <a:ext uri="{FF2B5EF4-FFF2-40B4-BE49-F238E27FC236}">
                        <a16:creationId xmlns:a16="http://schemas.microsoft.com/office/drawing/2014/main" id="{A246FEB9-1E2C-4513-B155-CF193A0B4E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9" name="Rechte verbindingslijn 268">
                    <a:extLst>
                      <a:ext uri="{FF2B5EF4-FFF2-40B4-BE49-F238E27FC236}">
                        <a16:creationId xmlns:a16="http://schemas.microsoft.com/office/drawing/2014/main" id="{3ABA4670-733E-488C-A5B6-91833A43A0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0" name="Rechte verbindingslijn 269">
                    <a:extLst>
                      <a:ext uri="{FF2B5EF4-FFF2-40B4-BE49-F238E27FC236}">
                        <a16:creationId xmlns:a16="http://schemas.microsoft.com/office/drawing/2014/main" id="{250E96DB-9123-47B4-BD36-4FFB452547E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1" name="Rechte verbindingslijn 270">
                    <a:extLst>
                      <a:ext uri="{FF2B5EF4-FFF2-40B4-BE49-F238E27FC236}">
                        <a16:creationId xmlns:a16="http://schemas.microsoft.com/office/drawing/2014/main" id="{F05FF85C-649C-4C14-A7AF-2A1895C4CE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271">
                    <a:extLst>
                      <a:ext uri="{FF2B5EF4-FFF2-40B4-BE49-F238E27FC236}">
                        <a16:creationId xmlns:a16="http://schemas.microsoft.com/office/drawing/2014/main" id="{146AACF0-6730-47F6-8540-3BA4C5493F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67" name="Pijl: rechts 266">
                  <a:extLst>
                    <a:ext uri="{FF2B5EF4-FFF2-40B4-BE49-F238E27FC236}">
                      <a16:creationId xmlns:a16="http://schemas.microsoft.com/office/drawing/2014/main" id="{64F0803B-2B27-46EF-9D7E-B360B4E9596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6" name="Groep 255">
                <a:extLst>
                  <a:ext uri="{FF2B5EF4-FFF2-40B4-BE49-F238E27FC236}">
                    <a16:creationId xmlns:a16="http://schemas.microsoft.com/office/drawing/2014/main" id="{E25F5244-1C33-42D0-8AD7-06233E176426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257" name="Rechthoek 256">
                  <a:extLst>
                    <a:ext uri="{FF2B5EF4-FFF2-40B4-BE49-F238E27FC236}">
                      <a16:creationId xmlns:a16="http://schemas.microsoft.com/office/drawing/2014/main" id="{8D868087-42FE-4DE1-AE1B-B4C4A2813458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58" name="Groep 257">
                  <a:extLst>
                    <a:ext uri="{FF2B5EF4-FFF2-40B4-BE49-F238E27FC236}">
                      <a16:creationId xmlns:a16="http://schemas.microsoft.com/office/drawing/2014/main" id="{BD5C985D-3B9C-4CBB-A88D-5E8FAA3EF4F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60" name="Rechte verbindingslijn 259">
                    <a:extLst>
                      <a:ext uri="{FF2B5EF4-FFF2-40B4-BE49-F238E27FC236}">
                        <a16:creationId xmlns:a16="http://schemas.microsoft.com/office/drawing/2014/main" id="{CFDCE61B-4F59-4538-8583-F514F65B55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1" name="Rechte verbindingslijn 260">
                    <a:extLst>
                      <a:ext uri="{FF2B5EF4-FFF2-40B4-BE49-F238E27FC236}">
                        <a16:creationId xmlns:a16="http://schemas.microsoft.com/office/drawing/2014/main" id="{AB58E73E-D758-4C51-82E8-AC10FE4C34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2" name="Rechte verbindingslijn 261">
                    <a:extLst>
                      <a:ext uri="{FF2B5EF4-FFF2-40B4-BE49-F238E27FC236}">
                        <a16:creationId xmlns:a16="http://schemas.microsoft.com/office/drawing/2014/main" id="{F8650978-0847-4507-A5C2-5686DF874B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3" name="Rechte verbindingslijn 262">
                    <a:extLst>
                      <a:ext uri="{FF2B5EF4-FFF2-40B4-BE49-F238E27FC236}">
                        <a16:creationId xmlns:a16="http://schemas.microsoft.com/office/drawing/2014/main" id="{A6C808D1-EC15-4D66-93C8-D142A715198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4" name="Rechte verbindingslijn 263">
                    <a:extLst>
                      <a:ext uri="{FF2B5EF4-FFF2-40B4-BE49-F238E27FC236}">
                        <a16:creationId xmlns:a16="http://schemas.microsoft.com/office/drawing/2014/main" id="{B55FE6D9-FB2D-41C8-9A7F-118EAE40625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59" name="Pijl: rechts 258">
                  <a:extLst>
                    <a:ext uri="{FF2B5EF4-FFF2-40B4-BE49-F238E27FC236}">
                      <a16:creationId xmlns:a16="http://schemas.microsoft.com/office/drawing/2014/main" id="{B8F9318C-D2B1-4D15-80FE-6BF113E304B9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81532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+ Text +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3B42EF8E-F072-4427-A784-E0FBEBFD5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699729" cy="1294843"/>
          </a:xfrm>
          <a:custGeom>
            <a:avLst/>
            <a:gdLst>
              <a:gd name="connsiteX0" fmla="*/ 0 w 3259016"/>
              <a:gd name="connsiteY0" fmla="*/ 0 h 1348154"/>
              <a:gd name="connsiteX1" fmla="*/ 3259016 w 3259016"/>
              <a:gd name="connsiteY1" fmla="*/ 0 h 1348154"/>
              <a:gd name="connsiteX2" fmla="*/ 3247292 w 3259016"/>
              <a:gd name="connsiteY2" fmla="*/ 1230923 h 1348154"/>
              <a:gd name="connsiteX3" fmla="*/ 0 w 3259016"/>
              <a:gd name="connsiteY3" fmla="*/ 1348154 h 13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016" h="1348154">
                <a:moveTo>
                  <a:pt x="0" y="0"/>
                </a:moveTo>
                <a:lnTo>
                  <a:pt x="3259016" y="0"/>
                </a:lnTo>
                <a:lnTo>
                  <a:pt x="3247292" y="1230923"/>
                </a:lnTo>
                <a:lnTo>
                  <a:pt x="0" y="134815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none" lIns="540000" tIns="504000" rIns="720000" bIns="504000" anchor="t" anchorCtr="0">
            <a:spAutoFit/>
          </a:bodyPr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Title</a:t>
            </a:r>
          </a:p>
        </p:txBody>
      </p:sp>
      <p:sp>
        <p:nvSpPr>
          <p:cNvPr id="10" name="tekst">
            <a:extLst>
              <a:ext uri="{FF2B5EF4-FFF2-40B4-BE49-F238E27FC236}">
                <a16:creationId xmlns:a16="http://schemas.microsoft.com/office/drawing/2014/main" id="{1666EADC-9024-4FF6-9D2D-3372EA71A6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7484" y="1816091"/>
            <a:ext cx="3503611" cy="4310064"/>
          </a:xfrm>
        </p:spPr>
        <p:txBody>
          <a:bodyPr/>
          <a:lstStyle/>
          <a:p>
            <a:pPr lvl="0"/>
            <a:r>
              <a:rPr lang="en-GB"/>
              <a:t>Bullet</a:t>
            </a:r>
          </a:p>
          <a:p>
            <a:pPr lvl="1"/>
            <a:r>
              <a:rPr lang="en-GB"/>
              <a:t>Sub-bullet</a:t>
            </a:r>
          </a:p>
          <a:p>
            <a:pPr lvl="2"/>
            <a:r>
              <a:rPr lang="en-GB"/>
              <a:t>Default text</a:t>
            </a:r>
          </a:p>
          <a:p>
            <a:pPr lvl="2"/>
            <a:endParaRPr lang="en-GB"/>
          </a:p>
          <a:p>
            <a:pPr lvl="3"/>
            <a:r>
              <a:rPr lang="en-GB"/>
              <a:t>Subtitle (blue)</a:t>
            </a:r>
          </a:p>
          <a:p>
            <a:pPr lvl="4"/>
            <a:r>
              <a:rPr lang="en-GB"/>
              <a:t>Subtitle (black)</a:t>
            </a:r>
          </a:p>
          <a:p>
            <a:pPr lvl="4"/>
            <a:endParaRPr lang="en-GB"/>
          </a:p>
          <a:p>
            <a:pPr lvl="5"/>
            <a:r>
              <a:rPr lang="en-GB"/>
              <a:t>Header</a:t>
            </a:r>
          </a:p>
          <a:p>
            <a:pPr lvl="6"/>
            <a:r>
              <a:rPr lang="en-GB"/>
              <a:t>Numerical bullet</a:t>
            </a:r>
          </a:p>
          <a:p>
            <a:pPr lvl="7"/>
            <a:r>
              <a:rPr lang="en-GB"/>
              <a:t>Bullet</a:t>
            </a:r>
          </a:p>
          <a:p>
            <a:pPr lvl="7"/>
            <a:endParaRPr lang="en-GB"/>
          </a:p>
          <a:p>
            <a:pPr lvl="8"/>
            <a:r>
              <a:rPr lang="en-GB"/>
              <a:t>*Source</a:t>
            </a: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C8474D2A-EAE8-4700-98D0-EF636863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1A1203-CA3D-4D48-AFA0-9D668419C1D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1" name="- INFO">
            <a:extLst>
              <a:ext uri="{FF2B5EF4-FFF2-40B4-BE49-F238E27FC236}">
                <a16:creationId xmlns:a16="http://schemas.microsoft.com/office/drawing/2014/main" id="{1AEB4AC2-3D2B-45A4-9CF9-8D96D0FEFB49}"/>
              </a:ext>
            </a:extLst>
          </p:cNvPr>
          <p:cNvSpPr txBox="1"/>
          <p:nvPr userDrawn="1"/>
        </p:nvSpPr>
        <p:spPr>
          <a:xfrm>
            <a:off x="0" y="-321991"/>
            <a:ext cx="12179300" cy="1984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GB" sz="1400" b="1" cap="none" spc="0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Title block + Text + Image L</a:t>
            </a:r>
          </a:p>
        </p:txBody>
      </p:sp>
      <p:sp>
        <p:nvSpPr>
          <p:cNvPr id="76" name="afbeelding">
            <a:extLst>
              <a:ext uri="{FF2B5EF4-FFF2-40B4-BE49-F238E27FC236}">
                <a16:creationId xmlns:a16="http://schemas.microsoft.com/office/drawing/2014/main" id="{EC915E85-FD0B-4DE2-B441-6BE6D792D7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00754" y="0"/>
            <a:ext cx="7591246" cy="6103938"/>
          </a:xfrm>
          <a:custGeom>
            <a:avLst/>
            <a:gdLst>
              <a:gd name="connsiteX0" fmla="*/ 0 w 6539345"/>
              <a:gd name="connsiteY0" fmla="*/ 0 h 6103938"/>
              <a:gd name="connsiteX1" fmla="*/ 6539345 w 6539345"/>
              <a:gd name="connsiteY1" fmla="*/ 0 h 6103938"/>
              <a:gd name="connsiteX2" fmla="*/ 6539345 w 6539345"/>
              <a:gd name="connsiteY2" fmla="*/ 6103938 h 6103938"/>
              <a:gd name="connsiteX3" fmla="*/ 0 w 6539345"/>
              <a:gd name="connsiteY3" fmla="*/ 6103938 h 6103938"/>
              <a:gd name="connsiteX4" fmla="*/ 0 w 6539345"/>
              <a:gd name="connsiteY4" fmla="*/ 0 h 6103938"/>
              <a:gd name="connsiteX0" fmla="*/ 13855 w 6553200"/>
              <a:gd name="connsiteY0" fmla="*/ 0 h 6103938"/>
              <a:gd name="connsiteX1" fmla="*/ 6553200 w 6553200"/>
              <a:gd name="connsiteY1" fmla="*/ 0 h 6103938"/>
              <a:gd name="connsiteX2" fmla="*/ 6553200 w 6553200"/>
              <a:gd name="connsiteY2" fmla="*/ 6103938 h 6103938"/>
              <a:gd name="connsiteX3" fmla="*/ 13855 w 6553200"/>
              <a:gd name="connsiteY3" fmla="*/ 6103938 h 6103938"/>
              <a:gd name="connsiteX4" fmla="*/ 0 w 6553200"/>
              <a:gd name="connsiteY4" fmla="*/ 5818909 h 6103938"/>
              <a:gd name="connsiteX5" fmla="*/ 13855 w 6553200"/>
              <a:gd name="connsiteY5" fmla="*/ 0 h 6103938"/>
              <a:gd name="connsiteX0" fmla="*/ 13855 w 6553200"/>
              <a:gd name="connsiteY0" fmla="*/ 0 h 6103938"/>
              <a:gd name="connsiteX1" fmla="*/ 6553200 w 6553200"/>
              <a:gd name="connsiteY1" fmla="*/ 0 h 6103938"/>
              <a:gd name="connsiteX2" fmla="*/ 6553200 w 6553200"/>
              <a:gd name="connsiteY2" fmla="*/ 6103938 h 6103938"/>
              <a:gd name="connsiteX3" fmla="*/ 0 w 6553200"/>
              <a:gd name="connsiteY3" fmla="*/ 5818909 h 6103938"/>
              <a:gd name="connsiteX4" fmla="*/ 13855 w 6553200"/>
              <a:gd name="connsiteY4" fmla="*/ 0 h 610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3200" h="6103938">
                <a:moveTo>
                  <a:pt x="13855" y="0"/>
                </a:moveTo>
                <a:lnTo>
                  <a:pt x="6553200" y="0"/>
                </a:lnTo>
                <a:lnTo>
                  <a:pt x="6553200" y="6103938"/>
                </a:lnTo>
                <a:lnTo>
                  <a:pt x="0" y="5818909"/>
                </a:lnTo>
                <a:cubicBezTo>
                  <a:pt x="4618" y="3879273"/>
                  <a:pt x="9237" y="1939636"/>
                  <a:pt x="13855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bIns="126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an image</a:t>
            </a:r>
          </a:p>
        </p:txBody>
      </p:sp>
      <p:grpSp>
        <p:nvGrpSpPr>
          <p:cNvPr id="183" name="INSTRUCTION">
            <a:extLst>
              <a:ext uri="{FF2B5EF4-FFF2-40B4-BE49-F238E27FC236}">
                <a16:creationId xmlns:a16="http://schemas.microsoft.com/office/drawing/2014/main" id="{5DD3B420-0E07-4708-8C0D-8F7E42B1398A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CAFFF909-979E-416C-A868-9A76328411BE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85" name="Rechthoek 184">
              <a:extLst>
                <a:ext uri="{FF2B5EF4-FFF2-40B4-BE49-F238E27FC236}">
                  <a16:creationId xmlns:a16="http://schemas.microsoft.com/office/drawing/2014/main" id="{E33D39A5-6635-4303-9EE0-26E496D1C6DC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186" name="Ovaal 185">
              <a:extLst>
                <a:ext uri="{FF2B5EF4-FFF2-40B4-BE49-F238E27FC236}">
                  <a16:creationId xmlns:a16="http://schemas.microsoft.com/office/drawing/2014/main" id="{F0D87F73-1A51-4EC9-B619-70101E887E8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87" name="Rechthoek 186">
              <a:extLst>
                <a:ext uri="{FF2B5EF4-FFF2-40B4-BE49-F238E27FC236}">
                  <a16:creationId xmlns:a16="http://schemas.microsoft.com/office/drawing/2014/main" id="{78B7446F-0456-4EE2-ABC6-7B11C5C2A174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88" name="Groep 187">
              <a:extLst>
                <a:ext uri="{FF2B5EF4-FFF2-40B4-BE49-F238E27FC236}">
                  <a16:creationId xmlns:a16="http://schemas.microsoft.com/office/drawing/2014/main" id="{DF944871-F9CB-4A3F-AF2F-552BC9FC3882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7463BA43-D2D9-43D8-AFD2-8885FF1D5284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vaal 217">
                <a:extLst>
                  <a:ext uri="{FF2B5EF4-FFF2-40B4-BE49-F238E27FC236}">
                    <a16:creationId xmlns:a16="http://schemas.microsoft.com/office/drawing/2014/main" id="{D878E6DE-4094-43F7-A034-3E7F1C2C32DD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Vrije vorm: vorm 218">
                <a:extLst>
                  <a:ext uri="{FF2B5EF4-FFF2-40B4-BE49-F238E27FC236}">
                    <a16:creationId xmlns:a16="http://schemas.microsoft.com/office/drawing/2014/main" id="{B72A35E4-A3E8-444B-B487-6B32E8DD8BF9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Rechthoek: afgeronde hoeken 219">
                <a:extLst>
                  <a:ext uri="{FF2B5EF4-FFF2-40B4-BE49-F238E27FC236}">
                    <a16:creationId xmlns:a16="http://schemas.microsoft.com/office/drawing/2014/main" id="{DDEA970D-3DD4-4A93-9AFF-0804C4F0E47D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1" name="Rechte verbindingslijn 220">
                <a:extLst>
                  <a:ext uri="{FF2B5EF4-FFF2-40B4-BE49-F238E27FC236}">
                    <a16:creationId xmlns:a16="http://schemas.microsoft.com/office/drawing/2014/main" id="{3D59E04A-2CB6-4456-8C7D-EE9F41B9537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2" name="Rechte verbindingslijn 221">
                <a:extLst>
                  <a:ext uri="{FF2B5EF4-FFF2-40B4-BE49-F238E27FC236}">
                    <a16:creationId xmlns:a16="http://schemas.microsoft.com/office/drawing/2014/main" id="{1C7EBECD-5735-470E-AEA4-AE526D800DC6}"/>
                  </a:ext>
                </a:extLst>
              </p:cNvPr>
              <p:cNvCxnSpPr>
                <a:cxnSpLocks/>
                <a:stCxn id="22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9" name="Ovaal 188">
              <a:extLst>
                <a:ext uri="{FF2B5EF4-FFF2-40B4-BE49-F238E27FC236}">
                  <a16:creationId xmlns:a16="http://schemas.microsoft.com/office/drawing/2014/main" id="{4817DE6B-2390-49D5-8302-F84DAB21CD79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90" name="Rechthoek 189">
              <a:extLst>
                <a:ext uri="{FF2B5EF4-FFF2-40B4-BE49-F238E27FC236}">
                  <a16:creationId xmlns:a16="http://schemas.microsoft.com/office/drawing/2014/main" id="{3742EE2D-841D-407E-90F9-AD41351813E3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DF9E98A5-C07B-4D01-8B8D-F96144A51221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8B42C77E-0F56-41F1-98E4-731FDBA2E93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215" name="Rechte verbindingslijn 214">
                <a:extLst>
                  <a:ext uri="{FF2B5EF4-FFF2-40B4-BE49-F238E27FC236}">
                    <a16:creationId xmlns:a16="http://schemas.microsoft.com/office/drawing/2014/main" id="{36AAC7A8-950C-4B21-9BEA-F5F60923F4D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6" name="Gelijkbenige driehoek 215">
                <a:extLst>
                  <a:ext uri="{FF2B5EF4-FFF2-40B4-BE49-F238E27FC236}">
                    <a16:creationId xmlns:a16="http://schemas.microsoft.com/office/drawing/2014/main" id="{B1EB863F-CFB5-45CF-BE18-FA0C8D5012E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2" name="Ovaal 191">
              <a:extLst>
                <a:ext uri="{FF2B5EF4-FFF2-40B4-BE49-F238E27FC236}">
                  <a16:creationId xmlns:a16="http://schemas.microsoft.com/office/drawing/2014/main" id="{0F05F82E-1B35-4741-B9A4-5F24B7957FDD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93" name="Rechthoek 192">
              <a:extLst>
                <a:ext uri="{FF2B5EF4-FFF2-40B4-BE49-F238E27FC236}">
                  <a16:creationId xmlns:a16="http://schemas.microsoft.com/office/drawing/2014/main" id="{178D76E6-85B5-46F8-8C5A-98A796E971AD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94" name="Groep 193">
              <a:extLst>
                <a:ext uri="{FF2B5EF4-FFF2-40B4-BE49-F238E27FC236}">
                  <a16:creationId xmlns:a16="http://schemas.microsoft.com/office/drawing/2014/main" id="{33CC9D26-92DF-4AF5-B399-06D4C755B96D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36223516-64AA-4FFD-BBCE-063DAE69E029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201" name="Groep 200">
                  <a:extLst>
                    <a:ext uri="{FF2B5EF4-FFF2-40B4-BE49-F238E27FC236}">
                      <a16:creationId xmlns:a16="http://schemas.microsoft.com/office/drawing/2014/main" id="{A4420F58-3BA7-49D4-8974-BC1C4DE9619E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8" name="Groep 207">
                    <a:extLst>
                      <a:ext uri="{FF2B5EF4-FFF2-40B4-BE49-F238E27FC236}">
                        <a16:creationId xmlns:a16="http://schemas.microsoft.com/office/drawing/2014/main" id="{FF1CDE27-7F97-4496-83DA-8F91C8CAF62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11" name="Rechthoek 210">
                      <a:extLst>
                        <a:ext uri="{FF2B5EF4-FFF2-40B4-BE49-F238E27FC236}">
                          <a16:creationId xmlns:a16="http://schemas.microsoft.com/office/drawing/2014/main" id="{F88D4227-FF81-4065-A9A5-13EABDB3B12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2" name="Rechthoek 211">
                      <a:extLst>
                        <a:ext uri="{FF2B5EF4-FFF2-40B4-BE49-F238E27FC236}">
                          <a16:creationId xmlns:a16="http://schemas.microsoft.com/office/drawing/2014/main" id="{5A2FC9D1-DE70-481A-9ED2-33AC81953FB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3" name="Ovaal 212">
                      <a:extLst>
                        <a:ext uri="{FF2B5EF4-FFF2-40B4-BE49-F238E27FC236}">
                          <a16:creationId xmlns:a16="http://schemas.microsoft.com/office/drawing/2014/main" id="{2FD2DF89-F4DF-4661-BBA9-CD9F2E22B4B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9" name="Afbeelding 208">
                    <a:extLst>
                      <a:ext uri="{FF2B5EF4-FFF2-40B4-BE49-F238E27FC236}">
                        <a16:creationId xmlns:a16="http://schemas.microsoft.com/office/drawing/2014/main" id="{F439ECEB-29F9-44F0-B292-AA39D7EE1AD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10" name="Afbeelding 209">
                    <a:extLst>
                      <a:ext uri="{FF2B5EF4-FFF2-40B4-BE49-F238E27FC236}">
                        <a16:creationId xmlns:a16="http://schemas.microsoft.com/office/drawing/2014/main" id="{7A75F57C-8EEB-4F42-87D9-2D90D6242A5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2" name="Groep 201">
                  <a:extLst>
                    <a:ext uri="{FF2B5EF4-FFF2-40B4-BE49-F238E27FC236}">
                      <a16:creationId xmlns:a16="http://schemas.microsoft.com/office/drawing/2014/main" id="{46CBB948-BE48-480E-90F2-2196BF3ED6AA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6" name="Rechthoek 205">
                    <a:extLst>
                      <a:ext uri="{FF2B5EF4-FFF2-40B4-BE49-F238E27FC236}">
                        <a16:creationId xmlns:a16="http://schemas.microsoft.com/office/drawing/2014/main" id="{9821E979-6C2B-472F-A243-1992BD2A53F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7" name="Rechthoek 206">
                    <a:extLst>
                      <a:ext uri="{FF2B5EF4-FFF2-40B4-BE49-F238E27FC236}">
                        <a16:creationId xmlns:a16="http://schemas.microsoft.com/office/drawing/2014/main" id="{2F1C672A-B821-4100-80F7-B96F978E4F3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03" name="Groep 202">
                  <a:extLst>
                    <a:ext uri="{FF2B5EF4-FFF2-40B4-BE49-F238E27FC236}">
                      <a16:creationId xmlns:a16="http://schemas.microsoft.com/office/drawing/2014/main" id="{264F8642-1175-41A6-8B86-7809BA128001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4" name="Rechthoek 203">
                    <a:extLst>
                      <a:ext uri="{FF2B5EF4-FFF2-40B4-BE49-F238E27FC236}">
                        <a16:creationId xmlns:a16="http://schemas.microsoft.com/office/drawing/2014/main" id="{49055DEE-12E9-4AAB-AAA1-D0518128FD5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5" name="Rechthoek 204">
                    <a:extLst>
                      <a:ext uri="{FF2B5EF4-FFF2-40B4-BE49-F238E27FC236}">
                        <a16:creationId xmlns:a16="http://schemas.microsoft.com/office/drawing/2014/main" id="{024739D2-05BF-45E1-BFB9-DCC816E9F93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9" name="Rechthoek 198">
                <a:extLst>
                  <a:ext uri="{FF2B5EF4-FFF2-40B4-BE49-F238E27FC236}">
                    <a16:creationId xmlns:a16="http://schemas.microsoft.com/office/drawing/2014/main" id="{76A0E215-2C3B-49B5-87B4-0AAA9F0BA6EB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200" name="Gelijkbenige driehoek 199">
                <a:extLst>
                  <a:ext uri="{FF2B5EF4-FFF2-40B4-BE49-F238E27FC236}">
                    <a16:creationId xmlns:a16="http://schemas.microsoft.com/office/drawing/2014/main" id="{7FDFEB84-E514-4EDF-A8BF-48C557B68C2C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5" name="ICOON_info">
              <a:extLst>
                <a:ext uri="{FF2B5EF4-FFF2-40B4-BE49-F238E27FC236}">
                  <a16:creationId xmlns:a16="http://schemas.microsoft.com/office/drawing/2014/main" id="{377504C7-D52A-4994-9C2E-EC3B1A2ECBCB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196" name="Ovaal 195">
                <a:extLst>
                  <a:ext uri="{FF2B5EF4-FFF2-40B4-BE49-F238E27FC236}">
                    <a16:creationId xmlns:a16="http://schemas.microsoft.com/office/drawing/2014/main" id="{6C3446D1-8DE9-4A78-B682-50BEE4C0322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Graphic 163" descr="Informatie">
                <a:extLst>
                  <a:ext uri="{FF2B5EF4-FFF2-40B4-BE49-F238E27FC236}">
                    <a16:creationId xmlns:a16="http://schemas.microsoft.com/office/drawing/2014/main" id="{32154347-96B2-478C-9272-E5A4FD41AD2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23" name="INSTRUCTION">
            <a:extLst>
              <a:ext uri="{FF2B5EF4-FFF2-40B4-BE49-F238E27FC236}">
                <a16:creationId xmlns:a16="http://schemas.microsoft.com/office/drawing/2014/main" id="{8AF3830C-F662-4964-8B1C-47896215114B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224" name="Rechthoek 223">
              <a:extLst>
                <a:ext uri="{FF2B5EF4-FFF2-40B4-BE49-F238E27FC236}">
                  <a16:creationId xmlns:a16="http://schemas.microsoft.com/office/drawing/2014/main" id="{DB9A00F0-2E46-4F35-87D7-8F1FD69EAFEE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225" name="Ovaal 224">
              <a:extLst>
                <a:ext uri="{FF2B5EF4-FFF2-40B4-BE49-F238E27FC236}">
                  <a16:creationId xmlns:a16="http://schemas.microsoft.com/office/drawing/2014/main" id="{A7E706B5-A05E-41E1-A64A-E6B2915FE70F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26" name="Rechthoek 225">
              <a:extLst>
                <a:ext uri="{FF2B5EF4-FFF2-40B4-BE49-F238E27FC236}">
                  <a16:creationId xmlns:a16="http://schemas.microsoft.com/office/drawing/2014/main" id="{77B80209-CA5C-496E-B9F0-D1B0C9FDB0F6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27" name="Ovaal 226">
              <a:extLst>
                <a:ext uri="{FF2B5EF4-FFF2-40B4-BE49-F238E27FC236}">
                  <a16:creationId xmlns:a16="http://schemas.microsoft.com/office/drawing/2014/main" id="{B1E811C1-66A0-451A-BD00-BBCA17FE5418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28" name="Rechthoek 227">
              <a:extLst>
                <a:ext uri="{FF2B5EF4-FFF2-40B4-BE49-F238E27FC236}">
                  <a16:creationId xmlns:a16="http://schemas.microsoft.com/office/drawing/2014/main" id="{D98F8791-CE95-4BFA-A4BE-17A5D4142440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29" name="Rechthoek 228">
              <a:extLst>
                <a:ext uri="{FF2B5EF4-FFF2-40B4-BE49-F238E27FC236}">
                  <a16:creationId xmlns:a16="http://schemas.microsoft.com/office/drawing/2014/main" id="{92ADABB3-9466-4B39-B149-BDC80CB43626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30" name="Ovaal 229">
              <a:extLst>
                <a:ext uri="{FF2B5EF4-FFF2-40B4-BE49-F238E27FC236}">
                  <a16:creationId xmlns:a16="http://schemas.microsoft.com/office/drawing/2014/main" id="{3ED3B0E5-DDBB-4D97-84EA-72337E151444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1" name="Rechthoek 230">
              <a:extLst>
                <a:ext uri="{FF2B5EF4-FFF2-40B4-BE49-F238E27FC236}">
                  <a16:creationId xmlns:a16="http://schemas.microsoft.com/office/drawing/2014/main" id="{2A94B88F-91ED-4714-93B1-7A375B225FBE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32" name="Ovaal 231">
              <a:extLst>
                <a:ext uri="{FF2B5EF4-FFF2-40B4-BE49-F238E27FC236}">
                  <a16:creationId xmlns:a16="http://schemas.microsoft.com/office/drawing/2014/main" id="{C67B9860-D622-44A9-9482-5ABF46CBD46B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33" name="Rechthoek 232">
              <a:extLst>
                <a:ext uri="{FF2B5EF4-FFF2-40B4-BE49-F238E27FC236}">
                  <a16:creationId xmlns:a16="http://schemas.microsoft.com/office/drawing/2014/main" id="{343968D7-80AA-4F4C-9A3B-5E386742E34E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 (blue)</a:t>
              </a:r>
            </a:p>
          </p:txBody>
        </p:sp>
        <p:sp>
          <p:nvSpPr>
            <p:cNvPr id="234" name="Ovaal 233">
              <a:extLst>
                <a:ext uri="{FF2B5EF4-FFF2-40B4-BE49-F238E27FC236}">
                  <a16:creationId xmlns:a16="http://schemas.microsoft.com/office/drawing/2014/main" id="{EA978C32-896A-466E-9E42-29BD9FD2DE5B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5" name="Rechthoek 234">
              <a:extLst>
                <a:ext uri="{FF2B5EF4-FFF2-40B4-BE49-F238E27FC236}">
                  <a16:creationId xmlns:a16="http://schemas.microsoft.com/office/drawing/2014/main" id="{EFC0A205-B5C1-4B7F-98D0-2F6BC8855331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 (black)</a:t>
              </a:r>
            </a:p>
          </p:txBody>
        </p:sp>
        <p:sp>
          <p:nvSpPr>
            <p:cNvPr id="236" name="Ovaal 235">
              <a:extLst>
                <a:ext uri="{FF2B5EF4-FFF2-40B4-BE49-F238E27FC236}">
                  <a16:creationId xmlns:a16="http://schemas.microsoft.com/office/drawing/2014/main" id="{045A4823-9947-45F4-A6BE-A871D4F4210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37" name="Rechthoek 236">
              <a:extLst>
                <a:ext uri="{FF2B5EF4-FFF2-40B4-BE49-F238E27FC236}">
                  <a16:creationId xmlns:a16="http://schemas.microsoft.com/office/drawing/2014/main" id="{670884C3-1365-4CEC-BED6-ABB3410AB2E8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4625" marR="0" lvl="0" indent="-17462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38" name="Ovaal 237">
              <a:extLst>
                <a:ext uri="{FF2B5EF4-FFF2-40B4-BE49-F238E27FC236}">
                  <a16:creationId xmlns:a16="http://schemas.microsoft.com/office/drawing/2014/main" id="{CB3CC8B1-C040-4AEB-966D-D6A73CCCDDDE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39" name="Rechthoek 238">
              <a:extLst>
                <a:ext uri="{FF2B5EF4-FFF2-40B4-BE49-F238E27FC236}">
                  <a16:creationId xmlns:a16="http://schemas.microsoft.com/office/drawing/2014/main" id="{62A4D4F7-7497-4012-A111-345A984831EA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4625" marR="0" lvl="0" indent="-17462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40" name="Ovaal 239">
              <a:extLst>
                <a:ext uri="{FF2B5EF4-FFF2-40B4-BE49-F238E27FC236}">
                  <a16:creationId xmlns:a16="http://schemas.microsoft.com/office/drawing/2014/main" id="{AB2EBAD7-6637-4856-B2D2-8966C86FA9A9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41" name="Rechthoek 240">
              <a:extLst>
                <a:ext uri="{FF2B5EF4-FFF2-40B4-BE49-F238E27FC236}">
                  <a16:creationId xmlns:a16="http://schemas.microsoft.com/office/drawing/2014/main" id="{C089D8C3-2251-4CD1-9B4D-D2A86E3A802A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050" b="0" i="1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42" name="Ovaal 241">
              <a:extLst>
                <a:ext uri="{FF2B5EF4-FFF2-40B4-BE49-F238E27FC236}">
                  <a16:creationId xmlns:a16="http://schemas.microsoft.com/office/drawing/2014/main" id="{58302F30-843F-461A-B6FD-0FD1D7AF87A4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43" name="Rechthoek 242">
              <a:extLst>
                <a:ext uri="{FF2B5EF4-FFF2-40B4-BE49-F238E27FC236}">
                  <a16:creationId xmlns:a16="http://schemas.microsoft.com/office/drawing/2014/main" id="{E9BEE787-5790-46BF-AC6E-985A324B7B4C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Header</a:t>
              </a:r>
            </a:p>
          </p:txBody>
        </p:sp>
        <p:sp>
          <p:nvSpPr>
            <p:cNvPr id="244" name="Rechthoek 243">
              <a:extLst>
                <a:ext uri="{FF2B5EF4-FFF2-40B4-BE49-F238E27FC236}">
                  <a16:creationId xmlns:a16="http://schemas.microsoft.com/office/drawing/2014/main" id="{5E99F08A-567A-4660-BA8F-696992E8CB87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245" name="ICOON_info">
              <a:extLst>
                <a:ext uri="{FF2B5EF4-FFF2-40B4-BE49-F238E27FC236}">
                  <a16:creationId xmlns:a16="http://schemas.microsoft.com/office/drawing/2014/main" id="{73D8E9AF-E875-4025-93CB-DEEF31BE3CED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287" name="Ovaal 286">
                <a:extLst>
                  <a:ext uri="{FF2B5EF4-FFF2-40B4-BE49-F238E27FC236}">
                    <a16:creationId xmlns:a16="http://schemas.microsoft.com/office/drawing/2014/main" id="{C6770049-1E9D-4974-87F0-FAF236C82C2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Graphic 163" descr="Informatie">
                <a:extLst>
                  <a:ext uri="{FF2B5EF4-FFF2-40B4-BE49-F238E27FC236}">
                    <a16:creationId xmlns:a16="http://schemas.microsoft.com/office/drawing/2014/main" id="{A10177E3-1496-4592-961D-66FB30F53DBE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46" name="VOORBEELD">
              <a:extLst>
                <a:ext uri="{FF2B5EF4-FFF2-40B4-BE49-F238E27FC236}">
                  <a16:creationId xmlns:a16="http://schemas.microsoft.com/office/drawing/2014/main" id="{5693E9AF-DCF5-46C7-A926-E85FBB0E17AF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47" name="Rechthoek 246">
                <a:extLst>
                  <a:ext uri="{FF2B5EF4-FFF2-40B4-BE49-F238E27FC236}">
                    <a16:creationId xmlns:a16="http://schemas.microsoft.com/office/drawing/2014/main" id="{66B265C8-EBE1-438E-99B8-7109B2019238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248" name="Rechthoek 247">
                <a:extLst>
                  <a:ext uri="{FF2B5EF4-FFF2-40B4-BE49-F238E27FC236}">
                    <a16:creationId xmlns:a16="http://schemas.microsoft.com/office/drawing/2014/main" id="{3EEF8D13-52CC-41DC-A6CE-393D8D1D368E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49" name="Groep 248">
                <a:extLst>
                  <a:ext uri="{FF2B5EF4-FFF2-40B4-BE49-F238E27FC236}">
                    <a16:creationId xmlns:a16="http://schemas.microsoft.com/office/drawing/2014/main" id="{FF78C20F-7542-42E7-B457-E5F0DB9A465E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280" name="Groep 279">
                  <a:extLst>
                    <a:ext uri="{FF2B5EF4-FFF2-40B4-BE49-F238E27FC236}">
                      <a16:creationId xmlns:a16="http://schemas.microsoft.com/office/drawing/2014/main" id="{3475A797-D771-4F51-932B-CD324FE781E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82" name="Rechte verbindingslijn 281">
                    <a:extLst>
                      <a:ext uri="{FF2B5EF4-FFF2-40B4-BE49-F238E27FC236}">
                        <a16:creationId xmlns:a16="http://schemas.microsoft.com/office/drawing/2014/main" id="{4E71C85F-0F46-4B4A-A813-00BF9B6858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3" name="Rechte verbindingslijn 282">
                    <a:extLst>
                      <a:ext uri="{FF2B5EF4-FFF2-40B4-BE49-F238E27FC236}">
                        <a16:creationId xmlns:a16="http://schemas.microsoft.com/office/drawing/2014/main" id="{690EB2C2-2225-47C7-99C3-BB1AE76C78D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283">
                    <a:extLst>
                      <a:ext uri="{FF2B5EF4-FFF2-40B4-BE49-F238E27FC236}">
                        <a16:creationId xmlns:a16="http://schemas.microsoft.com/office/drawing/2014/main" id="{3FA78DBC-396D-46C9-BC10-CF8C2EA35BE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5" name="Rechte verbindingslijn 284">
                    <a:extLst>
                      <a:ext uri="{FF2B5EF4-FFF2-40B4-BE49-F238E27FC236}">
                        <a16:creationId xmlns:a16="http://schemas.microsoft.com/office/drawing/2014/main" id="{B42E5EB9-AA99-48D9-BC20-88841EF056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6" name="Rechte verbindingslijn 285">
                    <a:extLst>
                      <a:ext uri="{FF2B5EF4-FFF2-40B4-BE49-F238E27FC236}">
                        <a16:creationId xmlns:a16="http://schemas.microsoft.com/office/drawing/2014/main" id="{47D07780-BB32-4BC3-A5AC-82A8D93F8BC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81" name="Pijl: rechts 280">
                  <a:extLst>
                    <a:ext uri="{FF2B5EF4-FFF2-40B4-BE49-F238E27FC236}">
                      <a16:creationId xmlns:a16="http://schemas.microsoft.com/office/drawing/2014/main" id="{4F1EEB91-C11C-48C2-8EBB-2F849BC45989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0" name="Groep 249">
                <a:extLst>
                  <a:ext uri="{FF2B5EF4-FFF2-40B4-BE49-F238E27FC236}">
                    <a16:creationId xmlns:a16="http://schemas.microsoft.com/office/drawing/2014/main" id="{5520F7C7-686D-4FD7-BB0E-46CA0DA62326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273" name="Groep 272">
                  <a:extLst>
                    <a:ext uri="{FF2B5EF4-FFF2-40B4-BE49-F238E27FC236}">
                      <a16:creationId xmlns:a16="http://schemas.microsoft.com/office/drawing/2014/main" id="{6D691ECE-DC2E-4087-8F36-8AEF3160CC0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75" name="Rechte verbindingslijn 274">
                    <a:extLst>
                      <a:ext uri="{FF2B5EF4-FFF2-40B4-BE49-F238E27FC236}">
                        <a16:creationId xmlns:a16="http://schemas.microsoft.com/office/drawing/2014/main" id="{4A4EC393-381F-4527-8D6E-54B1C5B8005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6" name="Rechte verbindingslijn 275">
                    <a:extLst>
                      <a:ext uri="{FF2B5EF4-FFF2-40B4-BE49-F238E27FC236}">
                        <a16:creationId xmlns:a16="http://schemas.microsoft.com/office/drawing/2014/main" id="{99BB1CFA-C697-4AFE-9FC0-5452C71A174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7" name="Rechte verbindingslijn 276">
                    <a:extLst>
                      <a:ext uri="{FF2B5EF4-FFF2-40B4-BE49-F238E27FC236}">
                        <a16:creationId xmlns:a16="http://schemas.microsoft.com/office/drawing/2014/main" id="{AB6CE2BE-529A-483F-925A-9E5D089A6D3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277">
                    <a:extLst>
                      <a:ext uri="{FF2B5EF4-FFF2-40B4-BE49-F238E27FC236}">
                        <a16:creationId xmlns:a16="http://schemas.microsoft.com/office/drawing/2014/main" id="{D3A43D78-220C-4D8E-97F6-49029866C6D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9" name="Rechte verbindingslijn 278">
                    <a:extLst>
                      <a:ext uri="{FF2B5EF4-FFF2-40B4-BE49-F238E27FC236}">
                        <a16:creationId xmlns:a16="http://schemas.microsoft.com/office/drawing/2014/main" id="{0C20D578-5AFF-49FF-B3F1-8798BE07081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74" name="Pijl: rechts 273">
                  <a:extLst>
                    <a:ext uri="{FF2B5EF4-FFF2-40B4-BE49-F238E27FC236}">
                      <a16:creationId xmlns:a16="http://schemas.microsoft.com/office/drawing/2014/main" id="{F3B8F07E-4BA4-49F1-ACA6-11FCB5609A8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251" name="Rechte verbindingslijn 250">
                <a:extLst>
                  <a:ext uri="{FF2B5EF4-FFF2-40B4-BE49-F238E27FC236}">
                    <a16:creationId xmlns:a16="http://schemas.microsoft.com/office/drawing/2014/main" id="{B63B9091-78CC-4DE7-8654-61B195832CD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52" name="Rechte verbindingslijn 251">
                <a:extLst>
                  <a:ext uri="{FF2B5EF4-FFF2-40B4-BE49-F238E27FC236}">
                    <a16:creationId xmlns:a16="http://schemas.microsoft.com/office/drawing/2014/main" id="{DAB92887-7F1C-4026-A181-BC7E6659A49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253" name="Rechthoek 252">
                <a:extLst>
                  <a:ext uri="{FF2B5EF4-FFF2-40B4-BE49-F238E27FC236}">
                    <a16:creationId xmlns:a16="http://schemas.microsoft.com/office/drawing/2014/main" id="{07B486DD-595C-4A9B-B192-8FE71BF6FF4E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254" name="Rechthoek 253">
                <a:extLst>
                  <a:ext uri="{FF2B5EF4-FFF2-40B4-BE49-F238E27FC236}">
                    <a16:creationId xmlns:a16="http://schemas.microsoft.com/office/drawing/2014/main" id="{5FA2D76A-6AAD-452C-9B5D-3C40FD010AE3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255" name="Groep 254">
                <a:extLst>
                  <a:ext uri="{FF2B5EF4-FFF2-40B4-BE49-F238E27FC236}">
                    <a16:creationId xmlns:a16="http://schemas.microsoft.com/office/drawing/2014/main" id="{717BBA22-5963-4B7C-8790-7445B92DB5C3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265" name="Rechthoek 264">
                  <a:extLst>
                    <a:ext uri="{FF2B5EF4-FFF2-40B4-BE49-F238E27FC236}">
                      <a16:creationId xmlns:a16="http://schemas.microsoft.com/office/drawing/2014/main" id="{768A618B-134A-4110-8A18-83B8D569FB3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66" name="Groep 265">
                  <a:extLst>
                    <a:ext uri="{FF2B5EF4-FFF2-40B4-BE49-F238E27FC236}">
                      <a16:creationId xmlns:a16="http://schemas.microsoft.com/office/drawing/2014/main" id="{27CA3833-6B5B-4850-8863-9D70491175D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68" name="Rechte verbindingslijn 267">
                    <a:extLst>
                      <a:ext uri="{FF2B5EF4-FFF2-40B4-BE49-F238E27FC236}">
                        <a16:creationId xmlns:a16="http://schemas.microsoft.com/office/drawing/2014/main" id="{F642AD9E-1F18-40A2-ADDA-706961D320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9" name="Rechte verbindingslijn 268">
                    <a:extLst>
                      <a:ext uri="{FF2B5EF4-FFF2-40B4-BE49-F238E27FC236}">
                        <a16:creationId xmlns:a16="http://schemas.microsoft.com/office/drawing/2014/main" id="{515B549F-3EBD-4311-9F5A-442C3BD148A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0" name="Rechte verbindingslijn 269">
                    <a:extLst>
                      <a:ext uri="{FF2B5EF4-FFF2-40B4-BE49-F238E27FC236}">
                        <a16:creationId xmlns:a16="http://schemas.microsoft.com/office/drawing/2014/main" id="{F87E7379-34B1-4B6A-96AA-A19D1D9838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1" name="Rechte verbindingslijn 270">
                    <a:extLst>
                      <a:ext uri="{FF2B5EF4-FFF2-40B4-BE49-F238E27FC236}">
                        <a16:creationId xmlns:a16="http://schemas.microsoft.com/office/drawing/2014/main" id="{238831AA-77F2-449A-85D2-B89D6DAD8CD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271">
                    <a:extLst>
                      <a:ext uri="{FF2B5EF4-FFF2-40B4-BE49-F238E27FC236}">
                        <a16:creationId xmlns:a16="http://schemas.microsoft.com/office/drawing/2014/main" id="{0BA3BC2A-95B5-4905-86BD-9C0CC1799A2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67" name="Pijl: rechts 266">
                  <a:extLst>
                    <a:ext uri="{FF2B5EF4-FFF2-40B4-BE49-F238E27FC236}">
                      <a16:creationId xmlns:a16="http://schemas.microsoft.com/office/drawing/2014/main" id="{581FCEF5-C918-4E3B-84E8-8FA609ACC16C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6" name="Groep 255">
                <a:extLst>
                  <a:ext uri="{FF2B5EF4-FFF2-40B4-BE49-F238E27FC236}">
                    <a16:creationId xmlns:a16="http://schemas.microsoft.com/office/drawing/2014/main" id="{E86B642C-2F99-4D14-98F6-520CDA2734DF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257" name="Rechthoek 256">
                  <a:extLst>
                    <a:ext uri="{FF2B5EF4-FFF2-40B4-BE49-F238E27FC236}">
                      <a16:creationId xmlns:a16="http://schemas.microsoft.com/office/drawing/2014/main" id="{0983EA4D-56B2-4AA0-ABF8-C41711EF129E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58" name="Groep 257">
                  <a:extLst>
                    <a:ext uri="{FF2B5EF4-FFF2-40B4-BE49-F238E27FC236}">
                      <a16:creationId xmlns:a16="http://schemas.microsoft.com/office/drawing/2014/main" id="{7B6971C3-9B87-4694-82C6-BADBC019099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60" name="Rechte verbindingslijn 259">
                    <a:extLst>
                      <a:ext uri="{FF2B5EF4-FFF2-40B4-BE49-F238E27FC236}">
                        <a16:creationId xmlns:a16="http://schemas.microsoft.com/office/drawing/2014/main" id="{95D0010D-8BB1-4AC4-90E2-8467271BEB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1" name="Rechte verbindingslijn 260">
                    <a:extLst>
                      <a:ext uri="{FF2B5EF4-FFF2-40B4-BE49-F238E27FC236}">
                        <a16:creationId xmlns:a16="http://schemas.microsoft.com/office/drawing/2014/main" id="{31D99BE5-8183-44A1-8987-11282D08CDD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2" name="Rechte verbindingslijn 261">
                    <a:extLst>
                      <a:ext uri="{FF2B5EF4-FFF2-40B4-BE49-F238E27FC236}">
                        <a16:creationId xmlns:a16="http://schemas.microsoft.com/office/drawing/2014/main" id="{22B4CE64-5D45-4C12-8E06-16DE3D5DBF4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3" name="Rechte verbindingslijn 262">
                    <a:extLst>
                      <a:ext uri="{FF2B5EF4-FFF2-40B4-BE49-F238E27FC236}">
                        <a16:creationId xmlns:a16="http://schemas.microsoft.com/office/drawing/2014/main" id="{49B6AF51-5451-45F9-8374-F7D67422FA3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4" name="Rechte verbindingslijn 263">
                    <a:extLst>
                      <a:ext uri="{FF2B5EF4-FFF2-40B4-BE49-F238E27FC236}">
                        <a16:creationId xmlns:a16="http://schemas.microsoft.com/office/drawing/2014/main" id="{38CA72E8-697E-459B-A6DB-28B74EBFB49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59" name="Pijl: rechts 258">
                  <a:extLst>
                    <a:ext uri="{FF2B5EF4-FFF2-40B4-BE49-F238E27FC236}">
                      <a16:creationId xmlns:a16="http://schemas.microsoft.com/office/drawing/2014/main" id="{2C7C78ED-6FBB-4DEB-BE97-93B5C5FD2D0E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39046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[frame] + Imag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jdelijke aanduiding voor afbeelding 13">
            <a:extLst>
              <a:ext uri="{FF2B5EF4-FFF2-40B4-BE49-F238E27FC236}">
                <a16:creationId xmlns:a16="http://schemas.microsoft.com/office/drawing/2014/main" id="{458F2375-FF54-4836-8D6F-895BC97D9D7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24220" y="1"/>
            <a:ext cx="5167781" cy="5853417"/>
          </a:xfrm>
          <a:custGeom>
            <a:avLst/>
            <a:gdLst>
              <a:gd name="connsiteX0" fmla="*/ 0 w 5167781"/>
              <a:gd name="connsiteY0" fmla="*/ 0 h 5853417"/>
              <a:gd name="connsiteX1" fmla="*/ 5167781 w 5167781"/>
              <a:gd name="connsiteY1" fmla="*/ 0 h 5853417"/>
              <a:gd name="connsiteX2" fmla="*/ 5167781 w 5167781"/>
              <a:gd name="connsiteY2" fmla="*/ 5853417 h 5853417"/>
              <a:gd name="connsiteX3" fmla="*/ 0 w 5167781"/>
              <a:gd name="connsiteY3" fmla="*/ 5616375 h 585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7781" h="5853417">
                <a:moveTo>
                  <a:pt x="0" y="0"/>
                </a:moveTo>
                <a:lnTo>
                  <a:pt x="5167781" y="0"/>
                </a:lnTo>
                <a:lnTo>
                  <a:pt x="5167781" y="5853417"/>
                </a:lnTo>
                <a:lnTo>
                  <a:pt x="0" y="561637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an image</a:t>
            </a:r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4FCE8B7B-8D3B-466F-8956-5C1F4F50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3175" y="-349701"/>
            <a:ext cx="11088709" cy="225770"/>
          </a:xfrm>
        </p:spPr>
        <p:txBody>
          <a:bodyPr tIns="0"/>
          <a:lstStyle>
            <a:lvl1pPr>
              <a:lnSpc>
                <a:spcPct val="100000"/>
              </a:lnSpc>
              <a:tabLst>
                <a:tab pos="4397375" algn="l"/>
              </a:tabLst>
              <a:defRPr sz="1400" b="1" baseline="0"/>
            </a:lvl1pPr>
          </a:lstStyle>
          <a:p>
            <a:r>
              <a:rPr lang="en-GB"/>
              <a:t>Text [frame] + Image S</a:t>
            </a:r>
          </a:p>
        </p:txBody>
      </p:sp>
      <p:sp>
        <p:nvSpPr>
          <p:cNvPr id="130" name="Tijdelijke aanduiding voor tekst 129">
            <a:extLst>
              <a:ext uri="{FF2B5EF4-FFF2-40B4-BE49-F238E27FC236}">
                <a16:creationId xmlns:a16="http://schemas.microsoft.com/office/drawing/2014/main" id="{F37A972B-19A4-404F-8B64-9C23F6B422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21596" y="572878"/>
            <a:ext cx="7603967" cy="6285122"/>
          </a:xfrm>
          <a:custGeom>
            <a:avLst/>
            <a:gdLst>
              <a:gd name="connsiteX0" fmla="*/ 0 w 7603967"/>
              <a:gd name="connsiteY0" fmla="*/ 0 h 6285122"/>
              <a:gd name="connsiteX1" fmla="*/ 7603967 w 7603967"/>
              <a:gd name="connsiteY1" fmla="*/ 288802 h 6285122"/>
              <a:gd name="connsiteX2" fmla="*/ 7603967 w 7603967"/>
              <a:gd name="connsiteY2" fmla="*/ 6285122 h 6285122"/>
              <a:gd name="connsiteX3" fmla="*/ 750 w 7603967"/>
              <a:gd name="connsiteY3" fmla="*/ 6285122 h 6285122"/>
              <a:gd name="connsiteX4" fmla="*/ 398 w 7603967"/>
              <a:gd name="connsiteY4" fmla="*/ 3336273 h 6285122"/>
              <a:gd name="connsiteX5" fmla="*/ 0 w 7603967"/>
              <a:gd name="connsiteY5" fmla="*/ 0 h 62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03967" h="6285122">
                <a:moveTo>
                  <a:pt x="0" y="0"/>
                </a:moveTo>
                <a:lnTo>
                  <a:pt x="7603967" y="288802"/>
                </a:lnTo>
                <a:lnTo>
                  <a:pt x="7603967" y="6285122"/>
                </a:lnTo>
                <a:lnTo>
                  <a:pt x="750" y="6285122"/>
                </a:lnTo>
                <a:lnTo>
                  <a:pt x="398" y="3336273"/>
                </a:lnTo>
                <a:cubicBezTo>
                  <a:pt x="3437" y="2222941"/>
                  <a:pt x="6476" y="1109610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900000" tIns="720000" rIns="360000" bIns="72000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9pPr>
          </a:lstStyle>
          <a:p>
            <a:pPr lvl="0"/>
            <a:r>
              <a:rPr lang="en-GB"/>
              <a:t>Bullet</a:t>
            </a:r>
          </a:p>
          <a:p>
            <a:pPr lvl="1"/>
            <a:r>
              <a:rPr lang="en-GB"/>
              <a:t>Sub-bullet</a:t>
            </a:r>
          </a:p>
          <a:p>
            <a:pPr lvl="2"/>
            <a:r>
              <a:rPr lang="en-GB"/>
              <a:t>Default text</a:t>
            </a:r>
          </a:p>
          <a:p>
            <a:pPr lvl="2"/>
            <a:endParaRPr lang="en-GB"/>
          </a:p>
          <a:p>
            <a:pPr lvl="3"/>
            <a:r>
              <a:rPr lang="en-GB"/>
              <a:t>Subtitle (white)</a:t>
            </a:r>
          </a:p>
          <a:p>
            <a:pPr lvl="4"/>
            <a:r>
              <a:rPr lang="en-GB"/>
              <a:t>Subtitle (black)</a:t>
            </a:r>
          </a:p>
          <a:p>
            <a:pPr lvl="4"/>
            <a:endParaRPr lang="en-GB"/>
          </a:p>
          <a:p>
            <a:pPr lvl="5"/>
            <a:r>
              <a:rPr lang="en-GB"/>
              <a:t>Header</a:t>
            </a:r>
          </a:p>
          <a:p>
            <a:pPr lvl="6"/>
            <a:r>
              <a:rPr lang="en-GB"/>
              <a:t>Numerical bullet</a:t>
            </a:r>
          </a:p>
          <a:p>
            <a:pPr lvl="7"/>
            <a:r>
              <a:rPr lang="en-GB"/>
              <a:t>Bullet</a:t>
            </a:r>
          </a:p>
          <a:p>
            <a:pPr lvl="7"/>
            <a:endParaRPr lang="en-GB"/>
          </a:p>
          <a:p>
            <a:pPr lvl="8"/>
            <a:r>
              <a:rPr lang="en-GB"/>
              <a:t>*Source</a:t>
            </a: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C8474D2A-EAE8-4700-98D0-EF636863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1A1203-CA3D-4D48-AFA0-9D668419C1D5}" type="slidenum">
              <a:rPr lang="en-GB" smtClean="0"/>
              <a:pPr/>
              <a:t>‹nr.›</a:t>
            </a:fld>
            <a:endParaRPr lang="en-GB"/>
          </a:p>
        </p:txBody>
      </p:sp>
      <p:grpSp>
        <p:nvGrpSpPr>
          <p:cNvPr id="200" name="INSTRUCTION">
            <a:extLst>
              <a:ext uri="{FF2B5EF4-FFF2-40B4-BE49-F238E27FC236}">
                <a16:creationId xmlns:a16="http://schemas.microsoft.com/office/drawing/2014/main" id="{21A4C98A-3EAE-45AB-9266-DFCD957416CC}"/>
              </a:ext>
            </a:extLst>
          </p:cNvPr>
          <p:cNvGrpSpPr/>
          <p:nvPr userDrawn="1"/>
        </p:nvGrpSpPr>
        <p:grpSpPr>
          <a:xfrm>
            <a:off x="12377595" y="0"/>
            <a:ext cx="3693386" cy="6261886"/>
            <a:chOff x="-3786437" y="0"/>
            <a:chExt cx="3693386" cy="6261886"/>
          </a:xfrm>
        </p:grpSpPr>
        <p:sp>
          <p:nvSpPr>
            <p:cNvPr id="201" name="Rechthoek 200">
              <a:extLst>
                <a:ext uri="{FF2B5EF4-FFF2-40B4-BE49-F238E27FC236}">
                  <a16:creationId xmlns:a16="http://schemas.microsoft.com/office/drawing/2014/main" id="{6935751E-E9C7-406A-9D14-C87762A1204F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5273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202" name="Rechthoek 201">
              <a:extLst>
                <a:ext uri="{FF2B5EF4-FFF2-40B4-BE49-F238E27FC236}">
                  <a16:creationId xmlns:a16="http://schemas.microsoft.com/office/drawing/2014/main" id="{EE76DF4D-3F6D-4476-80D8-677A3046E418}"/>
                </a:ext>
              </a:extLst>
            </p:cNvPr>
            <p:cNvSpPr/>
            <p:nvPr userDrawn="1"/>
          </p:nvSpPr>
          <p:spPr>
            <a:xfrm>
              <a:off x="-3786437" y="543388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203" name="Ovaal 202">
              <a:extLst>
                <a:ext uri="{FF2B5EF4-FFF2-40B4-BE49-F238E27FC236}">
                  <a16:creationId xmlns:a16="http://schemas.microsoft.com/office/drawing/2014/main" id="{2024AFD0-0F4B-413B-8FA5-3280D007440B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04" name="Rechthoek 203">
              <a:extLst>
                <a:ext uri="{FF2B5EF4-FFF2-40B4-BE49-F238E27FC236}">
                  <a16:creationId xmlns:a16="http://schemas.microsoft.com/office/drawing/2014/main" id="{3E558592-B0E7-46B9-9AA3-490C28F86F98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05" name="Groep 204">
              <a:extLst>
                <a:ext uri="{FF2B5EF4-FFF2-40B4-BE49-F238E27FC236}">
                  <a16:creationId xmlns:a16="http://schemas.microsoft.com/office/drawing/2014/main" id="{25B7CEA2-3419-4135-9E66-95287850B2B2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51" name="Rechthoek 250">
                <a:extLst>
                  <a:ext uri="{FF2B5EF4-FFF2-40B4-BE49-F238E27FC236}">
                    <a16:creationId xmlns:a16="http://schemas.microsoft.com/office/drawing/2014/main" id="{42F93A3D-868C-43ED-940F-44F9EE0D6A26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Ovaal 251">
                <a:extLst>
                  <a:ext uri="{FF2B5EF4-FFF2-40B4-BE49-F238E27FC236}">
                    <a16:creationId xmlns:a16="http://schemas.microsoft.com/office/drawing/2014/main" id="{FC034D29-CFA5-491A-BC75-FF2C05CB1BBA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Vrije vorm: vorm 252">
                <a:extLst>
                  <a:ext uri="{FF2B5EF4-FFF2-40B4-BE49-F238E27FC236}">
                    <a16:creationId xmlns:a16="http://schemas.microsoft.com/office/drawing/2014/main" id="{377206E8-8157-42A0-9EC8-C955E3DAFA7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Rechthoek: afgeronde hoeken 253">
                <a:extLst>
                  <a:ext uri="{FF2B5EF4-FFF2-40B4-BE49-F238E27FC236}">
                    <a16:creationId xmlns:a16="http://schemas.microsoft.com/office/drawing/2014/main" id="{BFA7AF17-EC26-4506-9598-9B64667071B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5" name="Rechte verbindingslijn 254">
                <a:extLst>
                  <a:ext uri="{FF2B5EF4-FFF2-40B4-BE49-F238E27FC236}">
                    <a16:creationId xmlns:a16="http://schemas.microsoft.com/office/drawing/2014/main" id="{860737E4-F50D-4A5D-A1D8-4F9C764BA00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6" name="Rechte verbindingslijn 255">
                <a:extLst>
                  <a:ext uri="{FF2B5EF4-FFF2-40B4-BE49-F238E27FC236}">
                    <a16:creationId xmlns:a16="http://schemas.microsoft.com/office/drawing/2014/main" id="{4BCA4F9B-8B62-49EA-9980-3EFCC86AE97D}"/>
                  </a:ext>
                </a:extLst>
              </p:cNvPr>
              <p:cNvCxnSpPr>
                <a:cxnSpLocks/>
                <a:stCxn id="2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06" name="Ovaal 205">
              <a:extLst>
                <a:ext uri="{FF2B5EF4-FFF2-40B4-BE49-F238E27FC236}">
                  <a16:creationId xmlns:a16="http://schemas.microsoft.com/office/drawing/2014/main" id="{75AD92FA-E908-4C77-8D30-DF83EE69238C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07" name="Rechthoek 206">
              <a:extLst>
                <a:ext uri="{FF2B5EF4-FFF2-40B4-BE49-F238E27FC236}">
                  <a16:creationId xmlns:a16="http://schemas.microsoft.com/office/drawing/2014/main" id="{E77809E9-8C2F-4730-A8FE-999CD16A2328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08" name="Groep 207">
              <a:extLst>
                <a:ext uri="{FF2B5EF4-FFF2-40B4-BE49-F238E27FC236}">
                  <a16:creationId xmlns:a16="http://schemas.microsoft.com/office/drawing/2014/main" id="{B1F48FEC-4F94-4839-8F23-5E080704A49C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48" name="Rechthoek 247">
                <a:extLst>
                  <a:ext uri="{FF2B5EF4-FFF2-40B4-BE49-F238E27FC236}">
                    <a16:creationId xmlns:a16="http://schemas.microsoft.com/office/drawing/2014/main" id="{6AD365C1-D8ED-48DC-8373-FADA124456B7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249" name="Rechte verbindingslijn 248">
                <a:extLst>
                  <a:ext uri="{FF2B5EF4-FFF2-40B4-BE49-F238E27FC236}">
                    <a16:creationId xmlns:a16="http://schemas.microsoft.com/office/drawing/2014/main" id="{56DCC303-2C84-4ED1-824B-AB1F621AA4B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50" name="Gelijkbenige driehoek 249">
                <a:extLst>
                  <a:ext uri="{FF2B5EF4-FFF2-40B4-BE49-F238E27FC236}">
                    <a16:creationId xmlns:a16="http://schemas.microsoft.com/office/drawing/2014/main" id="{A1BF71E0-A9C5-4E70-9FD3-301F38CD352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09" name="Ovaal 208">
              <a:extLst>
                <a:ext uri="{FF2B5EF4-FFF2-40B4-BE49-F238E27FC236}">
                  <a16:creationId xmlns:a16="http://schemas.microsoft.com/office/drawing/2014/main" id="{7B3A99FC-0DFE-41C5-92B0-4618B5F29DDF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32D34101-5472-4FF6-9789-5C4A75238DE5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image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‘Send to back’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11" name="Ovaal 210">
              <a:extLst>
                <a:ext uri="{FF2B5EF4-FFF2-40B4-BE49-F238E27FC236}">
                  <a16:creationId xmlns:a16="http://schemas.microsoft.com/office/drawing/2014/main" id="{E7AC3F32-5093-4143-B660-BB3EC8756972}"/>
                </a:ext>
              </a:extLst>
            </p:cNvPr>
            <p:cNvSpPr/>
            <p:nvPr userDrawn="1"/>
          </p:nvSpPr>
          <p:spPr>
            <a:xfrm>
              <a:off x="-3603587" y="374423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2" name="Rechthoek 211">
              <a:extLst>
                <a:ext uri="{FF2B5EF4-FFF2-40B4-BE49-F238E27FC236}">
                  <a16:creationId xmlns:a16="http://schemas.microsoft.com/office/drawing/2014/main" id="{94EFB177-0DA7-4584-A580-9F14F5F90445}"/>
                </a:ext>
              </a:extLst>
            </p:cNvPr>
            <p:cNvSpPr/>
            <p:nvPr userDrawn="1"/>
          </p:nvSpPr>
          <p:spPr>
            <a:xfrm>
              <a:off x="-3319415" y="3744238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213" name="Groep 212">
              <a:extLst>
                <a:ext uri="{FF2B5EF4-FFF2-40B4-BE49-F238E27FC236}">
                  <a16:creationId xmlns:a16="http://schemas.microsoft.com/office/drawing/2014/main" id="{D59CB48B-C9C2-47FC-BF94-698EF1C41CBD}"/>
                </a:ext>
              </a:extLst>
            </p:cNvPr>
            <p:cNvGrpSpPr/>
            <p:nvPr userDrawn="1"/>
          </p:nvGrpSpPr>
          <p:grpSpPr>
            <a:xfrm>
              <a:off x="-3447286" y="4645990"/>
              <a:ext cx="622283" cy="612919"/>
              <a:chOff x="12617641" y="3403239"/>
              <a:chExt cx="752963" cy="741634"/>
            </a:xfrm>
          </p:grpSpPr>
          <p:grpSp>
            <p:nvGrpSpPr>
              <p:cNvPr id="232" name="Groep 231">
                <a:extLst>
                  <a:ext uri="{FF2B5EF4-FFF2-40B4-BE49-F238E27FC236}">
                    <a16:creationId xmlns:a16="http://schemas.microsoft.com/office/drawing/2014/main" id="{D68183EB-1FA1-4033-B6F0-A3B29BB02134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235" name="Groep 234">
                  <a:extLst>
                    <a:ext uri="{FF2B5EF4-FFF2-40B4-BE49-F238E27FC236}">
                      <a16:creationId xmlns:a16="http://schemas.microsoft.com/office/drawing/2014/main" id="{B0EAE528-0C12-4B14-9FD5-6B8E6E117A36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242" name="Groep 241">
                    <a:extLst>
                      <a:ext uri="{FF2B5EF4-FFF2-40B4-BE49-F238E27FC236}">
                        <a16:creationId xmlns:a16="http://schemas.microsoft.com/office/drawing/2014/main" id="{3E4D5786-1C1F-4D41-87AB-8FE0C0412DE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245" name="Rechthoek 244">
                      <a:extLst>
                        <a:ext uri="{FF2B5EF4-FFF2-40B4-BE49-F238E27FC236}">
                          <a16:creationId xmlns:a16="http://schemas.microsoft.com/office/drawing/2014/main" id="{3DB1EBB4-AAE8-4CA3-84AF-CC3DAE423DD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46" name="Rechthoek 245">
                      <a:extLst>
                        <a:ext uri="{FF2B5EF4-FFF2-40B4-BE49-F238E27FC236}">
                          <a16:creationId xmlns:a16="http://schemas.microsoft.com/office/drawing/2014/main" id="{30E0386B-C183-4DEB-97AD-68D1AD81DAF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47" name="Ovaal 246">
                      <a:extLst>
                        <a:ext uri="{FF2B5EF4-FFF2-40B4-BE49-F238E27FC236}">
                          <a16:creationId xmlns:a16="http://schemas.microsoft.com/office/drawing/2014/main" id="{9245DF77-12CA-4AB9-85EB-CDA897E34CD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43" name="Afbeelding 242">
                    <a:extLst>
                      <a:ext uri="{FF2B5EF4-FFF2-40B4-BE49-F238E27FC236}">
                        <a16:creationId xmlns:a16="http://schemas.microsoft.com/office/drawing/2014/main" id="{15B73528-FEC9-40FB-96C2-B6BA6545785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44" name="Afbeelding 243">
                    <a:extLst>
                      <a:ext uri="{FF2B5EF4-FFF2-40B4-BE49-F238E27FC236}">
                        <a16:creationId xmlns:a16="http://schemas.microsoft.com/office/drawing/2014/main" id="{CA516AB7-E56A-49AE-A97E-40260DA8086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6" name="Groep 235">
                  <a:extLst>
                    <a:ext uri="{FF2B5EF4-FFF2-40B4-BE49-F238E27FC236}">
                      <a16:creationId xmlns:a16="http://schemas.microsoft.com/office/drawing/2014/main" id="{968A3BBF-4EA9-4DCE-87AA-D8F1881B29B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40" name="Rechthoek 239">
                    <a:extLst>
                      <a:ext uri="{FF2B5EF4-FFF2-40B4-BE49-F238E27FC236}">
                        <a16:creationId xmlns:a16="http://schemas.microsoft.com/office/drawing/2014/main" id="{5EBCD952-DFD1-4736-B5AD-A3F94D50456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41" name="Rechthoek 240">
                    <a:extLst>
                      <a:ext uri="{FF2B5EF4-FFF2-40B4-BE49-F238E27FC236}">
                        <a16:creationId xmlns:a16="http://schemas.microsoft.com/office/drawing/2014/main" id="{292E65A3-9645-4C5C-8F83-BA3E7EC6E9B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37" name="Groep 236">
                  <a:extLst>
                    <a:ext uri="{FF2B5EF4-FFF2-40B4-BE49-F238E27FC236}">
                      <a16:creationId xmlns:a16="http://schemas.microsoft.com/office/drawing/2014/main" id="{26A0B973-13E5-450A-A776-6B7794AC3BA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38" name="Rechthoek 237">
                    <a:extLst>
                      <a:ext uri="{FF2B5EF4-FFF2-40B4-BE49-F238E27FC236}">
                        <a16:creationId xmlns:a16="http://schemas.microsoft.com/office/drawing/2014/main" id="{B44C01D2-6B6A-4077-9EED-51560C0B528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39" name="Rechthoek 238">
                    <a:extLst>
                      <a:ext uri="{FF2B5EF4-FFF2-40B4-BE49-F238E27FC236}">
                        <a16:creationId xmlns:a16="http://schemas.microsoft.com/office/drawing/2014/main" id="{CDD45BE4-BD98-402B-AA0D-F6A3234E743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233" name="Rechthoek 232">
                <a:extLst>
                  <a:ext uri="{FF2B5EF4-FFF2-40B4-BE49-F238E27FC236}">
                    <a16:creationId xmlns:a16="http://schemas.microsoft.com/office/drawing/2014/main" id="{CA892E80-EC42-4D17-B87B-F5C598E75C84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234" name="Gelijkbenige driehoek 233">
                <a:extLst>
                  <a:ext uri="{FF2B5EF4-FFF2-40B4-BE49-F238E27FC236}">
                    <a16:creationId xmlns:a16="http://schemas.microsoft.com/office/drawing/2014/main" id="{A6C0541C-40E8-40D3-AAFA-A9201A295518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14" name="Groep 213">
              <a:extLst>
                <a:ext uri="{FF2B5EF4-FFF2-40B4-BE49-F238E27FC236}">
                  <a16:creationId xmlns:a16="http://schemas.microsoft.com/office/drawing/2014/main" id="{C20F79C4-9D0A-4508-9CFD-D3B0BFD1EFFB}"/>
                </a:ext>
              </a:extLst>
            </p:cNvPr>
            <p:cNvGrpSpPr/>
            <p:nvPr userDrawn="1"/>
          </p:nvGrpSpPr>
          <p:grpSpPr>
            <a:xfrm>
              <a:off x="-3314821" y="2981448"/>
              <a:ext cx="1558053" cy="563933"/>
              <a:chOff x="-3314821" y="2981448"/>
              <a:chExt cx="1558053" cy="563933"/>
            </a:xfrm>
          </p:grpSpPr>
          <p:sp>
            <p:nvSpPr>
              <p:cNvPr id="218" name="Rechthoek 217">
                <a:extLst>
                  <a:ext uri="{FF2B5EF4-FFF2-40B4-BE49-F238E27FC236}">
                    <a16:creationId xmlns:a16="http://schemas.microsoft.com/office/drawing/2014/main" id="{DF706B01-DE77-4C09-8D35-C2EBACBF2372}"/>
                  </a:ext>
                </a:extLst>
              </p:cNvPr>
              <p:cNvSpPr/>
              <p:nvPr userDrawn="1"/>
            </p:nvSpPr>
            <p:spPr>
              <a:xfrm>
                <a:off x="-3314821" y="2981448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Rechthoek 218">
                <a:extLst>
                  <a:ext uri="{FF2B5EF4-FFF2-40B4-BE49-F238E27FC236}">
                    <a16:creationId xmlns:a16="http://schemas.microsoft.com/office/drawing/2014/main" id="{10B83CB3-CACF-4531-9F06-FC55804C5356}"/>
                  </a:ext>
                </a:extLst>
              </p:cNvPr>
              <p:cNvSpPr/>
              <p:nvPr userDrawn="1"/>
            </p:nvSpPr>
            <p:spPr>
              <a:xfrm>
                <a:off x="-3304719" y="3235173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Tekstvak 219">
                <a:extLst>
                  <a:ext uri="{FF2B5EF4-FFF2-40B4-BE49-F238E27FC236}">
                    <a16:creationId xmlns:a16="http://schemas.microsoft.com/office/drawing/2014/main" id="{179DAC8A-E676-4F50-AF7E-C2C71A4AE154}"/>
                  </a:ext>
                </a:extLst>
              </p:cNvPr>
              <p:cNvSpPr txBox="1"/>
              <p:nvPr userDrawn="1"/>
            </p:nvSpPr>
            <p:spPr>
              <a:xfrm>
                <a:off x="-3069820" y="3038892"/>
                <a:ext cx="1089248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front</a:t>
                </a:r>
              </a:p>
            </p:txBody>
          </p:sp>
          <p:sp>
            <p:nvSpPr>
              <p:cNvPr id="221" name="Tekstvak 220">
                <a:extLst>
                  <a:ext uri="{FF2B5EF4-FFF2-40B4-BE49-F238E27FC236}">
                    <a16:creationId xmlns:a16="http://schemas.microsoft.com/office/drawing/2014/main" id="{747D8D4E-50C8-41F1-9413-B01C820B742A}"/>
                  </a:ext>
                </a:extLst>
              </p:cNvPr>
              <p:cNvSpPr txBox="1"/>
              <p:nvPr userDrawn="1"/>
            </p:nvSpPr>
            <p:spPr>
              <a:xfrm>
                <a:off x="-3069820" y="3295269"/>
                <a:ext cx="109851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back</a:t>
                </a:r>
              </a:p>
            </p:txBody>
          </p:sp>
          <p:sp>
            <p:nvSpPr>
              <p:cNvPr id="222" name="Vrije vorm: vorm 221">
                <a:extLst>
                  <a:ext uri="{FF2B5EF4-FFF2-40B4-BE49-F238E27FC236}">
                    <a16:creationId xmlns:a16="http://schemas.microsoft.com/office/drawing/2014/main" id="{D52632F2-9D19-4279-9357-643974101D22}"/>
                  </a:ext>
                </a:extLst>
              </p:cNvPr>
              <p:cNvSpPr/>
              <p:nvPr userDrawn="1"/>
            </p:nvSpPr>
            <p:spPr>
              <a:xfrm>
                <a:off x="-2051274" y="3365381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Gelijkbenige driehoek 222">
                <a:extLst>
                  <a:ext uri="{FF2B5EF4-FFF2-40B4-BE49-F238E27FC236}">
                    <a16:creationId xmlns:a16="http://schemas.microsoft.com/office/drawing/2014/main" id="{156EB093-DDC6-4D22-8C40-3F18F9D3EA71}"/>
                  </a:ext>
                </a:extLst>
              </p:cNvPr>
              <p:cNvSpPr/>
              <p:nvPr userDrawn="1"/>
            </p:nvSpPr>
            <p:spPr>
              <a:xfrm rot="5400000">
                <a:off x="-1900674" y="3332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24" name="Groep 223">
                <a:extLst>
                  <a:ext uri="{FF2B5EF4-FFF2-40B4-BE49-F238E27FC236}">
                    <a16:creationId xmlns:a16="http://schemas.microsoft.com/office/drawing/2014/main" id="{65D32939-84A4-4871-AF6E-23B0CE10C48E}"/>
                  </a:ext>
                </a:extLst>
              </p:cNvPr>
              <p:cNvGrpSpPr/>
              <p:nvPr userDrawn="1"/>
            </p:nvGrpSpPr>
            <p:grpSpPr>
              <a:xfrm>
                <a:off x="-3257052" y="3032066"/>
                <a:ext cx="182309" cy="163794"/>
                <a:chOff x="12832541" y="3162395"/>
                <a:chExt cx="219532" cy="197236"/>
              </a:xfrm>
            </p:grpSpPr>
            <p:sp>
              <p:nvSpPr>
                <p:cNvPr id="229" name="Rechthoek 228">
                  <a:extLst>
                    <a:ext uri="{FF2B5EF4-FFF2-40B4-BE49-F238E27FC236}">
                      <a16:creationId xmlns:a16="http://schemas.microsoft.com/office/drawing/2014/main" id="{0A7DB1AF-E034-4E8C-B866-C6A37EF69FE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0" name="Rechthoek 229">
                  <a:extLst>
                    <a:ext uri="{FF2B5EF4-FFF2-40B4-BE49-F238E27FC236}">
                      <a16:creationId xmlns:a16="http://schemas.microsoft.com/office/drawing/2014/main" id="{E098412E-67D3-438B-8F49-E0F28E3A20A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1" name="Rechthoek 230">
                  <a:extLst>
                    <a:ext uri="{FF2B5EF4-FFF2-40B4-BE49-F238E27FC236}">
                      <a16:creationId xmlns:a16="http://schemas.microsoft.com/office/drawing/2014/main" id="{06E5B962-CB1C-4887-989C-9734E2B0AF97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25" name="Groep 224">
                <a:extLst>
                  <a:ext uri="{FF2B5EF4-FFF2-40B4-BE49-F238E27FC236}">
                    <a16:creationId xmlns:a16="http://schemas.microsoft.com/office/drawing/2014/main" id="{036BCD6B-11B6-4501-B984-FA370FE8A787}"/>
                  </a:ext>
                </a:extLst>
              </p:cNvPr>
              <p:cNvGrpSpPr/>
              <p:nvPr userDrawn="1"/>
            </p:nvGrpSpPr>
            <p:grpSpPr>
              <a:xfrm>
                <a:off x="-3257053" y="3276580"/>
                <a:ext cx="182309" cy="163794"/>
                <a:chOff x="12832541" y="3162395"/>
                <a:chExt cx="219532" cy="197236"/>
              </a:xfrm>
            </p:grpSpPr>
            <p:sp>
              <p:nvSpPr>
                <p:cNvPr id="226" name="Rechthoek 225">
                  <a:extLst>
                    <a:ext uri="{FF2B5EF4-FFF2-40B4-BE49-F238E27FC236}">
                      <a16:creationId xmlns:a16="http://schemas.microsoft.com/office/drawing/2014/main" id="{96B76BE6-1606-48D9-87E3-879DE6D3C9CF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7" name="Rechthoek 226">
                  <a:extLst>
                    <a:ext uri="{FF2B5EF4-FFF2-40B4-BE49-F238E27FC236}">
                      <a16:creationId xmlns:a16="http://schemas.microsoft.com/office/drawing/2014/main" id="{CDD06F4F-C443-472B-9E7A-C4843D1FAC3F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8" name="Rechthoek 227">
                  <a:extLst>
                    <a:ext uri="{FF2B5EF4-FFF2-40B4-BE49-F238E27FC236}">
                      <a16:creationId xmlns:a16="http://schemas.microsoft.com/office/drawing/2014/main" id="{62B74957-6BC1-4EB2-B4AD-A2F690569B5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215" name="ICOON_info">
              <a:extLst>
                <a:ext uri="{FF2B5EF4-FFF2-40B4-BE49-F238E27FC236}">
                  <a16:creationId xmlns:a16="http://schemas.microsoft.com/office/drawing/2014/main" id="{CFCCCE4A-3D7C-4A0B-A348-4D4C2A8224AE}"/>
                </a:ext>
              </a:extLst>
            </p:cNvPr>
            <p:cNvGrpSpPr/>
            <p:nvPr userDrawn="1"/>
          </p:nvGrpSpPr>
          <p:grpSpPr>
            <a:xfrm>
              <a:off x="-376736" y="5307660"/>
              <a:ext cx="283685" cy="283685"/>
              <a:chOff x="-510741" y="5913713"/>
              <a:chExt cx="267555" cy="267555"/>
            </a:xfrm>
          </p:grpSpPr>
          <p:sp>
            <p:nvSpPr>
              <p:cNvPr id="216" name="Ovaal 215">
                <a:extLst>
                  <a:ext uri="{FF2B5EF4-FFF2-40B4-BE49-F238E27FC236}">
                    <a16:creationId xmlns:a16="http://schemas.microsoft.com/office/drawing/2014/main" id="{73233D62-B417-4F08-B815-038B9F54726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Graphic 163" descr="Informatie">
                <a:extLst>
                  <a:ext uri="{FF2B5EF4-FFF2-40B4-BE49-F238E27FC236}">
                    <a16:creationId xmlns:a16="http://schemas.microsoft.com/office/drawing/2014/main" id="{84EC2961-30F3-413B-81F2-CB70C9AEBBB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57" name="INSTRUCTION">
            <a:extLst>
              <a:ext uri="{FF2B5EF4-FFF2-40B4-BE49-F238E27FC236}">
                <a16:creationId xmlns:a16="http://schemas.microsoft.com/office/drawing/2014/main" id="{2F702111-343E-4FA8-BA9D-2B9D320C74AA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258" name="Rechthoek 257">
              <a:extLst>
                <a:ext uri="{FF2B5EF4-FFF2-40B4-BE49-F238E27FC236}">
                  <a16:creationId xmlns:a16="http://schemas.microsoft.com/office/drawing/2014/main" id="{7A9608D9-72BC-4A89-B061-637777595D03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259" name="Ovaal 258">
              <a:extLst>
                <a:ext uri="{FF2B5EF4-FFF2-40B4-BE49-F238E27FC236}">
                  <a16:creationId xmlns:a16="http://schemas.microsoft.com/office/drawing/2014/main" id="{7CF874A3-B0FD-42B5-B51A-A10419508468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60" name="Rechthoek 259">
              <a:extLst>
                <a:ext uri="{FF2B5EF4-FFF2-40B4-BE49-F238E27FC236}">
                  <a16:creationId xmlns:a16="http://schemas.microsoft.com/office/drawing/2014/main" id="{23770DDC-2B0A-4745-A53B-67DF88F6198D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61" name="Ovaal 260">
              <a:extLst>
                <a:ext uri="{FF2B5EF4-FFF2-40B4-BE49-F238E27FC236}">
                  <a16:creationId xmlns:a16="http://schemas.microsoft.com/office/drawing/2014/main" id="{A68A7F39-3F7D-4813-AFC0-C3C361E14503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62" name="Rechthoek 261">
              <a:extLst>
                <a:ext uri="{FF2B5EF4-FFF2-40B4-BE49-F238E27FC236}">
                  <a16:creationId xmlns:a16="http://schemas.microsoft.com/office/drawing/2014/main" id="{05908D59-A40E-418C-9055-8D82BEEBE73F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63" name="Rechthoek 262">
              <a:extLst>
                <a:ext uri="{FF2B5EF4-FFF2-40B4-BE49-F238E27FC236}">
                  <a16:creationId xmlns:a16="http://schemas.microsoft.com/office/drawing/2014/main" id="{952A4524-9853-43FC-BDBA-874F22759A42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64" name="Ovaal 263">
              <a:extLst>
                <a:ext uri="{FF2B5EF4-FFF2-40B4-BE49-F238E27FC236}">
                  <a16:creationId xmlns:a16="http://schemas.microsoft.com/office/drawing/2014/main" id="{40251ADD-6F4E-4891-A38A-B6644CF24BB5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65" name="Rechthoek 264">
              <a:extLst>
                <a:ext uri="{FF2B5EF4-FFF2-40B4-BE49-F238E27FC236}">
                  <a16:creationId xmlns:a16="http://schemas.microsoft.com/office/drawing/2014/main" id="{919775DD-99EE-4AE9-B6CD-240383DF067C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66" name="Ovaal 265">
              <a:extLst>
                <a:ext uri="{FF2B5EF4-FFF2-40B4-BE49-F238E27FC236}">
                  <a16:creationId xmlns:a16="http://schemas.microsoft.com/office/drawing/2014/main" id="{38E28177-A89E-4CFE-958C-9D0E11E4E93C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67" name="Rechthoek 266">
              <a:extLst>
                <a:ext uri="{FF2B5EF4-FFF2-40B4-BE49-F238E27FC236}">
                  <a16:creationId xmlns:a16="http://schemas.microsoft.com/office/drawing/2014/main" id="{081FCC24-36F4-43AB-9C5D-FABBE0D444D9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 (white)</a:t>
              </a:r>
            </a:p>
          </p:txBody>
        </p:sp>
        <p:sp>
          <p:nvSpPr>
            <p:cNvPr id="268" name="Ovaal 267">
              <a:extLst>
                <a:ext uri="{FF2B5EF4-FFF2-40B4-BE49-F238E27FC236}">
                  <a16:creationId xmlns:a16="http://schemas.microsoft.com/office/drawing/2014/main" id="{950DA666-4DD3-493D-B802-61C54E8DCAC2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69" name="Rechthoek 268">
              <a:extLst>
                <a:ext uri="{FF2B5EF4-FFF2-40B4-BE49-F238E27FC236}">
                  <a16:creationId xmlns:a16="http://schemas.microsoft.com/office/drawing/2014/main" id="{5C5D13AB-A9D0-4544-90F6-45A71567D386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 (black)</a:t>
              </a:r>
            </a:p>
          </p:txBody>
        </p:sp>
        <p:sp>
          <p:nvSpPr>
            <p:cNvPr id="270" name="Ovaal 269">
              <a:extLst>
                <a:ext uri="{FF2B5EF4-FFF2-40B4-BE49-F238E27FC236}">
                  <a16:creationId xmlns:a16="http://schemas.microsoft.com/office/drawing/2014/main" id="{E334D60A-B888-4C39-AC5A-233E13F0854E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71" name="Rechthoek 270">
              <a:extLst>
                <a:ext uri="{FF2B5EF4-FFF2-40B4-BE49-F238E27FC236}">
                  <a16:creationId xmlns:a16="http://schemas.microsoft.com/office/drawing/2014/main" id="{0D8D11EC-0EAB-45CA-B522-15DCBF42B88D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4625" marR="0" lvl="0" indent="-17462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72" name="Ovaal 271">
              <a:extLst>
                <a:ext uri="{FF2B5EF4-FFF2-40B4-BE49-F238E27FC236}">
                  <a16:creationId xmlns:a16="http://schemas.microsoft.com/office/drawing/2014/main" id="{4543B983-69A2-45C7-AA47-5ECFB4E2F01F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3" name="Rechthoek 272">
              <a:extLst>
                <a:ext uri="{FF2B5EF4-FFF2-40B4-BE49-F238E27FC236}">
                  <a16:creationId xmlns:a16="http://schemas.microsoft.com/office/drawing/2014/main" id="{C6D09D4C-A346-4B5A-B715-3ACD24202D6E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4625" marR="0" lvl="0" indent="-17462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74" name="Ovaal 273">
              <a:extLst>
                <a:ext uri="{FF2B5EF4-FFF2-40B4-BE49-F238E27FC236}">
                  <a16:creationId xmlns:a16="http://schemas.microsoft.com/office/drawing/2014/main" id="{6AD0FFDC-087D-4BDB-AB88-379AC867AF21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75" name="Rechthoek 274">
              <a:extLst>
                <a:ext uri="{FF2B5EF4-FFF2-40B4-BE49-F238E27FC236}">
                  <a16:creationId xmlns:a16="http://schemas.microsoft.com/office/drawing/2014/main" id="{A2F0A8E3-0874-4AA7-A85D-85930820E3EA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050" b="0" i="1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76" name="Ovaal 275">
              <a:extLst>
                <a:ext uri="{FF2B5EF4-FFF2-40B4-BE49-F238E27FC236}">
                  <a16:creationId xmlns:a16="http://schemas.microsoft.com/office/drawing/2014/main" id="{597D7C2F-A855-4208-8995-241926E5D90B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77" name="Rechthoek 276">
              <a:extLst>
                <a:ext uri="{FF2B5EF4-FFF2-40B4-BE49-F238E27FC236}">
                  <a16:creationId xmlns:a16="http://schemas.microsoft.com/office/drawing/2014/main" id="{C68FD984-575B-4C80-BC73-7254064D740F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Header</a:t>
              </a:r>
            </a:p>
          </p:txBody>
        </p:sp>
        <p:sp>
          <p:nvSpPr>
            <p:cNvPr id="278" name="Rechthoek 277">
              <a:extLst>
                <a:ext uri="{FF2B5EF4-FFF2-40B4-BE49-F238E27FC236}">
                  <a16:creationId xmlns:a16="http://schemas.microsoft.com/office/drawing/2014/main" id="{D9BFD694-8A89-4F39-8977-CB43BA07036D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279" name="ICOON_info">
              <a:extLst>
                <a:ext uri="{FF2B5EF4-FFF2-40B4-BE49-F238E27FC236}">
                  <a16:creationId xmlns:a16="http://schemas.microsoft.com/office/drawing/2014/main" id="{30D4C468-A118-48E0-872E-EB2D6769A3A2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321" name="Ovaal 320">
                <a:extLst>
                  <a:ext uri="{FF2B5EF4-FFF2-40B4-BE49-F238E27FC236}">
                    <a16:creationId xmlns:a16="http://schemas.microsoft.com/office/drawing/2014/main" id="{9D04EE20-5094-48AD-998A-3EDC894CA619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Graphic 163" descr="Informatie">
                <a:extLst>
                  <a:ext uri="{FF2B5EF4-FFF2-40B4-BE49-F238E27FC236}">
                    <a16:creationId xmlns:a16="http://schemas.microsoft.com/office/drawing/2014/main" id="{7F9F87B3-7D8C-4DDD-B8B4-AE2DA9274DC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0" name="VOORBEELD">
              <a:extLst>
                <a:ext uri="{FF2B5EF4-FFF2-40B4-BE49-F238E27FC236}">
                  <a16:creationId xmlns:a16="http://schemas.microsoft.com/office/drawing/2014/main" id="{A4FF47F9-2968-402C-88E1-A22D581804C4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81" name="Rechthoek 280">
                <a:extLst>
                  <a:ext uri="{FF2B5EF4-FFF2-40B4-BE49-F238E27FC236}">
                    <a16:creationId xmlns:a16="http://schemas.microsoft.com/office/drawing/2014/main" id="{36BFFC62-8FD5-4FB2-AA6D-FA04B89DE389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282" name="Rechthoek 281">
                <a:extLst>
                  <a:ext uri="{FF2B5EF4-FFF2-40B4-BE49-F238E27FC236}">
                    <a16:creationId xmlns:a16="http://schemas.microsoft.com/office/drawing/2014/main" id="{A6362D67-9A14-4035-910C-C1D35EF38BB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83" name="Groep 282">
                <a:extLst>
                  <a:ext uri="{FF2B5EF4-FFF2-40B4-BE49-F238E27FC236}">
                    <a16:creationId xmlns:a16="http://schemas.microsoft.com/office/drawing/2014/main" id="{77A8581A-60DF-4F53-890B-FD39015877D6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314" name="Groep 313">
                  <a:extLst>
                    <a:ext uri="{FF2B5EF4-FFF2-40B4-BE49-F238E27FC236}">
                      <a16:creationId xmlns:a16="http://schemas.microsoft.com/office/drawing/2014/main" id="{5494E644-008C-4C00-A739-3A39D120121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41E87316-17EF-49BB-963F-8B8E54DEB04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D5A6FEDF-D848-485E-B011-719ADCB33A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ADAC3DEC-9E13-4D57-9715-C22F8868B88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9" name="Rechte verbindingslijn 318">
                    <a:extLst>
                      <a:ext uri="{FF2B5EF4-FFF2-40B4-BE49-F238E27FC236}">
                        <a16:creationId xmlns:a16="http://schemas.microsoft.com/office/drawing/2014/main" id="{692B3992-A3B0-4A58-9637-40FF7CA09A9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0" name="Rechte verbindingslijn 319">
                    <a:extLst>
                      <a:ext uri="{FF2B5EF4-FFF2-40B4-BE49-F238E27FC236}">
                        <a16:creationId xmlns:a16="http://schemas.microsoft.com/office/drawing/2014/main" id="{107B7B35-C6E9-4921-9934-6B7B9D16A44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15" name="Pijl: rechts 314">
                  <a:extLst>
                    <a:ext uri="{FF2B5EF4-FFF2-40B4-BE49-F238E27FC236}">
                      <a16:creationId xmlns:a16="http://schemas.microsoft.com/office/drawing/2014/main" id="{51A4FCE3-D2C0-4B1E-9B9B-E0A5F7A3016F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84" name="Groep 283">
                <a:extLst>
                  <a:ext uri="{FF2B5EF4-FFF2-40B4-BE49-F238E27FC236}">
                    <a16:creationId xmlns:a16="http://schemas.microsoft.com/office/drawing/2014/main" id="{C7756A36-021E-483A-816E-075C0F434957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307" name="Groep 306">
                  <a:extLst>
                    <a:ext uri="{FF2B5EF4-FFF2-40B4-BE49-F238E27FC236}">
                      <a16:creationId xmlns:a16="http://schemas.microsoft.com/office/drawing/2014/main" id="{BECB9797-A0B0-4992-92C1-22402D15008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309" name="Rechte verbindingslijn 308">
                    <a:extLst>
                      <a:ext uri="{FF2B5EF4-FFF2-40B4-BE49-F238E27FC236}">
                        <a16:creationId xmlns:a16="http://schemas.microsoft.com/office/drawing/2014/main" id="{A8046ECA-7B0B-49B3-8CD6-8E0992A1F3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0" name="Rechte verbindingslijn 309">
                    <a:extLst>
                      <a:ext uri="{FF2B5EF4-FFF2-40B4-BE49-F238E27FC236}">
                        <a16:creationId xmlns:a16="http://schemas.microsoft.com/office/drawing/2014/main" id="{8639ACA0-13BD-4ADF-BBB5-90DC859BF54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1" name="Rechte verbindingslijn 310">
                    <a:extLst>
                      <a:ext uri="{FF2B5EF4-FFF2-40B4-BE49-F238E27FC236}">
                        <a16:creationId xmlns:a16="http://schemas.microsoft.com/office/drawing/2014/main" id="{38519218-F438-4DB3-9BAA-DF2D5FC7BC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2" name="Rechte verbindingslijn 311">
                    <a:extLst>
                      <a:ext uri="{FF2B5EF4-FFF2-40B4-BE49-F238E27FC236}">
                        <a16:creationId xmlns:a16="http://schemas.microsoft.com/office/drawing/2014/main" id="{DFC3FDE9-3C93-4545-BD5A-1400A4249C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3" name="Rechte verbindingslijn 312">
                    <a:extLst>
                      <a:ext uri="{FF2B5EF4-FFF2-40B4-BE49-F238E27FC236}">
                        <a16:creationId xmlns:a16="http://schemas.microsoft.com/office/drawing/2014/main" id="{55E688F8-3CF8-4E41-BD4D-FE8A04909F9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08" name="Pijl: rechts 307">
                  <a:extLst>
                    <a:ext uri="{FF2B5EF4-FFF2-40B4-BE49-F238E27FC236}">
                      <a16:creationId xmlns:a16="http://schemas.microsoft.com/office/drawing/2014/main" id="{A9FFA482-1BBF-4857-AC8E-B1A1B43BC31E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285" name="Rechte verbindingslijn 284">
                <a:extLst>
                  <a:ext uri="{FF2B5EF4-FFF2-40B4-BE49-F238E27FC236}">
                    <a16:creationId xmlns:a16="http://schemas.microsoft.com/office/drawing/2014/main" id="{BAF64332-864F-4A8E-9BF1-3DCD6AE448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bg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86" name="Rechte verbindingslijn 285">
                <a:extLst>
                  <a:ext uri="{FF2B5EF4-FFF2-40B4-BE49-F238E27FC236}">
                    <a16:creationId xmlns:a16="http://schemas.microsoft.com/office/drawing/2014/main" id="{2DE2F7A5-FC64-4123-9A12-1F492FF242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bg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287" name="Rechthoek 286">
                <a:extLst>
                  <a:ext uri="{FF2B5EF4-FFF2-40B4-BE49-F238E27FC236}">
                    <a16:creationId xmlns:a16="http://schemas.microsoft.com/office/drawing/2014/main" id="{F784B840-57B3-460C-92B5-FC6F5419F975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288" name="Rechthoek 287">
                <a:extLst>
                  <a:ext uri="{FF2B5EF4-FFF2-40B4-BE49-F238E27FC236}">
                    <a16:creationId xmlns:a16="http://schemas.microsoft.com/office/drawing/2014/main" id="{D4ADAD04-424A-40E1-92B1-31743F0963DF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289" name="Groep 288">
                <a:extLst>
                  <a:ext uri="{FF2B5EF4-FFF2-40B4-BE49-F238E27FC236}">
                    <a16:creationId xmlns:a16="http://schemas.microsoft.com/office/drawing/2014/main" id="{EE9C5906-8D2B-44D1-BF61-D5F6EBCE7333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299" name="Rechthoek 298">
                  <a:extLst>
                    <a:ext uri="{FF2B5EF4-FFF2-40B4-BE49-F238E27FC236}">
                      <a16:creationId xmlns:a16="http://schemas.microsoft.com/office/drawing/2014/main" id="{B7CDC710-7597-4BFB-99E3-98DCBDA2E294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00" name="Groep 299">
                  <a:extLst>
                    <a:ext uri="{FF2B5EF4-FFF2-40B4-BE49-F238E27FC236}">
                      <a16:creationId xmlns:a16="http://schemas.microsoft.com/office/drawing/2014/main" id="{D222F587-548A-4586-B7AD-5626ED16A37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302" name="Rechte verbindingslijn 301">
                    <a:extLst>
                      <a:ext uri="{FF2B5EF4-FFF2-40B4-BE49-F238E27FC236}">
                        <a16:creationId xmlns:a16="http://schemas.microsoft.com/office/drawing/2014/main" id="{C92B4171-B8FC-4C42-A301-97FB63C6E1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3" name="Rechte verbindingslijn 302">
                    <a:extLst>
                      <a:ext uri="{FF2B5EF4-FFF2-40B4-BE49-F238E27FC236}">
                        <a16:creationId xmlns:a16="http://schemas.microsoft.com/office/drawing/2014/main" id="{01D712B0-D0B8-49BE-8527-C0CCAEF2C5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4" name="Rechte verbindingslijn 303">
                    <a:extLst>
                      <a:ext uri="{FF2B5EF4-FFF2-40B4-BE49-F238E27FC236}">
                        <a16:creationId xmlns:a16="http://schemas.microsoft.com/office/drawing/2014/main" id="{5D447F2B-EB37-4D64-B76C-59F31E0480A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5" name="Rechte verbindingslijn 304">
                    <a:extLst>
                      <a:ext uri="{FF2B5EF4-FFF2-40B4-BE49-F238E27FC236}">
                        <a16:creationId xmlns:a16="http://schemas.microsoft.com/office/drawing/2014/main" id="{B2391317-EB1E-4842-AF67-98086650667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967328D3-94B5-4782-AE07-251A4FCE1B5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01" name="Pijl: rechts 300">
                  <a:extLst>
                    <a:ext uri="{FF2B5EF4-FFF2-40B4-BE49-F238E27FC236}">
                      <a16:creationId xmlns:a16="http://schemas.microsoft.com/office/drawing/2014/main" id="{BACC25F5-EBC5-4A17-99B3-9DE4AD83BC8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90" name="Groep 289">
                <a:extLst>
                  <a:ext uri="{FF2B5EF4-FFF2-40B4-BE49-F238E27FC236}">
                    <a16:creationId xmlns:a16="http://schemas.microsoft.com/office/drawing/2014/main" id="{416D2774-BA0A-44E3-AD11-F3E0A633C473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291" name="Rechthoek 290">
                  <a:extLst>
                    <a:ext uri="{FF2B5EF4-FFF2-40B4-BE49-F238E27FC236}">
                      <a16:creationId xmlns:a16="http://schemas.microsoft.com/office/drawing/2014/main" id="{B6AF8D47-E242-436C-B25C-964E0A0977A0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92" name="Groep 291">
                  <a:extLst>
                    <a:ext uri="{FF2B5EF4-FFF2-40B4-BE49-F238E27FC236}">
                      <a16:creationId xmlns:a16="http://schemas.microsoft.com/office/drawing/2014/main" id="{F012E60C-8A29-4AF4-A6B2-B1DCC770F83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94" name="Rechte verbindingslijn 293">
                    <a:extLst>
                      <a:ext uri="{FF2B5EF4-FFF2-40B4-BE49-F238E27FC236}">
                        <a16:creationId xmlns:a16="http://schemas.microsoft.com/office/drawing/2014/main" id="{B8E0B2A4-D8E3-4416-8760-79DD21C25A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5" name="Rechte verbindingslijn 294">
                    <a:extLst>
                      <a:ext uri="{FF2B5EF4-FFF2-40B4-BE49-F238E27FC236}">
                        <a16:creationId xmlns:a16="http://schemas.microsoft.com/office/drawing/2014/main" id="{6EE5D2AD-E8F5-44E8-9BA3-FB42A65BF7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6" name="Rechte verbindingslijn 295">
                    <a:extLst>
                      <a:ext uri="{FF2B5EF4-FFF2-40B4-BE49-F238E27FC236}">
                        <a16:creationId xmlns:a16="http://schemas.microsoft.com/office/drawing/2014/main" id="{3EEE067B-1793-42B6-9748-A5B6EB6189F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7" name="Rechte verbindingslijn 296">
                    <a:extLst>
                      <a:ext uri="{FF2B5EF4-FFF2-40B4-BE49-F238E27FC236}">
                        <a16:creationId xmlns:a16="http://schemas.microsoft.com/office/drawing/2014/main" id="{AB6AC9D1-5FB4-4DBC-AA3F-66F275840B2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8" name="Rechte verbindingslijn 297">
                    <a:extLst>
                      <a:ext uri="{FF2B5EF4-FFF2-40B4-BE49-F238E27FC236}">
                        <a16:creationId xmlns:a16="http://schemas.microsoft.com/office/drawing/2014/main" id="{E6650687-9941-467F-B877-D2368D3E10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93" name="Pijl: rechts 292">
                  <a:extLst>
                    <a:ext uri="{FF2B5EF4-FFF2-40B4-BE49-F238E27FC236}">
                      <a16:creationId xmlns:a16="http://schemas.microsoft.com/office/drawing/2014/main" id="{889CA218-E071-4BDA-A824-6B23368E8A7B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48729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[frame] + Imag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jdelijke aanduiding voor afbeelding 26">
            <a:extLst>
              <a:ext uri="{FF2B5EF4-FFF2-40B4-BE49-F238E27FC236}">
                <a16:creationId xmlns:a16="http://schemas.microsoft.com/office/drawing/2014/main" id="{6A905C6B-444C-4504-94F5-4E9AD44EE21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263436" y="1"/>
            <a:ext cx="6928564" cy="5853417"/>
          </a:xfrm>
          <a:custGeom>
            <a:avLst/>
            <a:gdLst>
              <a:gd name="connsiteX0" fmla="*/ 13181 w 7306849"/>
              <a:gd name="connsiteY0" fmla="*/ 0 h 5853417"/>
              <a:gd name="connsiteX1" fmla="*/ 7306849 w 7306849"/>
              <a:gd name="connsiteY1" fmla="*/ 0 h 5853417"/>
              <a:gd name="connsiteX2" fmla="*/ 7306849 w 7306849"/>
              <a:gd name="connsiteY2" fmla="*/ 5853417 h 5853417"/>
              <a:gd name="connsiteX3" fmla="*/ 0 w 7306849"/>
              <a:gd name="connsiteY3" fmla="*/ 5535609 h 585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6849" h="5853417">
                <a:moveTo>
                  <a:pt x="13181" y="0"/>
                </a:moveTo>
                <a:lnTo>
                  <a:pt x="7306849" y="0"/>
                </a:lnTo>
                <a:lnTo>
                  <a:pt x="7306849" y="5853417"/>
                </a:lnTo>
                <a:lnTo>
                  <a:pt x="0" y="55356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an image</a:t>
            </a:r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4FCE8B7B-8D3B-466F-8956-5C1F4F50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3175" y="-349701"/>
            <a:ext cx="11088709" cy="225770"/>
          </a:xfrm>
        </p:spPr>
        <p:txBody>
          <a:bodyPr tIns="0"/>
          <a:lstStyle>
            <a:lvl1pPr>
              <a:lnSpc>
                <a:spcPct val="100000"/>
              </a:lnSpc>
              <a:tabLst>
                <a:tab pos="4397375" algn="l"/>
              </a:tabLst>
              <a:defRPr sz="1400" b="1" baseline="0"/>
            </a:lvl1pPr>
          </a:lstStyle>
          <a:p>
            <a:r>
              <a:rPr lang="en-GB"/>
              <a:t>Text [frame] + Image M</a:t>
            </a:r>
          </a:p>
        </p:txBody>
      </p:sp>
      <p:sp>
        <p:nvSpPr>
          <p:cNvPr id="130" name="Tijdelijke aanduiding voor tekst 129">
            <a:extLst>
              <a:ext uri="{FF2B5EF4-FFF2-40B4-BE49-F238E27FC236}">
                <a16:creationId xmlns:a16="http://schemas.microsoft.com/office/drawing/2014/main" id="{FD910D3C-599A-4289-919D-CD5117EE80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22300" y="572878"/>
            <a:ext cx="5840557" cy="6285122"/>
          </a:xfrm>
          <a:custGeom>
            <a:avLst/>
            <a:gdLst>
              <a:gd name="connsiteX0" fmla="*/ 0 w 5840557"/>
              <a:gd name="connsiteY0" fmla="*/ 0 h 6285122"/>
              <a:gd name="connsiteX1" fmla="*/ 5840557 w 5840557"/>
              <a:gd name="connsiteY1" fmla="*/ 288802 h 6285122"/>
              <a:gd name="connsiteX2" fmla="*/ 5840557 w 5840557"/>
              <a:gd name="connsiteY2" fmla="*/ 6285122 h 6285122"/>
              <a:gd name="connsiteX3" fmla="*/ 576 w 5840557"/>
              <a:gd name="connsiteY3" fmla="*/ 6285122 h 6285122"/>
              <a:gd name="connsiteX4" fmla="*/ 306 w 5840557"/>
              <a:gd name="connsiteY4" fmla="*/ 3336273 h 6285122"/>
              <a:gd name="connsiteX5" fmla="*/ 0 w 5840557"/>
              <a:gd name="connsiteY5" fmla="*/ 0 h 62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0557" h="6285122">
                <a:moveTo>
                  <a:pt x="0" y="0"/>
                </a:moveTo>
                <a:lnTo>
                  <a:pt x="5840557" y="288802"/>
                </a:lnTo>
                <a:lnTo>
                  <a:pt x="5840557" y="6285122"/>
                </a:lnTo>
                <a:lnTo>
                  <a:pt x="576" y="6285122"/>
                </a:lnTo>
                <a:lnTo>
                  <a:pt x="306" y="3336273"/>
                </a:lnTo>
                <a:cubicBezTo>
                  <a:pt x="2640" y="2222941"/>
                  <a:pt x="4974" y="1109610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900000" tIns="720000" rIns="360000" bIns="72000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9pPr>
          </a:lstStyle>
          <a:p>
            <a:pPr lvl="0"/>
            <a:r>
              <a:rPr lang="en-GB"/>
              <a:t>Bullet</a:t>
            </a:r>
          </a:p>
          <a:p>
            <a:pPr lvl="1"/>
            <a:r>
              <a:rPr lang="en-GB"/>
              <a:t>Sub-bullet</a:t>
            </a:r>
          </a:p>
          <a:p>
            <a:pPr lvl="2"/>
            <a:r>
              <a:rPr lang="en-GB"/>
              <a:t>Default text</a:t>
            </a:r>
          </a:p>
          <a:p>
            <a:pPr lvl="2"/>
            <a:endParaRPr lang="en-GB"/>
          </a:p>
          <a:p>
            <a:pPr lvl="3"/>
            <a:r>
              <a:rPr lang="en-GB"/>
              <a:t>Subtitle (white)</a:t>
            </a:r>
          </a:p>
          <a:p>
            <a:pPr lvl="4"/>
            <a:r>
              <a:rPr lang="en-GB"/>
              <a:t>Subtitle (black)</a:t>
            </a:r>
          </a:p>
          <a:p>
            <a:pPr lvl="4"/>
            <a:endParaRPr lang="en-GB"/>
          </a:p>
          <a:p>
            <a:pPr lvl="5"/>
            <a:r>
              <a:rPr lang="en-GB"/>
              <a:t>Header</a:t>
            </a:r>
          </a:p>
          <a:p>
            <a:pPr lvl="6"/>
            <a:r>
              <a:rPr lang="en-GB"/>
              <a:t>Numerical bullet</a:t>
            </a:r>
          </a:p>
          <a:p>
            <a:pPr lvl="7"/>
            <a:r>
              <a:rPr lang="en-GB"/>
              <a:t>Bullet</a:t>
            </a:r>
          </a:p>
          <a:p>
            <a:pPr lvl="7"/>
            <a:endParaRPr lang="en-GB"/>
          </a:p>
          <a:p>
            <a:pPr lvl="8"/>
            <a:r>
              <a:rPr lang="en-GB"/>
              <a:t>*Source</a:t>
            </a:r>
          </a:p>
          <a:p>
            <a:pPr lvl="8"/>
            <a:endParaRPr lang="en-GB"/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C8474D2A-EAE8-4700-98D0-EF636863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1A1203-CA3D-4D48-AFA0-9D668419C1D5}" type="slidenum">
              <a:rPr lang="en-GB" smtClean="0"/>
              <a:pPr/>
              <a:t>‹nr.›</a:t>
            </a:fld>
            <a:endParaRPr lang="en-GB"/>
          </a:p>
        </p:txBody>
      </p:sp>
      <p:grpSp>
        <p:nvGrpSpPr>
          <p:cNvPr id="200" name="INSTRUCTION">
            <a:extLst>
              <a:ext uri="{FF2B5EF4-FFF2-40B4-BE49-F238E27FC236}">
                <a16:creationId xmlns:a16="http://schemas.microsoft.com/office/drawing/2014/main" id="{FD35F0E9-643C-45A9-9B66-1305C8C38F44}"/>
              </a:ext>
            </a:extLst>
          </p:cNvPr>
          <p:cNvGrpSpPr/>
          <p:nvPr userDrawn="1"/>
        </p:nvGrpSpPr>
        <p:grpSpPr>
          <a:xfrm>
            <a:off x="12377595" y="0"/>
            <a:ext cx="3693386" cy="6261886"/>
            <a:chOff x="-3786437" y="0"/>
            <a:chExt cx="3693386" cy="6261886"/>
          </a:xfrm>
        </p:grpSpPr>
        <p:sp>
          <p:nvSpPr>
            <p:cNvPr id="201" name="Rechthoek 200">
              <a:extLst>
                <a:ext uri="{FF2B5EF4-FFF2-40B4-BE49-F238E27FC236}">
                  <a16:creationId xmlns:a16="http://schemas.microsoft.com/office/drawing/2014/main" id="{6979CA98-3EA5-4987-923A-AA2CB90776C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5273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202" name="Rechthoek 201">
              <a:extLst>
                <a:ext uri="{FF2B5EF4-FFF2-40B4-BE49-F238E27FC236}">
                  <a16:creationId xmlns:a16="http://schemas.microsoft.com/office/drawing/2014/main" id="{3B740E9E-F2D4-4821-8396-2019414D4690}"/>
                </a:ext>
              </a:extLst>
            </p:cNvPr>
            <p:cNvSpPr/>
            <p:nvPr userDrawn="1"/>
          </p:nvSpPr>
          <p:spPr>
            <a:xfrm>
              <a:off x="-3786437" y="543388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203" name="Ovaal 202">
              <a:extLst>
                <a:ext uri="{FF2B5EF4-FFF2-40B4-BE49-F238E27FC236}">
                  <a16:creationId xmlns:a16="http://schemas.microsoft.com/office/drawing/2014/main" id="{B95E172D-68B3-4092-A10A-5912E55406FC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04" name="Rechthoek 203">
              <a:extLst>
                <a:ext uri="{FF2B5EF4-FFF2-40B4-BE49-F238E27FC236}">
                  <a16:creationId xmlns:a16="http://schemas.microsoft.com/office/drawing/2014/main" id="{78408B4C-995C-4F98-B585-D146AC22740B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05" name="Groep 204">
              <a:extLst>
                <a:ext uri="{FF2B5EF4-FFF2-40B4-BE49-F238E27FC236}">
                  <a16:creationId xmlns:a16="http://schemas.microsoft.com/office/drawing/2014/main" id="{4E5F1199-0DA1-47C6-A47D-7F30B9C28FE2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51" name="Rechthoek 250">
                <a:extLst>
                  <a:ext uri="{FF2B5EF4-FFF2-40B4-BE49-F238E27FC236}">
                    <a16:creationId xmlns:a16="http://schemas.microsoft.com/office/drawing/2014/main" id="{EF7FBBDC-34DF-4EDE-9C98-1389785C97C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Ovaal 251">
                <a:extLst>
                  <a:ext uri="{FF2B5EF4-FFF2-40B4-BE49-F238E27FC236}">
                    <a16:creationId xmlns:a16="http://schemas.microsoft.com/office/drawing/2014/main" id="{F7FCDE8C-8359-4A52-8583-DA8BD38A7CBE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Vrije vorm: vorm 252">
                <a:extLst>
                  <a:ext uri="{FF2B5EF4-FFF2-40B4-BE49-F238E27FC236}">
                    <a16:creationId xmlns:a16="http://schemas.microsoft.com/office/drawing/2014/main" id="{31254A30-4517-406D-A4F2-C70D7BAF927D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Rechthoek: afgeronde hoeken 253">
                <a:extLst>
                  <a:ext uri="{FF2B5EF4-FFF2-40B4-BE49-F238E27FC236}">
                    <a16:creationId xmlns:a16="http://schemas.microsoft.com/office/drawing/2014/main" id="{BBF384DB-29C6-482F-82CE-79041E0D544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5" name="Rechte verbindingslijn 254">
                <a:extLst>
                  <a:ext uri="{FF2B5EF4-FFF2-40B4-BE49-F238E27FC236}">
                    <a16:creationId xmlns:a16="http://schemas.microsoft.com/office/drawing/2014/main" id="{E2294D6B-7699-4A8F-ACA9-4E42EE5F334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6" name="Rechte verbindingslijn 255">
                <a:extLst>
                  <a:ext uri="{FF2B5EF4-FFF2-40B4-BE49-F238E27FC236}">
                    <a16:creationId xmlns:a16="http://schemas.microsoft.com/office/drawing/2014/main" id="{723AD401-DB4C-4D06-B5B9-B908425A4086}"/>
                  </a:ext>
                </a:extLst>
              </p:cNvPr>
              <p:cNvCxnSpPr>
                <a:cxnSpLocks/>
                <a:stCxn id="2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06" name="Ovaal 205">
              <a:extLst>
                <a:ext uri="{FF2B5EF4-FFF2-40B4-BE49-F238E27FC236}">
                  <a16:creationId xmlns:a16="http://schemas.microsoft.com/office/drawing/2014/main" id="{AE1005EA-4329-4721-9E55-D7A72C51C333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07" name="Rechthoek 206">
              <a:extLst>
                <a:ext uri="{FF2B5EF4-FFF2-40B4-BE49-F238E27FC236}">
                  <a16:creationId xmlns:a16="http://schemas.microsoft.com/office/drawing/2014/main" id="{08D69ABF-1130-4862-BA4F-0E6A27DC1C46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08" name="Groep 207">
              <a:extLst>
                <a:ext uri="{FF2B5EF4-FFF2-40B4-BE49-F238E27FC236}">
                  <a16:creationId xmlns:a16="http://schemas.microsoft.com/office/drawing/2014/main" id="{ECAAE757-3CC4-4445-A3DC-FCDBD99F0C91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48" name="Rechthoek 247">
                <a:extLst>
                  <a:ext uri="{FF2B5EF4-FFF2-40B4-BE49-F238E27FC236}">
                    <a16:creationId xmlns:a16="http://schemas.microsoft.com/office/drawing/2014/main" id="{A5193547-DC20-4BD2-89B2-A9E796E2287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249" name="Rechte verbindingslijn 248">
                <a:extLst>
                  <a:ext uri="{FF2B5EF4-FFF2-40B4-BE49-F238E27FC236}">
                    <a16:creationId xmlns:a16="http://schemas.microsoft.com/office/drawing/2014/main" id="{3460B092-0F4E-4FCA-8060-E200D954D73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50" name="Gelijkbenige driehoek 249">
                <a:extLst>
                  <a:ext uri="{FF2B5EF4-FFF2-40B4-BE49-F238E27FC236}">
                    <a16:creationId xmlns:a16="http://schemas.microsoft.com/office/drawing/2014/main" id="{EE648F1E-7568-4F16-94C2-469ED359BEB9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09" name="Ovaal 208">
              <a:extLst>
                <a:ext uri="{FF2B5EF4-FFF2-40B4-BE49-F238E27FC236}">
                  <a16:creationId xmlns:a16="http://schemas.microsoft.com/office/drawing/2014/main" id="{6ABBBDEE-2DC3-4294-A956-BAC851C7DCD7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C03BC194-4274-4708-ADED-8ED84EC21113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image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‘Send to back’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11" name="Ovaal 210">
              <a:extLst>
                <a:ext uri="{FF2B5EF4-FFF2-40B4-BE49-F238E27FC236}">
                  <a16:creationId xmlns:a16="http://schemas.microsoft.com/office/drawing/2014/main" id="{2728E9D3-A275-478E-9E75-89159BF5A9BD}"/>
                </a:ext>
              </a:extLst>
            </p:cNvPr>
            <p:cNvSpPr/>
            <p:nvPr userDrawn="1"/>
          </p:nvSpPr>
          <p:spPr>
            <a:xfrm>
              <a:off x="-3603587" y="374423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2" name="Rechthoek 211">
              <a:extLst>
                <a:ext uri="{FF2B5EF4-FFF2-40B4-BE49-F238E27FC236}">
                  <a16:creationId xmlns:a16="http://schemas.microsoft.com/office/drawing/2014/main" id="{1C102289-74F6-49AA-B52F-964F3393591A}"/>
                </a:ext>
              </a:extLst>
            </p:cNvPr>
            <p:cNvSpPr/>
            <p:nvPr userDrawn="1"/>
          </p:nvSpPr>
          <p:spPr>
            <a:xfrm>
              <a:off x="-3319415" y="3744238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213" name="Groep 212">
              <a:extLst>
                <a:ext uri="{FF2B5EF4-FFF2-40B4-BE49-F238E27FC236}">
                  <a16:creationId xmlns:a16="http://schemas.microsoft.com/office/drawing/2014/main" id="{761B310F-19E2-4215-A616-E7FE625DD432}"/>
                </a:ext>
              </a:extLst>
            </p:cNvPr>
            <p:cNvGrpSpPr/>
            <p:nvPr userDrawn="1"/>
          </p:nvGrpSpPr>
          <p:grpSpPr>
            <a:xfrm>
              <a:off x="-3447286" y="4645990"/>
              <a:ext cx="622283" cy="612919"/>
              <a:chOff x="12617641" y="3403239"/>
              <a:chExt cx="752963" cy="741634"/>
            </a:xfrm>
          </p:grpSpPr>
          <p:grpSp>
            <p:nvGrpSpPr>
              <p:cNvPr id="232" name="Groep 231">
                <a:extLst>
                  <a:ext uri="{FF2B5EF4-FFF2-40B4-BE49-F238E27FC236}">
                    <a16:creationId xmlns:a16="http://schemas.microsoft.com/office/drawing/2014/main" id="{EDD9AB17-870B-4AC3-ADCB-C35A595BA1B5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235" name="Groep 234">
                  <a:extLst>
                    <a:ext uri="{FF2B5EF4-FFF2-40B4-BE49-F238E27FC236}">
                      <a16:creationId xmlns:a16="http://schemas.microsoft.com/office/drawing/2014/main" id="{CF9E64D2-9D4D-41BA-8819-67FA695F45D9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242" name="Groep 241">
                    <a:extLst>
                      <a:ext uri="{FF2B5EF4-FFF2-40B4-BE49-F238E27FC236}">
                        <a16:creationId xmlns:a16="http://schemas.microsoft.com/office/drawing/2014/main" id="{F9671171-36AB-4352-9C15-7D473E42F5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245" name="Rechthoek 244">
                      <a:extLst>
                        <a:ext uri="{FF2B5EF4-FFF2-40B4-BE49-F238E27FC236}">
                          <a16:creationId xmlns:a16="http://schemas.microsoft.com/office/drawing/2014/main" id="{B156E4F7-8552-45F9-9312-000E88BA9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46" name="Rechthoek 245">
                      <a:extLst>
                        <a:ext uri="{FF2B5EF4-FFF2-40B4-BE49-F238E27FC236}">
                          <a16:creationId xmlns:a16="http://schemas.microsoft.com/office/drawing/2014/main" id="{851439C8-1E90-4B06-AF46-99AA5C9DCB7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47" name="Ovaal 246">
                      <a:extLst>
                        <a:ext uri="{FF2B5EF4-FFF2-40B4-BE49-F238E27FC236}">
                          <a16:creationId xmlns:a16="http://schemas.microsoft.com/office/drawing/2014/main" id="{73434EF7-AE80-44A9-92DB-332DA649C1E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43" name="Afbeelding 242">
                    <a:extLst>
                      <a:ext uri="{FF2B5EF4-FFF2-40B4-BE49-F238E27FC236}">
                        <a16:creationId xmlns:a16="http://schemas.microsoft.com/office/drawing/2014/main" id="{12A1C19A-C3CF-4204-8620-D1CEAE62C35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44" name="Afbeelding 243">
                    <a:extLst>
                      <a:ext uri="{FF2B5EF4-FFF2-40B4-BE49-F238E27FC236}">
                        <a16:creationId xmlns:a16="http://schemas.microsoft.com/office/drawing/2014/main" id="{E687077E-856C-4D92-9343-CDAE9D391BB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6" name="Groep 235">
                  <a:extLst>
                    <a:ext uri="{FF2B5EF4-FFF2-40B4-BE49-F238E27FC236}">
                      <a16:creationId xmlns:a16="http://schemas.microsoft.com/office/drawing/2014/main" id="{4DB96F36-0170-4D76-99F7-60B8827AA6D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40" name="Rechthoek 239">
                    <a:extLst>
                      <a:ext uri="{FF2B5EF4-FFF2-40B4-BE49-F238E27FC236}">
                        <a16:creationId xmlns:a16="http://schemas.microsoft.com/office/drawing/2014/main" id="{3D81EAEB-BC31-4406-9F19-FD74AB1186B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41" name="Rechthoek 240">
                    <a:extLst>
                      <a:ext uri="{FF2B5EF4-FFF2-40B4-BE49-F238E27FC236}">
                        <a16:creationId xmlns:a16="http://schemas.microsoft.com/office/drawing/2014/main" id="{57A0845E-4D9D-4354-984E-8512FDC8BE3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37" name="Groep 236">
                  <a:extLst>
                    <a:ext uri="{FF2B5EF4-FFF2-40B4-BE49-F238E27FC236}">
                      <a16:creationId xmlns:a16="http://schemas.microsoft.com/office/drawing/2014/main" id="{D2EC6BD6-954E-4254-83A4-2C5066E511EF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38" name="Rechthoek 237">
                    <a:extLst>
                      <a:ext uri="{FF2B5EF4-FFF2-40B4-BE49-F238E27FC236}">
                        <a16:creationId xmlns:a16="http://schemas.microsoft.com/office/drawing/2014/main" id="{094A8EB7-50AB-419D-AE34-C7960B1B4DA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39" name="Rechthoek 238">
                    <a:extLst>
                      <a:ext uri="{FF2B5EF4-FFF2-40B4-BE49-F238E27FC236}">
                        <a16:creationId xmlns:a16="http://schemas.microsoft.com/office/drawing/2014/main" id="{E73E2A50-19D0-49DA-9FD9-678325CFA62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233" name="Rechthoek 232">
                <a:extLst>
                  <a:ext uri="{FF2B5EF4-FFF2-40B4-BE49-F238E27FC236}">
                    <a16:creationId xmlns:a16="http://schemas.microsoft.com/office/drawing/2014/main" id="{8DFC44F3-E53D-41C0-B9DC-06D6F5212F27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234" name="Gelijkbenige driehoek 233">
                <a:extLst>
                  <a:ext uri="{FF2B5EF4-FFF2-40B4-BE49-F238E27FC236}">
                    <a16:creationId xmlns:a16="http://schemas.microsoft.com/office/drawing/2014/main" id="{8C7F5D03-5779-42A3-B66A-1B41A5778F2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14" name="Groep 213">
              <a:extLst>
                <a:ext uri="{FF2B5EF4-FFF2-40B4-BE49-F238E27FC236}">
                  <a16:creationId xmlns:a16="http://schemas.microsoft.com/office/drawing/2014/main" id="{A6EE5E9F-1214-4434-8A60-E7598951471F}"/>
                </a:ext>
              </a:extLst>
            </p:cNvPr>
            <p:cNvGrpSpPr/>
            <p:nvPr userDrawn="1"/>
          </p:nvGrpSpPr>
          <p:grpSpPr>
            <a:xfrm>
              <a:off x="-3314821" y="2981448"/>
              <a:ext cx="1558053" cy="563933"/>
              <a:chOff x="-3314821" y="2981448"/>
              <a:chExt cx="1558053" cy="563933"/>
            </a:xfrm>
          </p:grpSpPr>
          <p:sp>
            <p:nvSpPr>
              <p:cNvPr id="218" name="Rechthoek 217">
                <a:extLst>
                  <a:ext uri="{FF2B5EF4-FFF2-40B4-BE49-F238E27FC236}">
                    <a16:creationId xmlns:a16="http://schemas.microsoft.com/office/drawing/2014/main" id="{5DAAD516-70A6-40CC-BA87-56B268716BE8}"/>
                  </a:ext>
                </a:extLst>
              </p:cNvPr>
              <p:cNvSpPr/>
              <p:nvPr userDrawn="1"/>
            </p:nvSpPr>
            <p:spPr>
              <a:xfrm>
                <a:off x="-3314821" y="2981448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Rechthoek 218">
                <a:extLst>
                  <a:ext uri="{FF2B5EF4-FFF2-40B4-BE49-F238E27FC236}">
                    <a16:creationId xmlns:a16="http://schemas.microsoft.com/office/drawing/2014/main" id="{811D3A87-997D-47CD-8801-6213263D2D2A}"/>
                  </a:ext>
                </a:extLst>
              </p:cNvPr>
              <p:cNvSpPr/>
              <p:nvPr userDrawn="1"/>
            </p:nvSpPr>
            <p:spPr>
              <a:xfrm>
                <a:off x="-3304719" y="3235173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Tekstvak 219">
                <a:extLst>
                  <a:ext uri="{FF2B5EF4-FFF2-40B4-BE49-F238E27FC236}">
                    <a16:creationId xmlns:a16="http://schemas.microsoft.com/office/drawing/2014/main" id="{04274789-B1F2-4A2E-AEED-6BA265AC3301}"/>
                  </a:ext>
                </a:extLst>
              </p:cNvPr>
              <p:cNvSpPr txBox="1"/>
              <p:nvPr userDrawn="1"/>
            </p:nvSpPr>
            <p:spPr>
              <a:xfrm>
                <a:off x="-3069820" y="3038892"/>
                <a:ext cx="1089248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front</a:t>
                </a:r>
              </a:p>
            </p:txBody>
          </p:sp>
          <p:sp>
            <p:nvSpPr>
              <p:cNvPr id="221" name="Tekstvak 220">
                <a:extLst>
                  <a:ext uri="{FF2B5EF4-FFF2-40B4-BE49-F238E27FC236}">
                    <a16:creationId xmlns:a16="http://schemas.microsoft.com/office/drawing/2014/main" id="{46DA9D2D-0EF4-4E9F-9D21-0FA499055FB1}"/>
                  </a:ext>
                </a:extLst>
              </p:cNvPr>
              <p:cNvSpPr txBox="1"/>
              <p:nvPr userDrawn="1"/>
            </p:nvSpPr>
            <p:spPr>
              <a:xfrm>
                <a:off x="-3069820" y="3295269"/>
                <a:ext cx="109851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back</a:t>
                </a:r>
              </a:p>
            </p:txBody>
          </p:sp>
          <p:sp>
            <p:nvSpPr>
              <p:cNvPr id="222" name="Vrije vorm: vorm 221">
                <a:extLst>
                  <a:ext uri="{FF2B5EF4-FFF2-40B4-BE49-F238E27FC236}">
                    <a16:creationId xmlns:a16="http://schemas.microsoft.com/office/drawing/2014/main" id="{281DCCE3-C912-45F4-9619-763961D7918A}"/>
                  </a:ext>
                </a:extLst>
              </p:cNvPr>
              <p:cNvSpPr/>
              <p:nvPr userDrawn="1"/>
            </p:nvSpPr>
            <p:spPr>
              <a:xfrm>
                <a:off x="-2051274" y="3365381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Gelijkbenige driehoek 222">
                <a:extLst>
                  <a:ext uri="{FF2B5EF4-FFF2-40B4-BE49-F238E27FC236}">
                    <a16:creationId xmlns:a16="http://schemas.microsoft.com/office/drawing/2014/main" id="{18EF9D16-4DD4-4F8E-A005-0B6D32A3061F}"/>
                  </a:ext>
                </a:extLst>
              </p:cNvPr>
              <p:cNvSpPr/>
              <p:nvPr userDrawn="1"/>
            </p:nvSpPr>
            <p:spPr>
              <a:xfrm rot="5400000">
                <a:off x="-1900674" y="3332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24" name="Groep 223">
                <a:extLst>
                  <a:ext uri="{FF2B5EF4-FFF2-40B4-BE49-F238E27FC236}">
                    <a16:creationId xmlns:a16="http://schemas.microsoft.com/office/drawing/2014/main" id="{A722B183-1A02-4F99-9BAB-E0A01887C36B}"/>
                  </a:ext>
                </a:extLst>
              </p:cNvPr>
              <p:cNvGrpSpPr/>
              <p:nvPr userDrawn="1"/>
            </p:nvGrpSpPr>
            <p:grpSpPr>
              <a:xfrm>
                <a:off x="-3257052" y="3032066"/>
                <a:ext cx="182309" cy="163794"/>
                <a:chOff x="12832541" y="3162395"/>
                <a:chExt cx="219532" cy="197236"/>
              </a:xfrm>
            </p:grpSpPr>
            <p:sp>
              <p:nvSpPr>
                <p:cNvPr id="229" name="Rechthoek 228">
                  <a:extLst>
                    <a:ext uri="{FF2B5EF4-FFF2-40B4-BE49-F238E27FC236}">
                      <a16:creationId xmlns:a16="http://schemas.microsoft.com/office/drawing/2014/main" id="{CD56882B-9648-4870-9E23-209D691E95F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0" name="Rechthoek 229">
                  <a:extLst>
                    <a:ext uri="{FF2B5EF4-FFF2-40B4-BE49-F238E27FC236}">
                      <a16:creationId xmlns:a16="http://schemas.microsoft.com/office/drawing/2014/main" id="{0B6B3E79-9AE9-4340-9C21-933BC866FF6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1" name="Rechthoek 230">
                  <a:extLst>
                    <a:ext uri="{FF2B5EF4-FFF2-40B4-BE49-F238E27FC236}">
                      <a16:creationId xmlns:a16="http://schemas.microsoft.com/office/drawing/2014/main" id="{16703903-1B8B-43DE-AD88-59179E6575B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25" name="Groep 224">
                <a:extLst>
                  <a:ext uri="{FF2B5EF4-FFF2-40B4-BE49-F238E27FC236}">
                    <a16:creationId xmlns:a16="http://schemas.microsoft.com/office/drawing/2014/main" id="{D230F997-24B6-48BA-8D32-061E439B49E1}"/>
                  </a:ext>
                </a:extLst>
              </p:cNvPr>
              <p:cNvGrpSpPr/>
              <p:nvPr userDrawn="1"/>
            </p:nvGrpSpPr>
            <p:grpSpPr>
              <a:xfrm>
                <a:off x="-3257053" y="3276580"/>
                <a:ext cx="182309" cy="163794"/>
                <a:chOff x="12832541" y="3162395"/>
                <a:chExt cx="219532" cy="197236"/>
              </a:xfrm>
            </p:grpSpPr>
            <p:sp>
              <p:nvSpPr>
                <p:cNvPr id="226" name="Rechthoek 225">
                  <a:extLst>
                    <a:ext uri="{FF2B5EF4-FFF2-40B4-BE49-F238E27FC236}">
                      <a16:creationId xmlns:a16="http://schemas.microsoft.com/office/drawing/2014/main" id="{D7E5DBD3-2513-4EA9-8AC7-3D9874BADB3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7" name="Rechthoek 226">
                  <a:extLst>
                    <a:ext uri="{FF2B5EF4-FFF2-40B4-BE49-F238E27FC236}">
                      <a16:creationId xmlns:a16="http://schemas.microsoft.com/office/drawing/2014/main" id="{25DD01CD-1DB0-40B9-B8F1-BB49F912D5F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8" name="Rechthoek 227">
                  <a:extLst>
                    <a:ext uri="{FF2B5EF4-FFF2-40B4-BE49-F238E27FC236}">
                      <a16:creationId xmlns:a16="http://schemas.microsoft.com/office/drawing/2014/main" id="{7E45791C-E1CA-45A3-97B6-255FD5302694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215" name="ICOON_info">
              <a:extLst>
                <a:ext uri="{FF2B5EF4-FFF2-40B4-BE49-F238E27FC236}">
                  <a16:creationId xmlns:a16="http://schemas.microsoft.com/office/drawing/2014/main" id="{412F366A-2F41-4048-867C-FF22E09A83D0}"/>
                </a:ext>
              </a:extLst>
            </p:cNvPr>
            <p:cNvGrpSpPr/>
            <p:nvPr userDrawn="1"/>
          </p:nvGrpSpPr>
          <p:grpSpPr>
            <a:xfrm>
              <a:off x="-376736" y="5307660"/>
              <a:ext cx="283685" cy="283685"/>
              <a:chOff x="-510741" y="5913713"/>
              <a:chExt cx="267555" cy="267555"/>
            </a:xfrm>
          </p:grpSpPr>
          <p:sp>
            <p:nvSpPr>
              <p:cNvPr id="216" name="Ovaal 215">
                <a:extLst>
                  <a:ext uri="{FF2B5EF4-FFF2-40B4-BE49-F238E27FC236}">
                    <a16:creationId xmlns:a16="http://schemas.microsoft.com/office/drawing/2014/main" id="{B84B2D22-423B-4AC9-AEA9-3E383DA033C8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Graphic 163" descr="Informatie">
                <a:extLst>
                  <a:ext uri="{FF2B5EF4-FFF2-40B4-BE49-F238E27FC236}">
                    <a16:creationId xmlns:a16="http://schemas.microsoft.com/office/drawing/2014/main" id="{328966BE-F86A-4BF1-A375-718C3A29707E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57" name="INSTRUCTION">
            <a:extLst>
              <a:ext uri="{FF2B5EF4-FFF2-40B4-BE49-F238E27FC236}">
                <a16:creationId xmlns:a16="http://schemas.microsoft.com/office/drawing/2014/main" id="{A7B509AC-CDAD-4DC1-9706-9E23B33DE911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258" name="Rechthoek 257">
              <a:extLst>
                <a:ext uri="{FF2B5EF4-FFF2-40B4-BE49-F238E27FC236}">
                  <a16:creationId xmlns:a16="http://schemas.microsoft.com/office/drawing/2014/main" id="{F167D370-8B24-4B92-807A-0D806C71C1B4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259" name="Ovaal 258">
              <a:extLst>
                <a:ext uri="{FF2B5EF4-FFF2-40B4-BE49-F238E27FC236}">
                  <a16:creationId xmlns:a16="http://schemas.microsoft.com/office/drawing/2014/main" id="{A8AE60E6-ED03-4FE8-9748-0415FEB0DF11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60" name="Rechthoek 259">
              <a:extLst>
                <a:ext uri="{FF2B5EF4-FFF2-40B4-BE49-F238E27FC236}">
                  <a16:creationId xmlns:a16="http://schemas.microsoft.com/office/drawing/2014/main" id="{44FEA750-62E5-4028-8FE5-2D3F55ED4B4F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61" name="Ovaal 260">
              <a:extLst>
                <a:ext uri="{FF2B5EF4-FFF2-40B4-BE49-F238E27FC236}">
                  <a16:creationId xmlns:a16="http://schemas.microsoft.com/office/drawing/2014/main" id="{8C95F542-BF9E-4D12-81B7-32EA95AF8E4D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62" name="Rechthoek 261">
              <a:extLst>
                <a:ext uri="{FF2B5EF4-FFF2-40B4-BE49-F238E27FC236}">
                  <a16:creationId xmlns:a16="http://schemas.microsoft.com/office/drawing/2014/main" id="{DE9DF58A-B21E-4B78-8858-0EE0673C828C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63" name="Rechthoek 262">
              <a:extLst>
                <a:ext uri="{FF2B5EF4-FFF2-40B4-BE49-F238E27FC236}">
                  <a16:creationId xmlns:a16="http://schemas.microsoft.com/office/drawing/2014/main" id="{D49C7343-3843-4AC6-AF9B-EB22DCA47E9F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64" name="Ovaal 263">
              <a:extLst>
                <a:ext uri="{FF2B5EF4-FFF2-40B4-BE49-F238E27FC236}">
                  <a16:creationId xmlns:a16="http://schemas.microsoft.com/office/drawing/2014/main" id="{FE9DA2E4-A13A-4800-BD73-3A696BC16E33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65" name="Rechthoek 264">
              <a:extLst>
                <a:ext uri="{FF2B5EF4-FFF2-40B4-BE49-F238E27FC236}">
                  <a16:creationId xmlns:a16="http://schemas.microsoft.com/office/drawing/2014/main" id="{7254977C-D0D7-4DC3-B8EE-B25DCD651AF0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66" name="Ovaal 265">
              <a:extLst>
                <a:ext uri="{FF2B5EF4-FFF2-40B4-BE49-F238E27FC236}">
                  <a16:creationId xmlns:a16="http://schemas.microsoft.com/office/drawing/2014/main" id="{95BAD0CB-719B-4F5C-AA6B-40A83E7E7CBE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67" name="Rechthoek 266">
              <a:extLst>
                <a:ext uri="{FF2B5EF4-FFF2-40B4-BE49-F238E27FC236}">
                  <a16:creationId xmlns:a16="http://schemas.microsoft.com/office/drawing/2014/main" id="{C302F1F6-588D-484B-ACED-5BE2E7E3485E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 (white)</a:t>
              </a:r>
            </a:p>
          </p:txBody>
        </p:sp>
        <p:sp>
          <p:nvSpPr>
            <p:cNvPr id="268" name="Ovaal 267">
              <a:extLst>
                <a:ext uri="{FF2B5EF4-FFF2-40B4-BE49-F238E27FC236}">
                  <a16:creationId xmlns:a16="http://schemas.microsoft.com/office/drawing/2014/main" id="{C0698104-07B3-457A-92A5-8BEC601DE215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69" name="Rechthoek 268">
              <a:extLst>
                <a:ext uri="{FF2B5EF4-FFF2-40B4-BE49-F238E27FC236}">
                  <a16:creationId xmlns:a16="http://schemas.microsoft.com/office/drawing/2014/main" id="{44EEE3D2-7F45-4A5B-99D7-4691FB0147D0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 (black)</a:t>
              </a:r>
            </a:p>
          </p:txBody>
        </p:sp>
        <p:sp>
          <p:nvSpPr>
            <p:cNvPr id="270" name="Ovaal 269">
              <a:extLst>
                <a:ext uri="{FF2B5EF4-FFF2-40B4-BE49-F238E27FC236}">
                  <a16:creationId xmlns:a16="http://schemas.microsoft.com/office/drawing/2014/main" id="{949F0DFA-934A-4D54-8840-F2BD2B41DBC4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71" name="Rechthoek 270">
              <a:extLst>
                <a:ext uri="{FF2B5EF4-FFF2-40B4-BE49-F238E27FC236}">
                  <a16:creationId xmlns:a16="http://schemas.microsoft.com/office/drawing/2014/main" id="{8EE0111C-C347-4CE7-ADAA-D5004208BAE4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4625" marR="0" lvl="0" indent="-17462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72" name="Ovaal 271">
              <a:extLst>
                <a:ext uri="{FF2B5EF4-FFF2-40B4-BE49-F238E27FC236}">
                  <a16:creationId xmlns:a16="http://schemas.microsoft.com/office/drawing/2014/main" id="{68680A12-08A0-4AA6-85E2-CE003B844C96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3" name="Rechthoek 272">
              <a:extLst>
                <a:ext uri="{FF2B5EF4-FFF2-40B4-BE49-F238E27FC236}">
                  <a16:creationId xmlns:a16="http://schemas.microsoft.com/office/drawing/2014/main" id="{12D6FDE2-6662-4707-92CD-063B4EA31C3F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4625" marR="0" lvl="0" indent="-17462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74" name="Ovaal 273">
              <a:extLst>
                <a:ext uri="{FF2B5EF4-FFF2-40B4-BE49-F238E27FC236}">
                  <a16:creationId xmlns:a16="http://schemas.microsoft.com/office/drawing/2014/main" id="{CFF9CB85-ACE8-43CA-9531-A8436749DFBC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75" name="Rechthoek 274">
              <a:extLst>
                <a:ext uri="{FF2B5EF4-FFF2-40B4-BE49-F238E27FC236}">
                  <a16:creationId xmlns:a16="http://schemas.microsoft.com/office/drawing/2014/main" id="{7F5DC45E-ADBC-44EE-864C-B205F99082B9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050" b="0" i="1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76" name="Ovaal 275">
              <a:extLst>
                <a:ext uri="{FF2B5EF4-FFF2-40B4-BE49-F238E27FC236}">
                  <a16:creationId xmlns:a16="http://schemas.microsoft.com/office/drawing/2014/main" id="{29BCAEC3-6116-475C-9CA1-2BBE71E91BFE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77" name="Rechthoek 276">
              <a:extLst>
                <a:ext uri="{FF2B5EF4-FFF2-40B4-BE49-F238E27FC236}">
                  <a16:creationId xmlns:a16="http://schemas.microsoft.com/office/drawing/2014/main" id="{30369728-77F8-47EE-8024-F81875B6F747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Header</a:t>
              </a:r>
            </a:p>
          </p:txBody>
        </p:sp>
        <p:sp>
          <p:nvSpPr>
            <p:cNvPr id="278" name="Rechthoek 277">
              <a:extLst>
                <a:ext uri="{FF2B5EF4-FFF2-40B4-BE49-F238E27FC236}">
                  <a16:creationId xmlns:a16="http://schemas.microsoft.com/office/drawing/2014/main" id="{31A3864E-B5E6-4C77-B949-7B9F08747375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279" name="ICOON_info">
              <a:extLst>
                <a:ext uri="{FF2B5EF4-FFF2-40B4-BE49-F238E27FC236}">
                  <a16:creationId xmlns:a16="http://schemas.microsoft.com/office/drawing/2014/main" id="{2E125629-3D3D-4AF9-884F-9B7B4592DCB7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321" name="Ovaal 320">
                <a:extLst>
                  <a:ext uri="{FF2B5EF4-FFF2-40B4-BE49-F238E27FC236}">
                    <a16:creationId xmlns:a16="http://schemas.microsoft.com/office/drawing/2014/main" id="{FA930E98-8F7F-464A-8425-533E3C01AF9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Graphic 163" descr="Informatie">
                <a:extLst>
                  <a:ext uri="{FF2B5EF4-FFF2-40B4-BE49-F238E27FC236}">
                    <a16:creationId xmlns:a16="http://schemas.microsoft.com/office/drawing/2014/main" id="{4A0882A0-58F5-4AB8-8286-5DCF701E7AE2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0" name="VOORBEELD">
              <a:extLst>
                <a:ext uri="{FF2B5EF4-FFF2-40B4-BE49-F238E27FC236}">
                  <a16:creationId xmlns:a16="http://schemas.microsoft.com/office/drawing/2014/main" id="{8CB618AA-0278-451C-AAA2-BE9F86A4B948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81" name="Rechthoek 280">
                <a:extLst>
                  <a:ext uri="{FF2B5EF4-FFF2-40B4-BE49-F238E27FC236}">
                    <a16:creationId xmlns:a16="http://schemas.microsoft.com/office/drawing/2014/main" id="{35429F1C-9935-4073-A412-365771552686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282" name="Rechthoek 281">
                <a:extLst>
                  <a:ext uri="{FF2B5EF4-FFF2-40B4-BE49-F238E27FC236}">
                    <a16:creationId xmlns:a16="http://schemas.microsoft.com/office/drawing/2014/main" id="{232DE48C-6965-44CA-9E16-90A817F3FEEE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83" name="Groep 282">
                <a:extLst>
                  <a:ext uri="{FF2B5EF4-FFF2-40B4-BE49-F238E27FC236}">
                    <a16:creationId xmlns:a16="http://schemas.microsoft.com/office/drawing/2014/main" id="{CCD3E802-3530-4759-B7E6-819FEA24EE42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314" name="Groep 313">
                  <a:extLst>
                    <a:ext uri="{FF2B5EF4-FFF2-40B4-BE49-F238E27FC236}">
                      <a16:creationId xmlns:a16="http://schemas.microsoft.com/office/drawing/2014/main" id="{E0C70201-92FE-44BD-957E-374A1F7FDC3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FF222D5B-B331-4E3B-941A-93AD4C28F5D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C2B7A9FE-4608-4CD1-AA5D-E45100530B2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05231B59-7097-4CBD-8F3F-F4E48158C20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9" name="Rechte verbindingslijn 318">
                    <a:extLst>
                      <a:ext uri="{FF2B5EF4-FFF2-40B4-BE49-F238E27FC236}">
                        <a16:creationId xmlns:a16="http://schemas.microsoft.com/office/drawing/2014/main" id="{05BCB76F-9C47-4752-B118-2BA9991FA19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0" name="Rechte verbindingslijn 319">
                    <a:extLst>
                      <a:ext uri="{FF2B5EF4-FFF2-40B4-BE49-F238E27FC236}">
                        <a16:creationId xmlns:a16="http://schemas.microsoft.com/office/drawing/2014/main" id="{FA6F5C39-A11B-46CE-91B4-D48F61914A2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15" name="Pijl: rechts 314">
                  <a:extLst>
                    <a:ext uri="{FF2B5EF4-FFF2-40B4-BE49-F238E27FC236}">
                      <a16:creationId xmlns:a16="http://schemas.microsoft.com/office/drawing/2014/main" id="{F358EF90-E54B-43D3-A015-354E8F2705D2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84" name="Groep 283">
                <a:extLst>
                  <a:ext uri="{FF2B5EF4-FFF2-40B4-BE49-F238E27FC236}">
                    <a16:creationId xmlns:a16="http://schemas.microsoft.com/office/drawing/2014/main" id="{C6438060-EFDB-442B-BC17-996439EF9512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307" name="Groep 306">
                  <a:extLst>
                    <a:ext uri="{FF2B5EF4-FFF2-40B4-BE49-F238E27FC236}">
                      <a16:creationId xmlns:a16="http://schemas.microsoft.com/office/drawing/2014/main" id="{234DEF40-D677-4075-81B8-3B4A1EE8FD2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309" name="Rechte verbindingslijn 308">
                    <a:extLst>
                      <a:ext uri="{FF2B5EF4-FFF2-40B4-BE49-F238E27FC236}">
                        <a16:creationId xmlns:a16="http://schemas.microsoft.com/office/drawing/2014/main" id="{A814448C-D642-43C2-A5FC-8B41AE1105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0" name="Rechte verbindingslijn 309">
                    <a:extLst>
                      <a:ext uri="{FF2B5EF4-FFF2-40B4-BE49-F238E27FC236}">
                        <a16:creationId xmlns:a16="http://schemas.microsoft.com/office/drawing/2014/main" id="{A7587A77-43A9-4F0F-ADCE-E13386B94A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1" name="Rechte verbindingslijn 310">
                    <a:extLst>
                      <a:ext uri="{FF2B5EF4-FFF2-40B4-BE49-F238E27FC236}">
                        <a16:creationId xmlns:a16="http://schemas.microsoft.com/office/drawing/2014/main" id="{9EE9A893-D1D8-48DE-8D33-C54B2A1F30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2" name="Rechte verbindingslijn 311">
                    <a:extLst>
                      <a:ext uri="{FF2B5EF4-FFF2-40B4-BE49-F238E27FC236}">
                        <a16:creationId xmlns:a16="http://schemas.microsoft.com/office/drawing/2014/main" id="{2D368ABD-C9E0-4A74-8B1F-1115E69A05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3" name="Rechte verbindingslijn 312">
                    <a:extLst>
                      <a:ext uri="{FF2B5EF4-FFF2-40B4-BE49-F238E27FC236}">
                        <a16:creationId xmlns:a16="http://schemas.microsoft.com/office/drawing/2014/main" id="{C188F991-9C92-4B19-81D3-DF41F0421D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08" name="Pijl: rechts 307">
                  <a:extLst>
                    <a:ext uri="{FF2B5EF4-FFF2-40B4-BE49-F238E27FC236}">
                      <a16:creationId xmlns:a16="http://schemas.microsoft.com/office/drawing/2014/main" id="{37721B63-CDD2-4343-B40D-30CB2BC8BEC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285" name="Rechte verbindingslijn 284">
                <a:extLst>
                  <a:ext uri="{FF2B5EF4-FFF2-40B4-BE49-F238E27FC236}">
                    <a16:creationId xmlns:a16="http://schemas.microsoft.com/office/drawing/2014/main" id="{C5491DA7-D1AE-4F25-94BF-6144B10FA35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bg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86" name="Rechte verbindingslijn 285">
                <a:extLst>
                  <a:ext uri="{FF2B5EF4-FFF2-40B4-BE49-F238E27FC236}">
                    <a16:creationId xmlns:a16="http://schemas.microsoft.com/office/drawing/2014/main" id="{D81EC952-7483-4135-9A50-D67834E2F90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bg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287" name="Rechthoek 286">
                <a:extLst>
                  <a:ext uri="{FF2B5EF4-FFF2-40B4-BE49-F238E27FC236}">
                    <a16:creationId xmlns:a16="http://schemas.microsoft.com/office/drawing/2014/main" id="{EF73DE47-FB42-450E-9BD3-FA7ACA25FECA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288" name="Rechthoek 287">
                <a:extLst>
                  <a:ext uri="{FF2B5EF4-FFF2-40B4-BE49-F238E27FC236}">
                    <a16:creationId xmlns:a16="http://schemas.microsoft.com/office/drawing/2014/main" id="{A12169C8-CD5F-4019-8922-855F05BD0628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289" name="Groep 288">
                <a:extLst>
                  <a:ext uri="{FF2B5EF4-FFF2-40B4-BE49-F238E27FC236}">
                    <a16:creationId xmlns:a16="http://schemas.microsoft.com/office/drawing/2014/main" id="{4E326F7C-D61F-4DF3-B524-0A779226B966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299" name="Rechthoek 298">
                  <a:extLst>
                    <a:ext uri="{FF2B5EF4-FFF2-40B4-BE49-F238E27FC236}">
                      <a16:creationId xmlns:a16="http://schemas.microsoft.com/office/drawing/2014/main" id="{70AD9F89-1B83-4030-B87E-A1FE2C725F78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00" name="Groep 299">
                  <a:extLst>
                    <a:ext uri="{FF2B5EF4-FFF2-40B4-BE49-F238E27FC236}">
                      <a16:creationId xmlns:a16="http://schemas.microsoft.com/office/drawing/2014/main" id="{A5D31DF6-CB96-4535-B3AD-10EF22144CC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302" name="Rechte verbindingslijn 301">
                    <a:extLst>
                      <a:ext uri="{FF2B5EF4-FFF2-40B4-BE49-F238E27FC236}">
                        <a16:creationId xmlns:a16="http://schemas.microsoft.com/office/drawing/2014/main" id="{B1707626-C192-439F-8337-118A4C3D6E7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3" name="Rechte verbindingslijn 302">
                    <a:extLst>
                      <a:ext uri="{FF2B5EF4-FFF2-40B4-BE49-F238E27FC236}">
                        <a16:creationId xmlns:a16="http://schemas.microsoft.com/office/drawing/2014/main" id="{39F92470-351C-4960-AF15-72D7DF96BA7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4" name="Rechte verbindingslijn 303">
                    <a:extLst>
                      <a:ext uri="{FF2B5EF4-FFF2-40B4-BE49-F238E27FC236}">
                        <a16:creationId xmlns:a16="http://schemas.microsoft.com/office/drawing/2014/main" id="{6FDABAC3-A744-4C52-A1AC-A7E4A03E52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5" name="Rechte verbindingslijn 304">
                    <a:extLst>
                      <a:ext uri="{FF2B5EF4-FFF2-40B4-BE49-F238E27FC236}">
                        <a16:creationId xmlns:a16="http://schemas.microsoft.com/office/drawing/2014/main" id="{1CB68A02-3C7A-4EE0-95B3-82B81D0F14B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05CB5158-C619-48D5-9A66-ED87C081193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01" name="Pijl: rechts 300">
                  <a:extLst>
                    <a:ext uri="{FF2B5EF4-FFF2-40B4-BE49-F238E27FC236}">
                      <a16:creationId xmlns:a16="http://schemas.microsoft.com/office/drawing/2014/main" id="{C9D98410-5D56-42E4-A346-6EDC72FAD493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90" name="Groep 289">
                <a:extLst>
                  <a:ext uri="{FF2B5EF4-FFF2-40B4-BE49-F238E27FC236}">
                    <a16:creationId xmlns:a16="http://schemas.microsoft.com/office/drawing/2014/main" id="{30B7E25F-BEB9-4D36-99F6-D2E13AC4D461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291" name="Rechthoek 290">
                  <a:extLst>
                    <a:ext uri="{FF2B5EF4-FFF2-40B4-BE49-F238E27FC236}">
                      <a16:creationId xmlns:a16="http://schemas.microsoft.com/office/drawing/2014/main" id="{BC16232B-1C76-4857-ADBD-25C836420DD4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92" name="Groep 291">
                  <a:extLst>
                    <a:ext uri="{FF2B5EF4-FFF2-40B4-BE49-F238E27FC236}">
                      <a16:creationId xmlns:a16="http://schemas.microsoft.com/office/drawing/2014/main" id="{A7F31264-A21D-42A6-A9E3-D35E15D7775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94" name="Rechte verbindingslijn 293">
                    <a:extLst>
                      <a:ext uri="{FF2B5EF4-FFF2-40B4-BE49-F238E27FC236}">
                        <a16:creationId xmlns:a16="http://schemas.microsoft.com/office/drawing/2014/main" id="{1466ADF0-B2E6-4DCA-B506-D5632B88F7E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5" name="Rechte verbindingslijn 294">
                    <a:extLst>
                      <a:ext uri="{FF2B5EF4-FFF2-40B4-BE49-F238E27FC236}">
                        <a16:creationId xmlns:a16="http://schemas.microsoft.com/office/drawing/2014/main" id="{72C6454C-EA84-4789-88D4-846819D331D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6" name="Rechte verbindingslijn 295">
                    <a:extLst>
                      <a:ext uri="{FF2B5EF4-FFF2-40B4-BE49-F238E27FC236}">
                        <a16:creationId xmlns:a16="http://schemas.microsoft.com/office/drawing/2014/main" id="{668C22BA-1202-4AB5-8ED5-04B94D900FA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7" name="Rechte verbindingslijn 296">
                    <a:extLst>
                      <a:ext uri="{FF2B5EF4-FFF2-40B4-BE49-F238E27FC236}">
                        <a16:creationId xmlns:a16="http://schemas.microsoft.com/office/drawing/2014/main" id="{7D59C29E-DEF0-4C52-ABEF-E83EE6715F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8" name="Rechte verbindingslijn 297">
                    <a:extLst>
                      <a:ext uri="{FF2B5EF4-FFF2-40B4-BE49-F238E27FC236}">
                        <a16:creationId xmlns:a16="http://schemas.microsoft.com/office/drawing/2014/main" id="{BD36DCD4-6014-4161-82BC-7C29EB607BF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93" name="Pijl: rechts 292">
                  <a:extLst>
                    <a:ext uri="{FF2B5EF4-FFF2-40B4-BE49-F238E27FC236}">
                      <a16:creationId xmlns:a16="http://schemas.microsoft.com/office/drawing/2014/main" id="{C6D66781-6AFB-4A99-9B89-3E5D4E222F4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08793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[frame] +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jdelijke aanduiding voor afbeelding 26">
            <a:extLst>
              <a:ext uri="{FF2B5EF4-FFF2-40B4-BE49-F238E27FC236}">
                <a16:creationId xmlns:a16="http://schemas.microsoft.com/office/drawing/2014/main" id="{6A905C6B-444C-4504-94F5-4E9AD44EE21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05675" y="1"/>
            <a:ext cx="8686325" cy="5853417"/>
          </a:xfrm>
          <a:custGeom>
            <a:avLst/>
            <a:gdLst>
              <a:gd name="connsiteX0" fmla="*/ 13181 w 7306849"/>
              <a:gd name="connsiteY0" fmla="*/ 0 h 5853417"/>
              <a:gd name="connsiteX1" fmla="*/ 7306849 w 7306849"/>
              <a:gd name="connsiteY1" fmla="*/ 0 h 5853417"/>
              <a:gd name="connsiteX2" fmla="*/ 7306849 w 7306849"/>
              <a:gd name="connsiteY2" fmla="*/ 5853417 h 5853417"/>
              <a:gd name="connsiteX3" fmla="*/ 0 w 7306849"/>
              <a:gd name="connsiteY3" fmla="*/ 5535609 h 585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6849" h="5853417">
                <a:moveTo>
                  <a:pt x="13181" y="0"/>
                </a:moveTo>
                <a:lnTo>
                  <a:pt x="7306849" y="0"/>
                </a:lnTo>
                <a:lnTo>
                  <a:pt x="7306849" y="5853417"/>
                </a:lnTo>
                <a:lnTo>
                  <a:pt x="0" y="55356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an image</a:t>
            </a:r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4FCE8B7B-8D3B-466F-8956-5C1F4F50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3175" y="-349701"/>
            <a:ext cx="11088709" cy="225770"/>
          </a:xfrm>
        </p:spPr>
        <p:txBody>
          <a:bodyPr tIns="0"/>
          <a:lstStyle>
            <a:lvl1pPr>
              <a:lnSpc>
                <a:spcPct val="100000"/>
              </a:lnSpc>
              <a:tabLst>
                <a:tab pos="4397375" algn="l"/>
              </a:tabLst>
              <a:defRPr sz="1400" b="1" baseline="0"/>
            </a:lvl1pPr>
          </a:lstStyle>
          <a:p>
            <a:r>
              <a:rPr lang="en-GB"/>
              <a:t>Text [frame] + Image L</a:t>
            </a:r>
          </a:p>
        </p:txBody>
      </p:sp>
      <p:sp>
        <p:nvSpPr>
          <p:cNvPr id="130" name="Tijdelijke aanduiding voor tekst 129">
            <a:extLst>
              <a:ext uri="{FF2B5EF4-FFF2-40B4-BE49-F238E27FC236}">
                <a16:creationId xmlns:a16="http://schemas.microsoft.com/office/drawing/2014/main" id="{3FE48C02-1E14-4589-9F5B-3801DC092C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1996" y="572878"/>
            <a:ext cx="4061092" cy="6285122"/>
          </a:xfrm>
          <a:custGeom>
            <a:avLst/>
            <a:gdLst>
              <a:gd name="connsiteX0" fmla="*/ 0 w 4061092"/>
              <a:gd name="connsiteY0" fmla="*/ 0 h 6285122"/>
              <a:gd name="connsiteX1" fmla="*/ 4061092 w 4061092"/>
              <a:gd name="connsiteY1" fmla="*/ 166095 h 6285122"/>
              <a:gd name="connsiteX2" fmla="*/ 4061092 w 4061092"/>
              <a:gd name="connsiteY2" fmla="*/ 6285122 h 6285122"/>
              <a:gd name="connsiteX3" fmla="*/ 698 w 4061092"/>
              <a:gd name="connsiteY3" fmla="*/ 6285122 h 6285122"/>
              <a:gd name="connsiteX4" fmla="*/ 362 w 4061092"/>
              <a:gd name="connsiteY4" fmla="*/ 3264266 h 6285122"/>
              <a:gd name="connsiteX5" fmla="*/ 0 w 4061092"/>
              <a:gd name="connsiteY5" fmla="*/ 0 h 62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1092" h="6285122">
                <a:moveTo>
                  <a:pt x="0" y="0"/>
                </a:moveTo>
                <a:lnTo>
                  <a:pt x="4061092" y="166095"/>
                </a:lnTo>
                <a:lnTo>
                  <a:pt x="4061092" y="6285122"/>
                </a:lnTo>
                <a:lnTo>
                  <a:pt x="698" y="6285122"/>
                </a:lnTo>
                <a:lnTo>
                  <a:pt x="362" y="3264266"/>
                </a:lnTo>
                <a:cubicBezTo>
                  <a:pt x="3123" y="2174963"/>
                  <a:pt x="5885" y="1085661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900000" tIns="720000" rIns="360000" bIns="72000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9pPr>
          </a:lstStyle>
          <a:p>
            <a:pPr lvl="0"/>
            <a:r>
              <a:rPr lang="en-GB"/>
              <a:t>Bullet</a:t>
            </a:r>
          </a:p>
          <a:p>
            <a:pPr lvl="1"/>
            <a:r>
              <a:rPr lang="en-GB"/>
              <a:t>Sub-bullet</a:t>
            </a:r>
          </a:p>
          <a:p>
            <a:pPr lvl="2"/>
            <a:r>
              <a:rPr lang="en-GB"/>
              <a:t>Default text</a:t>
            </a:r>
          </a:p>
          <a:p>
            <a:pPr lvl="2"/>
            <a:endParaRPr lang="en-GB"/>
          </a:p>
          <a:p>
            <a:pPr lvl="3"/>
            <a:r>
              <a:rPr lang="en-GB"/>
              <a:t>Subtitle (white)</a:t>
            </a:r>
          </a:p>
          <a:p>
            <a:pPr lvl="4"/>
            <a:r>
              <a:rPr lang="en-GB"/>
              <a:t>Subtitle (black)</a:t>
            </a:r>
          </a:p>
          <a:p>
            <a:pPr lvl="4"/>
            <a:endParaRPr lang="en-GB"/>
          </a:p>
          <a:p>
            <a:pPr lvl="5"/>
            <a:r>
              <a:rPr lang="en-GB"/>
              <a:t>Header</a:t>
            </a:r>
          </a:p>
          <a:p>
            <a:pPr lvl="6"/>
            <a:r>
              <a:rPr lang="en-GB"/>
              <a:t>Numerical bullet</a:t>
            </a:r>
          </a:p>
          <a:p>
            <a:pPr lvl="7"/>
            <a:r>
              <a:rPr lang="en-GB"/>
              <a:t>Bullet</a:t>
            </a:r>
          </a:p>
          <a:p>
            <a:pPr lvl="7"/>
            <a:endParaRPr lang="en-GB"/>
          </a:p>
          <a:p>
            <a:pPr lvl="8"/>
            <a:r>
              <a:rPr lang="en-GB"/>
              <a:t>*Source</a:t>
            </a:r>
          </a:p>
          <a:p>
            <a:pPr lvl="8"/>
            <a:endParaRPr lang="en-GB"/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C8474D2A-EAE8-4700-98D0-EF636863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1A1203-CA3D-4D48-AFA0-9D668419C1D5}" type="slidenum">
              <a:rPr lang="en-GB" smtClean="0"/>
              <a:pPr/>
              <a:t>‹nr.›</a:t>
            </a:fld>
            <a:endParaRPr lang="en-GB"/>
          </a:p>
        </p:txBody>
      </p:sp>
      <p:grpSp>
        <p:nvGrpSpPr>
          <p:cNvPr id="200" name="INSTRUCTION">
            <a:extLst>
              <a:ext uri="{FF2B5EF4-FFF2-40B4-BE49-F238E27FC236}">
                <a16:creationId xmlns:a16="http://schemas.microsoft.com/office/drawing/2014/main" id="{8C8C33B8-C5F5-4D2D-ADAC-971297215189}"/>
              </a:ext>
            </a:extLst>
          </p:cNvPr>
          <p:cNvGrpSpPr/>
          <p:nvPr userDrawn="1"/>
        </p:nvGrpSpPr>
        <p:grpSpPr>
          <a:xfrm>
            <a:off x="12377595" y="0"/>
            <a:ext cx="3693386" cy="6261886"/>
            <a:chOff x="-3786437" y="0"/>
            <a:chExt cx="3693386" cy="6261886"/>
          </a:xfrm>
        </p:grpSpPr>
        <p:sp>
          <p:nvSpPr>
            <p:cNvPr id="201" name="Rechthoek 200">
              <a:extLst>
                <a:ext uri="{FF2B5EF4-FFF2-40B4-BE49-F238E27FC236}">
                  <a16:creationId xmlns:a16="http://schemas.microsoft.com/office/drawing/2014/main" id="{613EBD16-23B2-4243-8294-A7998A32DE4A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5273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202" name="Rechthoek 201">
              <a:extLst>
                <a:ext uri="{FF2B5EF4-FFF2-40B4-BE49-F238E27FC236}">
                  <a16:creationId xmlns:a16="http://schemas.microsoft.com/office/drawing/2014/main" id="{A6620529-64F1-4827-8EDC-800824DA682E}"/>
                </a:ext>
              </a:extLst>
            </p:cNvPr>
            <p:cNvSpPr/>
            <p:nvPr userDrawn="1"/>
          </p:nvSpPr>
          <p:spPr>
            <a:xfrm>
              <a:off x="-3786437" y="543388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203" name="Ovaal 202">
              <a:extLst>
                <a:ext uri="{FF2B5EF4-FFF2-40B4-BE49-F238E27FC236}">
                  <a16:creationId xmlns:a16="http://schemas.microsoft.com/office/drawing/2014/main" id="{305310D3-DEC9-4AE3-A224-78BDC389286D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04" name="Rechthoek 203">
              <a:extLst>
                <a:ext uri="{FF2B5EF4-FFF2-40B4-BE49-F238E27FC236}">
                  <a16:creationId xmlns:a16="http://schemas.microsoft.com/office/drawing/2014/main" id="{BB6935C4-87CF-4AED-B754-0CA752000A87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05" name="Groep 204">
              <a:extLst>
                <a:ext uri="{FF2B5EF4-FFF2-40B4-BE49-F238E27FC236}">
                  <a16:creationId xmlns:a16="http://schemas.microsoft.com/office/drawing/2014/main" id="{B5CB8471-0F31-4800-A8C9-8330DFFA0883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51" name="Rechthoek 250">
                <a:extLst>
                  <a:ext uri="{FF2B5EF4-FFF2-40B4-BE49-F238E27FC236}">
                    <a16:creationId xmlns:a16="http://schemas.microsoft.com/office/drawing/2014/main" id="{FA38AA04-368A-473A-B27A-71C8AE78F53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Ovaal 251">
                <a:extLst>
                  <a:ext uri="{FF2B5EF4-FFF2-40B4-BE49-F238E27FC236}">
                    <a16:creationId xmlns:a16="http://schemas.microsoft.com/office/drawing/2014/main" id="{6A8FC54F-803F-4FC7-89EC-1F709145EBA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Vrije vorm: vorm 252">
                <a:extLst>
                  <a:ext uri="{FF2B5EF4-FFF2-40B4-BE49-F238E27FC236}">
                    <a16:creationId xmlns:a16="http://schemas.microsoft.com/office/drawing/2014/main" id="{58F7E7DD-27D7-4153-A1C7-49A76388DCD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Rechthoek: afgeronde hoeken 253">
                <a:extLst>
                  <a:ext uri="{FF2B5EF4-FFF2-40B4-BE49-F238E27FC236}">
                    <a16:creationId xmlns:a16="http://schemas.microsoft.com/office/drawing/2014/main" id="{03A32C74-F90B-4390-9446-1E77DCBD9101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5" name="Rechte verbindingslijn 254">
                <a:extLst>
                  <a:ext uri="{FF2B5EF4-FFF2-40B4-BE49-F238E27FC236}">
                    <a16:creationId xmlns:a16="http://schemas.microsoft.com/office/drawing/2014/main" id="{02927318-3749-40DA-9AC4-119E6C6029D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6" name="Rechte verbindingslijn 255">
                <a:extLst>
                  <a:ext uri="{FF2B5EF4-FFF2-40B4-BE49-F238E27FC236}">
                    <a16:creationId xmlns:a16="http://schemas.microsoft.com/office/drawing/2014/main" id="{7045220B-4A8D-4884-85E0-61B4DE2DA816}"/>
                  </a:ext>
                </a:extLst>
              </p:cNvPr>
              <p:cNvCxnSpPr>
                <a:cxnSpLocks/>
                <a:stCxn id="2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06" name="Ovaal 205">
              <a:extLst>
                <a:ext uri="{FF2B5EF4-FFF2-40B4-BE49-F238E27FC236}">
                  <a16:creationId xmlns:a16="http://schemas.microsoft.com/office/drawing/2014/main" id="{7B53A78F-B411-4064-B95B-A554DA65D0D5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07" name="Rechthoek 206">
              <a:extLst>
                <a:ext uri="{FF2B5EF4-FFF2-40B4-BE49-F238E27FC236}">
                  <a16:creationId xmlns:a16="http://schemas.microsoft.com/office/drawing/2014/main" id="{E11C6F5B-6088-4D1F-8A3C-30294317973A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08" name="Groep 207">
              <a:extLst>
                <a:ext uri="{FF2B5EF4-FFF2-40B4-BE49-F238E27FC236}">
                  <a16:creationId xmlns:a16="http://schemas.microsoft.com/office/drawing/2014/main" id="{46B4DE88-D682-4536-9028-4D8761B948C4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48" name="Rechthoek 247">
                <a:extLst>
                  <a:ext uri="{FF2B5EF4-FFF2-40B4-BE49-F238E27FC236}">
                    <a16:creationId xmlns:a16="http://schemas.microsoft.com/office/drawing/2014/main" id="{9922470F-B0BF-43A0-99F0-E12977C1A12A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249" name="Rechte verbindingslijn 248">
                <a:extLst>
                  <a:ext uri="{FF2B5EF4-FFF2-40B4-BE49-F238E27FC236}">
                    <a16:creationId xmlns:a16="http://schemas.microsoft.com/office/drawing/2014/main" id="{5851DE6C-9A46-4D17-BED0-D30EAEEFC0B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50" name="Gelijkbenige driehoek 249">
                <a:extLst>
                  <a:ext uri="{FF2B5EF4-FFF2-40B4-BE49-F238E27FC236}">
                    <a16:creationId xmlns:a16="http://schemas.microsoft.com/office/drawing/2014/main" id="{200ADE30-0528-4BE7-9182-6AB8EFC84C7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09" name="Ovaal 208">
              <a:extLst>
                <a:ext uri="{FF2B5EF4-FFF2-40B4-BE49-F238E27FC236}">
                  <a16:creationId xmlns:a16="http://schemas.microsoft.com/office/drawing/2014/main" id="{AA7D47CD-3091-4719-B466-4A3B6099F91B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FFD8C5B0-6CA2-428F-8B7E-649961297C5A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image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‘Send to back’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11" name="Ovaal 210">
              <a:extLst>
                <a:ext uri="{FF2B5EF4-FFF2-40B4-BE49-F238E27FC236}">
                  <a16:creationId xmlns:a16="http://schemas.microsoft.com/office/drawing/2014/main" id="{DCA51085-8E0A-4F24-BEF7-6E31BE2B5F6B}"/>
                </a:ext>
              </a:extLst>
            </p:cNvPr>
            <p:cNvSpPr/>
            <p:nvPr userDrawn="1"/>
          </p:nvSpPr>
          <p:spPr>
            <a:xfrm>
              <a:off x="-3603587" y="374423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2" name="Rechthoek 211">
              <a:extLst>
                <a:ext uri="{FF2B5EF4-FFF2-40B4-BE49-F238E27FC236}">
                  <a16:creationId xmlns:a16="http://schemas.microsoft.com/office/drawing/2014/main" id="{0DEDA2CA-4958-496B-942A-79C6FFD2A7F2}"/>
                </a:ext>
              </a:extLst>
            </p:cNvPr>
            <p:cNvSpPr/>
            <p:nvPr userDrawn="1"/>
          </p:nvSpPr>
          <p:spPr>
            <a:xfrm>
              <a:off x="-3319415" y="3744238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213" name="Groep 212">
              <a:extLst>
                <a:ext uri="{FF2B5EF4-FFF2-40B4-BE49-F238E27FC236}">
                  <a16:creationId xmlns:a16="http://schemas.microsoft.com/office/drawing/2014/main" id="{65A6B850-E9EF-4958-96C7-3CF9F8EFFF9E}"/>
                </a:ext>
              </a:extLst>
            </p:cNvPr>
            <p:cNvGrpSpPr/>
            <p:nvPr userDrawn="1"/>
          </p:nvGrpSpPr>
          <p:grpSpPr>
            <a:xfrm>
              <a:off x="-3447286" y="4645990"/>
              <a:ext cx="622283" cy="612919"/>
              <a:chOff x="12617641" y="3403239"/>
              <a:chExt cx="752963" cy="741634"/>
            </a:xfrm>
          </p:grpSpPr>
          <p:grpSp>
            <p:nvGrpSpPr>
              <p:cNvPr id="232" name="Groep 231">
                <a:extLst>
                  <a:ext uri="{FF2B5EF4-FFF2-40B4-BE49-F238E27FC236}">
                    <a16:creationId xmlns:a16="http://schemas.microsoft.com/office/drawing/2014/main" id="{AA564550-1B0B-482D-8C23-F02F0AA0F4D1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235" name="Groep 234">
                  <a:extLst>
                    <a:ext uri="{FF2B5EF4-FFF2-40B4-BE49-F238E27FC236}">
                      <a16:creationId xmlns:a16="http://schemas.microsoft.com/office/drawing/2014/main" id="{0FA0FC6A-30CD-4435-8D43-1258DC001554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242" name="Groep 241">
                    <a:extLst>
                      <a:ext uri="{FF2B5EF4-FFF2-40B4-BE49-F238E27FC236}">
                        <a16:creationId xmlns:a16="http://schemas.microsoft.com/office/drawing/2014/main" id="{1E9B7435-2895-4D77-A755-6487C085BEF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245" name="Rechthoek 244">
                      <a:extLst>
                        <a:ext uri="{FF2B5EF4-FFF2-40B4-BE49-F238E27FC236}">
                          <a16:creationId xmlns:a16="http://schemas.microsoft.com/office/drawing/2014/main" id="{E9C9A389-49B2-4D97-B7B8-244676318DF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46" name="Rechthoek 245">
                      <a:extLst>
                        <a:ext uri="{FF2B5EF4-FFF2-40B4-BE49-F238E27FC236}">
                          <a16:creationId xmlns:a16="http://schemas.microsoft.com/office/drawing/2014/main" id="{9C01B71C-4D01-4C22-9723-7980FFEA845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47" name="Ovaal 246">
                      <a:extLst>
                        <a:ext uri="{FF2B5EF4-FFF2-40B4-BE49-F238E27FC236}">
                          <a16:creationId xmlns:a16="http://schemas.microsoft.com/office/drawing/2014/main" id="{18AEB7D1-169C-4C42-A1B4-6D34E2012EA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43" name="Afbeelding 242">
                    <a:extLst>
                      <a:ext uri="{FF2B5EF4-FFF2-40B4-BE49-F238E27FC236}">
                        <a16:creationId xmlns:a16="http://schemas.microsoft.com/office/drawing/2014/main" id="{575B6748-8FBC-4AD5-864E-1F7413184A2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44" name="Afbeelding 243">
                    <a:extLst>
                      <a:ext uri="{FF2B5EF4-FFF2-40B4-BE49-F238E27FC236}">
                        <a16:creationId xmlns:a16="http://schemas.microsoft.com/office/drawing/2014/main" id="{203A01D1-B8EF-4147-8919-1CF11124CD3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6" name="Groep 235">
                  <a:extLst>
                    <a:ext uri="{FF2B5EF4-FFF2-40B4-BE49-F238E27FC236}">
                      <a16:creationId xmlns:a16="http://schemas.microsoft.com/office/drawing/2014/main" id="{660BCFB2-789A-4BDB-A5FA-3AD4E1C1E2F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40" name="Rechthoek 239">
                    <a:extLst>
                      <a:ext uri="{FF2B5EF4-FFF2-40B4-BE49-F238E27FC236}">
                        <a16:creationId xmlns:a16="http://schemas.microsoft.com/office/drawing/2014/main" id="{8976E697-4002-4C86-B8A7-F8A9219A58C8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41" name="Rechthoek 240">
                    <a:extLst>
                      <a:ext uri="{FF2B5EF4-FFF2-40B4-BE49-F238E27FC236}">
                        <a16:creationId xmlns:a16="http://schemas.microsoft.com/office/drawing/2014/main" id="{FD8DDEEB-4D95-4CF1-8951-C952BE5D787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37" name="Groep 236">
                  <a:extLst>
                    <a:ext uri="{FF2B5EF4-FFF2-40B4-BE49-F238E27FC236}">
                      <a16:creationId xmlns:a16="http://schemas.microsoft.com/office/drawing/2014/main" id="{562F98FF-253D-4B78-86D0-11B9C19F4EC6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38" name="Rechthoek 237">
                    <a:extLst>
                      <a:ext uri="{FF2B5EF4-FFF2-40B4-BE49-F238E27FC236}">
                        <a16:creationId xmlns:a16="http://schemas.microsoft.com/office/drawing/2014/main" id="{0F0F1D3E-726E-4D72-BBEF-B983BFD7D1A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39" name="Rechthoek 238">
                    <a:extLst>
                      <a:ext uri="{FF2B5EF4-FFF2-40B4-BE49-F238E27FC236}">
                        <a16:creationId xmlns:a16="http://schemas.microsoft.com/office/drawing/2014/main" id="{6B819D16-6330-4265-84D6-F7D958A8DCB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233" name="Rechthoek 232">
                <a:extLst>
                  <a:ext uri="{FF2B5EF4-FFF2-40B4-BE49-F238E27FC236}">
                    <a16:creationId xmlns:a16="http://schemas.microsoft.com/office/drawing/2014/main" id="{349ED131-2839-4A5A-9ADF-37C2BFB5B27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234" name="Gelijkbenige driehoek 233">
                <a:extLst>
                  <a:ext uri="{FF2B5EF4-FFF2-40B4-BE49-F238E27FC236}">
                    <a16:creationId xmlns:a16="http://schemas.microsoft.com/office/drawing/2014/main" id="{549CA5BC-019A-48FE-9411-4A460B5DF23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14" name="Groep 213">
              <a:extLst>
                <a:ext uri="{FF2B5EF4-FFF2-40B4-BE49-F238E27FC236}">
                  <a16:creationId xmlns:a16="http://schemas.microsoft.com/office/drawing/2014/main" id="{BD9785AE-90CE-4FA5-8A42-08EA0A82E606}"/>
                </a:ext>
              </a:extLst>
            </p:cNvPr>
            <p:cNvGrpSpPr/>
            <p:nvPr userDrawn="1"/>
          </p:nvGrpSpPr>
          <p:grpSpPr>
            <a:xfrm>
              <a:off x="-3314821" y="2981448"/>
              <a:ext cx="1558053" cy="563933"/>
              <a:chOff x="-3314821" y="2981448"/>
              <a:chExt cx="1558053" cy="563933"/>
            </a:xfrm>
          </p:grpSpPr>
          <p:sp>
            <p:nvSpPr>
              <p:cNvPr id="218" name="Rechthoek 217">
                <a:extLst>
                  <a:ext uri="{FF2B5EF4-FFF2-40B4-BE49-F238E27FC236}">
                    <a16:creationId xmlns:a16="http://schemas.microsoft.com/office/drawing/2014/main" id="{341C5153-460A-4BC7-B5FF-DDC609E77A55}"/>
                  </a:ext>
                </a:extLst>
              </p:cNvPr>
              <p:cNvSpPr/>
              <p:nvPr userDrawn="1"/>
            </p:nvSpPr>
            <p:spPr>
              <a:xfrm>
                <a:off x="-3314821" y="2981448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Rechthoek 218">
                <a:extLst>
                  <a:ext uri="{FF2B5EF4-FFF2-40B4-BE49-F238E27FC236}">
                    <a16:creationId xmlns:a16="http://schemas.microsoft.com/office/drawing/2014/main" id="{CDC604E2-FCE5-4CFE-B181-720D023984C4}"/>
                  </a:ext>
                </a:extLst>
              </p:cNvPr>
              <p:cNvSpPr/>
              <p:nvPr userDrawn="1"/>
            </p:nvSpPr>
            <p:spPr>
              <a:xfrm>
                <a:off x="-3304719" y="3235173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Tekstvak 219">
                <a:extLst>
                  <a:ext uri="{FF2B5EF4-FFF2-40B4-BE49-F238E27FC236}">
                    <a16:creationId xmlns:a16="http://schemas.microsoft.com/office/drawing/2014/main" id="{FF97CE9D-8676-4DF1-9912-A01921563A8E}"/>
                  </a:ext>
                </a:extLst>
              </p:cNvPr>
              <p:cNvSpPr txBox="1"/>
              <p:nvPr userDrawn="1"/>
            </p:nvSpPr>
            <p:spPr>
              <a:xfrm>
                <a:off x="-3069820" y="3038892"/>
                <a:ext cx="1089248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front</a:t>
                </a:r>
              </a:p>
            </p:txBody>
          </p:sp>
          <p:sp>
            <p:nvSpPr>
              <p:cNvPr id="221" name="Tekstvak 220">
                <a:extLst>
                  <a:ext uri="{FF2B5EF4-FFF2-40B4-BE49-F238E27FC236}">
                    <a16:creationId xmlns:a16="http://schemas.microsoft.com/office/drawing/2014/main" id="{21AEC0AA-F4C5-4F5E-BA0A-B81158DAB445}"/>
                  </a:ext>
                </a:extLst>
              </p:cNvPr>
              <p:cNvSpPr txBox="1"/>
              <p:nvPr userDrawn="1"/>
            </p:nvSpPr>
            <p:spPr>
              <a:xfrm>
                <a:off x="-3069820" y="3295269"/>
                <a:ext cx="109851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back</a:t>
                </a:r>
              </a:p>
            </p:txBody>
          </p:sp>
          <p:sp>
            <p:nvSpPr>
              <p:cNvPr id="222" name="Vrije vorm: vorm 221">
                <a:extLst>
                  <a:ext uri="{FF2B5EF4-FFF2-40B4-BE49-F238E27FC236}">
                    <a16:creationId xmlns:a16="http://schemas.microsoft.com/office/drawing/2014/main" id="{7CCD185F-BC51-49C7-BFD3-BDAAB9DE9166}"/>
                  </a:ext>
                </a:extLst>
              </p:cNvPr>
              <p:cNvSpPr/>
              <p:nvPr userDrawn="1"/>
            </p:nvSpPr>
            <p:spPr>
              <a:xfrm>
                <a:off x="-2051274" y="3365381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Gelijkbenige driehoek 222">
                <a:extLst>
                  <a:ext uri="{FF2B5EF4-FFF2-40B4-BE49-F238E27FC236}">
                    <a16:creationId xmlns:a16="http://schemas.microsoft.com/office/drawing/2014/main" id="{DD5EC964-38FD-43C5-86C5-0D90F67D5DA0}"/>
                  </a:ext>
                </a:extLst>
              </p:cNvPr>
              <p:cNvSpPr/>
              <p:nvPr userDrawn="1"/>
            </p:nvSpPr>
            <p:spPr>
              <a:xfrm rot="5400000">
                <a:off x="-1900674" y="3332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24" name="Groep 223">
                <a:extLst>
                  <a:ext uri="{FF2B5EF4-FFF2-40B4-BE49-F238E27FC236}">
                    <a16:creationId xmlns:a16="http://schemas.microsoft.com/office/drawing/2014/main" id="{6FD6D110-99A6-44A7-AB6C-9244F1E95C8A}"/>
                  </a:ext>
                </a:extLst>
              </p:cNvPr>
              <p:cNvGrpSpPr/>
              <p:nvPr userDrawn="1"/>
            </p:nvGrpSpPr>
            <p:grpSpPr>
              <a:xfrm>
                <a:off x="-3257052" y="3032066"/>
                <a:ext cx="182309" cy="163794"/>
                <a:chOff x="12832541" y="3162395"/>
                <a:chExt cx="219532" cy="197236"/>
              </a:xfrm>
            </p:grpSpPr>
            <p:sp>
              <p:nvSpPr>
                <p:cNvPr id="229" name="Rechthoek 228">
                  <a:extLst>
                    <a:ext uri="{FF2B5EF4-FFF2-40B4-BE49-F238E27FC236}">
                      <a16:creationId xmlns:a16="http://schemas.microsoft.com/office/drawing/2014/main" id="{978E230A-B12F-435B-9118-4270E1D2087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0" name="Rechthoek 229">
                  <a:extLst>
                    <a:ext uri="{FF2B5EF4-FFF2-40B4-BE49-F238E27FC236}">
                      <a16:creationId xmlns:a16="http://schemas.microsoft.com/office/drawing/2014/main" id="{D775CABB-8489-4161-BE99-33581B60E657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1" name="Rechthoek 230">
                  <a:extLst>
                    <a:ext uri="{FF2B5EF4-FFF2-40B4-BE49-F238E27FC236}">
                      <a16:creationId xmlns:a16="http://schemas.microsoft.com/office/drawing/2014/main" id="{E7F4A3F7-3EBD-4623-B601-D6A3F264D41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25" name="Groep 224">
                <a:extLst>
                  <a:ext uri="{FF2B5EF4-FFF2-40B4-BE49-F238E27FC236}">
                    <a16:creationId xmlns:a16="http://schemas.microsoft.com/office/drawing/2014/main" id="{FE1693C0-690B-422A-9370-131A2FB791CC}"/>
                  </a:ext>
                </a:extLst>
              </p:cNvPr>
              <p:cNvGrpSpPr/>
              <p:nvPr userDrawn="1"/>
            </p:nvGrpSpPr>
            <p:grpSpPr>
              <a:xfrm>
                <a:off x="-3257053" y="3276580"/>
                <a:ext cx="182309" cy="163794"/>
                <a:chOff x="12832541" y="3162395"/>
                <a:chExt cx="219532" cy="197236"/>
              </a:xfrm>
            </p:grpSpPr>
            <p:sp>
              <p:nvSpPr>
                <p:cNvPr id="226" name="Rechthoek 225">
                  <a:extLst>
                    <a:ext uri="{FF2B5EF4-FFF2-40B4-BE49-F238E27FC236}">
                      <a16:creationId xmlns:a16="http://schemas.microsoft.com/office/drawing/2014/main" id="{DA4C7154-FE0E-4CED-B1DA-D64C2FA0D0A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7" name="Rechthoek 226">
                  <a:extLst>
                    <a:ext uri="{FF2B5EF4-FFF2-40B4-BE49-F238E27FC236}">
                      <a16:creationId xmlns:a16="http://schemas.microsoft.com/office/drawing/2014/main" id="{F2336E0B-D8AC-48A3-A18C-53D5E1239C6D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8" name="Rechthoek 227">
                  <a:extLst>
                    <a:ext uri="{FF2B5EF4-FFF2-40B4-BE49-F238E27FC236}">
                      <a16:creationId xmlns:a16="http://schemas.microsoft.com/office/drawing/2014/main" id="{F00B19DD-ED76-4C8D-B5D9-737C1370E42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215" name="ICOON_info">
              <a:extLst>
                <a:ext uri="{FF2B5EF4-FFF2-40B4-BE49-F238E27FC236}">
                  <a16:creationId xmlns:a16="http://schemas.microsoft.com/office/drawing/2014/main" id="{BF333256-B55C-46AC-BC81-4723FDF20A73}"/>
                </a:ext>
              </a:extLst>
            </p:cNvPr>
            <p:cNvGrpSpPr/>
            <p:nvPr userDrawn="1"/>
          </p:nvGrpSpPr>
          <p:grpSpPr>
            <a:xfrm>
              <a:off x="-376736" y="5307660"/>
              <a:ext cx="283685" cy="283685"/>
              <a:chOff x="-510741" y="5913713"/>
              <a:chExt cx="267555" cy="267555"/>
            </a:xfrm>
          </p:grpSpPr>
          <p:sp>
            <p:nvSpPr>
              <p:cNvPr id="216" name="Ovaal 215">
                <a:extLst>
                  <a:ext uri="{FF2B5EF4-FFF2-40B4-BE49-F238E27FC236}">
                    <a16:creationId xmlns:a16="http://schemas.microsoft.com/office/drawing/2014/main" id="{E9E4FD7B-FFDF-480B-A855-2DB1C0F0E5E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Graphic 163" descr="Informatie">
                <a:extLst>
                  <a:ext uri="{FF2B5EF4-FFF2-40B4-BE49-F238E27FC236}">
                    <a16:creationId xmlns:a16="http://schemas.microsoft.com/office/drawing/2014/main" id="{BC012921-DF1A-49F1-A2B1-2C5B42B287E2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57" name="INSTRUCTION">
            <a:extLst>
              <a:ext uri="{FF2B5EF4-FFF2-40B4-BE49-F238E27FC236}">
                <a16:creationId xmlns:a16="http://schemas.microsoft.com/office/drawing/2014/main" id="{EBDBF752-CC01-42F1-9410-242C5E3332F3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258" name="Rechthoek 257">
              <a:extLst>
                <a:ext uri="{FF2B5EF4-FFF2-40B4-BE49-F238E27FC236}">
                  <a16:creationId xmlns:a16="http://schemas.microsoft.com/office/drawing/2014/main" id="{C2568FFA-815D-4F44-BFA0-283723BEBC5C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259" name="Ovaal 258">
              <a:extLst>
                <a:ext uri="{FF2B5EF4-FFF2-40B4-BE49-F238E27FC236}">
                  <a16:creationId xmlns:a16="http://schemas.microsoft.com/office/drawing/2014/main" id="{2D466994-4515-4461-BFA7-08488D19A57C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60" name="Rechthoek 259">
              <a:extLst>
                <a:ext uri="{FF2B5EF4-FFF2-40B4-BE49-F238E27FC236}">
                  <a16:creationId xmlns:a16="http://schemas.microsoft.com/office/drawing/2014/main" id="{26E953CB-2021-42E3-8697-09913CC9CE24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61" name="Ovaal 260">
              <a:extLst>
                <a:ext uri="{FF2B5EF4-FFF2-40B4-BE49-F238E27FC236}">
                  <a16:creationId xmlns:a16="http://schemas.microsoft.com/office/drawing/2014/main" id="{A0ECA17E-95AE-48A1-B139-7D57E89F6C8B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62" name="Rechthoek 261">
              <a:extLst>
                <a:ext uri="{FF2B5EF4-FFF2-40B4-BE49-F238E27FC236}">
                  <a16:creationId xmlns:a16="http://schemas.microsoft.com/office/drawing/2014/main" id="{ABD8B24F-AB07-4FC4-8112-A7B3EAE48E36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63" name="Rechthoek 262">
              <a:extLst>
                <a:ext uri="{FF2B5EF4-FFF2-40B4-BE49-F238E27FC236}">
                  <a16:creationId xmlns:a16="http://schemas.microsoft.com/office/drawing/2014/main" id="{03D469AE-07D3-48FB-BBAF-CFCCB8A2A37F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64" name="Ovaal 263">
              <a:extLst>
                <a:ext uri="{FF2B5EF4-FFF2-40B4-BE49-F238E27FC236}">
                  <a16:creationId xmlns:a16="http://schemas.microsoft.com/office/drawing/2014/main" id="{6593E470-970E-46FC-B187-2116E7240EDB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65" name="Rechthoek 264">
              <a:extLst>
                <a:ext uri="{FF2B5EF4-FFF2-40B4-BE49-F238E27FC236}">
                  <a16:creationId xmlns:a16="http://schemas.microsoft.com/office/drawing/2014/main" id="{31C8035F-0C2F-44DA-94AD-0B71270A8E2B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66" name="Ovaal 265">
              <a:extLst>
                <a:ext uri="{FF2B5EF4-FFF2-40B4-BE49-F238E27FC236}">
                  <a16:creationId xmlns:a16="http://schemas.microsoft.com/office/drawing/2014/main" id="{04227D57-0C91-4AA2-B3DC-2C20DAD34708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67" name="Rechthoek 266">
              <a:extLst>
                <a:ext uri="{FF2B5EF4-FFF2-40B4-BE49-F238E27FC236}">
                  <a16:creationId xmlns:a16="http://schemas.microsoft.com/office/drawing/2014/main" id="{4CEAEE21-F651-4855-A7F3-69873C46E343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 (white)</a:t>
              </a:r>
            </a:p>
          </p:txBody>
        </p:sp>
        <p:sp>
          <p:nvSpPr>
            <p:cNvPr id="268" name="Ovaal 267">
              <a:extLst>
                <a:ext uri="{FF2B5EF4-FFF2-40B4-BE49-F238E27FC236}">
                  <a16:creationId xmlns:a16="http://schemas.microsoft.com/office/drawing/2014/main" id="{3A1FCB74-6A2F-47C8-8A23-F7292722314B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69" name="Rechthoek 268">
              <a:extLst>
                <a:ext uri="{FF2B5EF4-FFF2-40B4-BE49-F238E27FC236}">
                  <a16:creationId xmlns:a16="http://schemas.microsoft.com/office/drawing/2014/main" id="{06F77D56-D80C-4FF2-83A8-A9AA6A01AF3C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 (black)</a:t>
              </a:r>
            </a:p>
          </p:txBody>
        </p:sp>
        <p:sp>
          <p:nvSpPr>
            <p:cNvPr id="270" name="Ovaal 269">
              <a:extLst>
                <a:ext uri="{FF2B5EF4-FFF2-40B4-BE49-F238E27FC236}">
                  <a16:creationId xmlns:a16="http://schemas.microsoft.com/office/drawing/2014/main" id="{4BEADC0E-0DF5-4F9F-9DB6-A9A69B324EB7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71" name="Rechthoek 270">
              <a:extLst>
                <a:ext uri="{FF2B5EF4-FFF2-40B4-BE49-F238E27FC236}">
                  <a16:creationId xmlns:a16="http://schemas.microsoft.com/office/drawing/2014/main" id="{489D28BC-FAB0-49DB-A19C-7B4BCFA30217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4625" marR="0" lvl="0" indent="-17462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72" name="Ovaal 271">
              <a:extLst>
                <a:ext uri="{FF2B5EF4-FFF2-40B4-BE49-F238E27FC236}">
                  <a16:creationId xmlns:a16="http://schemas.microsoft.com/office/drawing/2014/main" id="{21EF2E01-2F19-405D-AF90-5E1261476F12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3" name="Rechthoek 272">
              <a:extLst>
                <a:ext uri="{FF2B5EF4-FFF2-40B4-BE49-F238E27FC236}">
                  <a16:creationId xmlns:a16="http://schemas.microsoft.com/office/drawing/2014/main" id="{23A27722-2EFA-4C01-8E81-58DAA9171AF6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4625" marR="0" lvl="0" indent="-17462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74" name="Ovaal 273">
              <a:extLst>
                <a:ext uri="{FF2B5EF4-FFF2-40B4-BE49-F238E27FC236}">
                  <a16:creationId xmlns:a16="http://schemas.microsoft.com/office/drawing/2014/main" id="{114A6D01-400A-490C-9BB7-2A9D80309AE5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75" name="Rechthoek 274">
              <a:extLst>
                <a:ext uri="{FF2B5EF4-FFF2-40B4-BE49-F238E27FC236}">
                  <a16:creationId xmlns:a16="http://schemas.microsoft.com/office/drawing/2014/main" id="{418F6F44-1F66-48A7-B45D-7A31C5DF7966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050" b="0" i="1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76" name="Ovaal 275">
              <a:extLst>
                <a:ext uri="{FF2B5EF4-FFF2-40B4-BE49-F238E27FC236}">
                  <a16:creationId xmlns:a16="http://schemas.microsoft.com/office/drawing/2014/main" id="{A812ED39-1617-427E-BEA0-56E762753B18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77" name="Rechthoek 276">
              <a:extLst>
                <a:ext uri="{FF2B5EF4-FFF2-40B4-BE49-F238E27FC236}">
                  <a16:creationId xmlns:a16="http://schemas.microsoft.com/office/drawing/2014/main" id="{9FCB036C-7872-4CDA-89AF-5E4D6708C568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Header</a:t>
              </a:r>
            </a:p>
          </p:txBody>
        </p:sp>
        <p:sp>
          <p:nvSpPr>
            <p:cNvPr id="278" name="Rechthoek 277">
              <a:extLst>
                <a:ext uri="{FF2B5EF4-FFF2-40B4-BE49-F238E27FC236}">
                  <a16:creationId xmlns:a16="http://schemas.microsoft.com/office/drawing/2014/main" id="{4815B8AF-2FA8-48C1-AEC1-BC3B687E8A66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279" name="ICOON_info">
              <a:extLst>
                <a:ext uri="{FF2B5EF4-FFF2-40B4-BE49-F238E27FC236}">
                  <a16:creationId xmlns:a16="http://schemas.microsoft.com/office/drawing/2014/main" id="{31191EA7-90FB-424C-B52F-F4ADB3A949A4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321" name="Ovaal 320">
                <a:extLst>
                  <a:ext uri="{FF2B5EF4-FFF2-40B4-BE49-F238E27FC236}">
                    <a16:creationId xmlns:a16="http://schemas.microsoft.com/office/drawing/2014/main" id="{6F42BD3D-EDF3-4733-A41B-A8569489912A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Graphic 163" descr="Informatie">
                <a:extLst>
                  <a:ext uri="{FF2B5EF4-FFF2-40B4-BE49-F238E27FC236}">
                    <a16:creationId xmlns:a16="http://schemas.microsoft.com/office/drawing/2014/main" id="{796C11D9-D72B-4FEF-8F4C-199F7347CC5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0" name="VOORBEELD">
              <a:extLst>
                <a:ext uri="{FF2B5EF4-FFF2-40B4-BE49-F238E27FC236}">
                  <a16:creationId xmlns:a16="http://schemas.microsoft.com/office/drawing/2014/main" id="{24BB82B4-24A5-4C94-B2A9-3F3DD62B5F6B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81" name="Rechthoek 280">
                <a:extLst>
                  <a:ext uri="{FF2B5EF4-FFF2-40B4-BE49-F238E27FC236}">
                    <a16:creationId xmlns:a16="http://schemas.microsoft.com/office/drawing/2014/main" id="{E2D61786-0704-47A4-8210-11C9C71E10A5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282" name="Rechthoek 281">
                <a:extLst>
                  <a:ext uri="{FF2B5EF4-FFF2-40B4-BE49-F238E27FC236}">
                    <a16:creationId xmlns:a16="http://schemas.microsoft.com/office/drawing/2014/main" id="{3B53AAD0-8552-4E4D-931E-0663DC7899D0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83" name="Groep 282">
                <a:extLst>
                  <a:ext uri="{FF2B5EF4-FFF2-40B4-BE49-F238E27FC236}">
                    <a16:creationId xmlns:a16="http://schemas.microsoft.com/office/drawing/2014/main" id="{0D82C966-5235-403B-A32F-5F3BF60E8683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314" name="Groep 313">
                  <a:extLst>
                    <a:ext uri="{FF2B5EF4-FFF2-40B4-BE49-F238E27FC236}">
                      <a16:creationId xmlns:a16="http://schemas.microsoft.com/office/drawing/2014/main" id="{1F1D819A-A7D6-431C-9E22-3FF41B19265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BB17ABED-10B5-410E-9BFD-A7715883A6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CC0BCA2D-561D-417D-A0E3-BAC7959E31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317C8647-4121-4B60-9C02-0736767BE0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9" name="Rechte verbindingslijn 318">
                    <a:extLst>
                      <a:ext uri="{FF2B5EF4-FFF2-40B4-BE49-F238E27FC236}">
                        <a16:creationId xmlns:a16="http://schemas.microsoft.com/office/drawing/2014/main" id="{91C2DF1F-25D9-4C42-AB79-FDA2E8DFCAB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0" name="Rechte verbindingslijn 319">
                    <a:extLst>
                      <a:ext uri="{FF2B5EF4-FFF2-40B4-BE49-F238E27FC236}">
                        <a16:creationId xmlns:a16="http://schemas.microsoft.com/office/drawing/2014/main" id="{7FFB4265-6244-4E9C-8FA2-4F7F00FBC06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15" name="Pijl: rechts 314">
                  <a:extLst>
                    <a:ext uri="{FF2B5EF4-FFF2-40B4-BE49-F238E27FC236}">
                      <a16:creationId xmlns:a16="http://schemas.microsoft.com/office/drawing/2014/main" id="{7B7E84BD-AB82-4379-B005-74D766ED5EBC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84" name="Groep 283">
                <a:extLst>
                  <a:ext uri="{FF2B5EF4-FFF2-40B4-BE49-F238E27FC236}">
                    <a16:creationId xmlns:a16="http://schemas.microsoft.com/office/drawing/2014/main" id="{DD02294A-F6B7-44AF-951F-806D9F3B2FB0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307" name="Groep 306">
                  <a:extLst>
                    <a:ext uri="{FF2B5EF4-FFF2-40B4-BE49-F238E27FC236}">
                      <a16:creationId xmlns:a16="http://schemas.microsoft.com/office/drawing/2014/main" id="{10BB995F-D9CE-4D52-9FA0-072B8EA168B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309" name="Rechte verbindingslijn 308">
                    <a:extLst>
                      <a:ext uri="{FF2B5EF4-FFF2-40B4-BE49-F238E27FC236}">
                        <a16:creationId xmlns:a16="http://schemas.microsoft.com/office/drawing/2014/main" id="{8D77DA5E-8E2E-4982-A38B-28E8A64F0C3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0" name="Rechte verbindingslijn 309">
                    <a:extLst>
                      <a:ext uri="{FF2B5EF4-FFF2-40B4-BE49-F238E27FC236}">
                        <a16:creationId xmlns:a16="http://schemas.microsoft.com/office/drawing/2014/main" id="{544B57A1-7A8D-43EF-AE55-C50EDF1958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1" name="Rechte verbindingslijn 310">
                    <a:extLst>
                      <a:ext uri="{FF2B5EF4-FFF2-40B4-BE49-F238E27FC236}">
                        <a16:creationId xmlns:a16="http://schemas.microsoft.com/office/drawing/2014/main" id="{8C1FDAE3-3096-4A3C-8E72-E7C635A56D5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2" name="Rechte verbindingslijn 311">
                    <a:extLst>
                      <a:ext uri="{FF2B5EF4-FFF2-40B4-BE49-F238E27FC236}">
                        <a16:creationId xmlns:a16="http://schemas.microsoft.com/office/drawing/2014/main" id="{AB16285C-894C-476A-9BF3-58685FA85F9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3" name="Rechte verbindingslijn 312">
                    <a:extLst>
                      <a:ext uri="{FF2B5EF4-FFF2-40B4-BE49-F238E27FC236}">
                        <a16:creationId xmlns:a16="http://schemas.microsoft.com/office/drawing/2014/main" id="{B81B4E67-6CCE-4FC3-A9F5-F023589299D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08" name="Pijl: rechts 307">
                  <a:extLst>
                    <a:ext uri="{FF2B5EF4-FFF2-40B4-BE49-F238E27FC236}">
                      <a16:creationId xmlns:a16="http://schemas.microsoft.com/office/drawing/2014/main" id="{945BCFD6-6B0C-4391-BAA6-2AB54475273B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285" name="Rechte verbindingslijn 284">
                <a:extLst>
                  <a:ext uri="{FF2B5EF4-FFF2-40B4-BE49-F238E27FC236}">
                    <a16:creationId xmlns:a16="http://schemas.microsoft.com/office/drawing/2014/main" id="{F9B6C241-A595-4F31-847A-AC0C9F01839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bg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86" name="Rechte verbindingslijn 285">
                <a:extLst>
                  <a:ext uri="{FF2B5EF4-FFF2-40B4-BE49-F238E27FC236}">
                    <a16:creationId xmlns:a16="http://schemas.microsoft.com/office/drawing/2014/main" id="{72375FC5-E8B9-4C91-9D74-0C8E5404BD0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bg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287" name="Rechthoek 286">
                <a:extLst>
                  <a:ext uri="{FF2B5EF4-FFF2-40B4-BE49-F238E27FC236}">
                    <a16:creationId xmlns:a16="http://schemas.microsoft.com/office/drawing/2014/main" id="{C7EB3B9C-FDED-4ACC-BA08-19F87DC80849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288" name="Rechthoek 287">
                <a:extLst>
                  <a:ext uri="{FF2B5EF4-FFF2-40B4-BE49-F238E27FC236}">
                    <a16:creationId xmlns:a16="http://schemas.microsoft.com/office/drawing/2014/main" id="{2999EC27-CE3E-413B-97A2-6E1879F5666B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289" name="Groep 288">
                <a:extLst>
                  <a:ext uri="{FF2B5EF4-FFF2-40B4-BE49-F238E27FC236}">
                    <a16:creationId xmlns:a16="http://schemas.microsoft.com/office/drawing/2014/main" id="{2BADDFEF-F053-47D4-A10D-0CAA5F369F1B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299" name="Rechthoek 298">
                  <a:extLst>
                    <a:ext uri="{FF2B5EF4-FFF2-40B4-BE49-F238E27FC236}">
                      <a16:creationId xmlns:a16="http://schemas.microsoft.com/office/drawing/2014/main" id="{E1F12A8B-4E72-47C7-9DD4-8AC6EC51A231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00" name="Groep 299">
                  <a:extLst>
                    <a:ext uri="{FF2B5EF4-FFF2-40B4-BE49-F238E27FC236}">
                      <a16:creationId xmlns:a16="http://schemas.microsoft.com/office/drawing/2014/main" id="{4BA6326E-064E-4BC5-A1A5-3DBF2CC340A5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302" name="Rechte verbindingslijn 301">
                    <a:extLst>
                      <a:ext uri="{FF2B5EF4-FFF2-40B4-BE49-F238E27FC236}">
                        <a16:creationId xmlns:a16="http://schemas.microsoft.com/office/drawing/2014/main" id="{8DC06C02-F881-4BB7-8472-E43197219B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3" name="Rechte verbindingslijn 302">
                    <a:extLst>
                      <a:ext uri="{FF2B5EF4-FFF2-40B4-BE49-F238E27FC236}">
                        <a16:creationId xmlns:a16="http://schemas.microsoft.com/office/drawing/2014/main" id="{493C7440-8567-4151-A01F-0BCDE71FCEE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4" name="Rechte verbindingslijn 303">
                    <a:extLst>
                      <a:ext uri="{FF2B5EF4-FFF2-40B4-BE49-F238E27FC236}">
                        <a16:creationId xmlns:a16="http://schemas.microsoft.com/office/drawing/2014/main" id="{50E05FD0-53FB-42E2-9D8A-88BE3137CD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5" name="Rechte verbindingslijn 304">
                    <a:extLst>
                      <a:ext uri="{FF2B5EF4-FFF2-40B4-BE49-F238E27FC236}">
                        <a16:creationId xmlns:a16="http://schemas.microsoft.com/office/drawing/2014/main" id="{07554FF7-1807-47D7-B159-6E5E3E39739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9535D9D1-6AB7-40C8-9ADE-B597719ECB6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01" name="Pijl: rechts 300">
                  <a:extLst>
                    <a:ext uri="{FF2B5EF4-FFF2-40B4-BE49-F238E27FC236}">
                      <a16:creationId xmlns:a16="http://schemas.microsoft.com/office/drawing/2014/main" id="{63CB9BCA-A78A-4BFD-ADB3-FCA76C741311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90" name="Groep 289">
                <a:extLst>
                  <a:ext uri="{FF2B5EF4-FFF2-40B4-BE49-F238E27FC236}">
                    <a16:creationId xmlns:a16="http://schemas.microsoft.com/office/drawing/2014/main" id="{E371EAB4-3254-47A7-808B-BB063B5D9D34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291" name="Rechthoek 290">
                  <a:extLst>
                    <a:ext uri="{FF2B5EF4-FFF2-40B4-BE49-F238E27FC236}">
                      <a16:creationId xmlns:a16="http://schemas.microsoft.com/office/drawing/2014/main" id="{94779CA0-D445-48DB-AA98-84C5A4419692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92" name="Groep 291">
                  <a:extLst>
                    <a:ext uri="{FF2B5EF4-FFF2-40B4-BE49-F238E27FC236}">
                      <a16:creationId xmlns:a16="http://schemas.microsoft.com/office/drawing/2014/main" id="{59836B73-7228-4C19-BBC9-85DDF9635F1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94" name="Rechte verbindingslijn 293">
                    <a:extLst>
                      <a:ext uri="{FF2B5EF4-FFF2-40B4-BE49-F238E27FC236}">
                        <a16:creationId xmlns:a16="http://schemas.microsoft.com/office/drawing/2014/main" id="{F59FD3CA-7A88-491D-B6A3-48B17148627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5" name="Rechte verbindingslijn 294">
                    <a:extLst>
                      <a:ext uri="{FF2B5EF4-FFF2-40B4-BE49-F238E27FC236}">
                        <a16:creationId xmlns:a16="http://schemas.microsoft.com/office/drawing/2014/main" id="{48159ACD-FEA9-4330-93EF-7ABF1CBB49B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6" name="Rechte verbindingslijn 295">
                    <a:extLst>
                      <a:ext uri="{FF2B5EF4-FFF2-40B4-BE49-F238E27FC236}">
                        <a16:creationId xmlns:a16="http://schemas.microsoft.com/office/drawing/2014/main" id="{C17B363D-9683-4EF3-91BD-5D98081DF93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7" name="Rechte verbindingslijn 296">
                    <a:extLst>
                      <a:ext uri="{FF2B5EF4-FFF2-40B4-BE49-F238E27FC236}">
                        <a16:creationId xmlns:a16="http://schemas.microsoft.com/office/drawing/2014/main" id="{31DF962D-D4BD-409C-867A-5E48D51BB6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8" name="Rechte verbindingslijn 297">
                    <a:extLst>
                      <a:ext uri="{FF2B5EF4-FFF2-40B4-BE49-F238E27FC236}">
                        <a16:creationId xmlns:a16="http://schemas.microsoft.com/office/drawing/2014/main" id="{46021D29-9C7A-44E1-8473-92B48F5A23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93" name="Pijl: rechts 292">
                  <a:extLst>
                    <a:ext uri="{FF2B5EF4-FFF2-40B4-BE49-F238E27FC236}">
                      <a16:creationId xmlns:a16="http://schemas.microsoft.com/office/drawing/2014/main" id="{9C12025E-BD8A-4D87-81BB-588D4D6EEED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05466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9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beelding">
            <a:extLst>
              <a:ext uri="{FF2B5EF4-FFF2-40B4-BE49-F238E27FC236}">
                <a16:creationId xmlns:a16="http://schemas.microsoft.com/office/drawing/2014/main" id="{0ED1532C-AD92-49ED-A627-6D27F1A68A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3175" y="0"/>
            <a:ext cx="12195175" cy="6872068"/>
          </a:xfrm>
          <a:solidFill>
            <a:schemeClr val="bg1">
              <a:lumMod val="75000"/>
            </a:schemeClr>
          </a:solidFill>
        </p:spPr>
        <p:txBody>
          <a:bodyPr bIns="126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an image</a:t>
            </a:r>
          </a:p>
        </p:txBody>
      </p:sp>
      <p:sp>
        <p:nvSpPr>
          <p:cNvPr id="66" name="Titel 65">
            <a:extLst>
              <a:ext uri="{FF2B5EF4-FFF2-40B4-BE49-F238E27FC236}">
                <a16:creationId xmlns:a16="http://schemas.microsoft.com/office/drawing/2014/main" id="{828858B5-8AEF-449A-B675-A66FB1832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43993" y="572878"/>
            <a:ext cx="5116736" cy="6285122"/>
          </a:xfrm>
          <a:custGeom>
            <a:avLst/>
            <a:gdLst>
              <a:gd name="connsiteX0" fmla="*/ 0 w 5116736"/>
              <a:gd name="connsiteY0" fmla="*/ 0 h 6285122"/>
              <a:gd name="connsiteX1" fmla="*/ 5116736 w 5116736"/>
              <a:gd name="connsiteY1" fmla="*/ 289448 h 6285122"/>
              <a:gd name="connsiteX2" fmla="*/ 5116736 w 5116736"/>
              <a:gd name="connsiteY2" fmla="*/ 6285122 h 6285122"/>
              <a:gd name="connsiteX3" fmla="*/ 24631 w 5116736"/>
              <a:gd name="connsiteY3" fmla="*/ 6285122 h 62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736" h="6285122">
                <a:moveTo>
                  <a:pt x="0" y="0"/>
                </a:moveTo>
                <a:lnTo>
                  <a:pt x="5116736" y="289448"/>
                </a:lnTo>
                <a:lnTo>
                  <a:pt x="5116736" y="6285122"/>
                </a:lnTo>
                <a:lnTo>
                  <a:pt x="24631" y="6285122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900000" tIns="720000" rIns="360000" bIns="720000" anchor="t" anchorCtr="0">
            <a:noAutofit/>
          </a:bodyPr>
          <a:lstStyle>
            <a:lvl1pPr>
              <a:lnSpc>
                <a:spcPts val="5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/>
              <a:t>Title slide</a:t>
            </a: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5FE84C7E-C14B-4A19-99E9-41458C49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1A1203-CA3D-4D48-AFA0-9D668419C1D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1" name="- INFO">
            <a:extLst>
              <a:ext uri="{FF2B5EF4-FFF2-40B4-BE49-F238E27FC236}">
                <a16:creationId xmlns:a16="http://schemas.microsoft.com/office/drawing/2014/main" id="{E38F3283-AAD8-461D-A1A3-0A161EAC662B}"/>
              </a:ext>
            </a:extLst>
          </p:cNvPr>
          <p:cNvSpPr txBox="1"/>
          <p:nvPr userDrawn="1"/>
        </p:nvSpPr>
        <p:spPr>
          <a:xfrm>
            <a:off x="0" y="-321991"/>
            <a:ext cx="12179300" cy="1984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GB" sz="1400" b="1" cap="none" spc="0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Title + Image</a:t>
            </a:r>
          </a:p>
        </p:txBody>
      </p:sp>
      <p:grpSp>
        <p:nvGrpSpPr>
          <p:cNvPr id="68" name="INSTRUCTION">
            <a:extLst>
              <a:ext uri="{FF2B5EF4-FFF2-40B4-BE49-F238E27FC236}">
                <a16:creationId xmlns:a16="http://schemas.microsoft.com/office/drawing/2014/main" id="{12CFB2B4-46C5-499B-BC77-A27469025804}"/>
              </a:ext>
            </a:extLst>
          </p:cNvPr>
          <p:cNvGrpSpPr/>
          <p:nvPr userDrawn="1"/>
        </p:nvGrpSpPr>
        <p:grpSpPr>
          <a:xfrm>
            <a:off x="12377595" y="0"/>
            <a:ext cx="3693386" cy="6261886"/>
            <a:chOff x="-3786437" y="0"/>
            <a:chExt cx="3693386" cy="6261886"/>
          </a:xfrm>
        </p:grpSpPr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17C6089C-E452-4E81-BE85-3DD2BA94F028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5273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75C90C86-BE6A-4E44-A1E7-1FACEEC63CFC}"/>
                </a:ext>
              </a:extLst>
            </p:cNvPr>
            <p:cNvSpPr/>
            <p:nvPr userDrawn="1"/>
          </p:nvSpPr>
          <p:spPr>
            <a:xfrm>
              <a:off x="-3786437" y="543388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71" name="Ovaal 70">
              <a:extLst>
                <a:ext uri="{FF2B5EF4-FFF2-40B4-BE49-F238E27FC236}">
                  <a16:creationId xmlns:a16="http://schemas.microsoft.com/office/drawing/2014/main" id="{7617B8F8-7745-4D17-99B6-65D84219450B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A0B3A6FE-E791-4391-831A-0D6EC80C792B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73" name="Groep 72">
              <a:extLst>
                <a:ext uri="{FF2B5EF4-FFF2-40B4-BE49-F238E27FC236}">
                  <a16:creationId xmlns:a16="http://schemas.microsoft.com/office/drawing/2014/main" id="{B8EBCA1B-674F-4E55-BA98-D41EB4D746FE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9D2C9348-F23A-4113-A879-2DD0BD754237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Ovaal 119">
                <a:extLst>
                  <a:ext uri="{FF2B5EF4-FFF2-40B4-BE49-F238E27FC236}">
                    <a16:creationId xmlns:a16="http://schemas.microsoft.com/office/drawing/2014/main" id="{CBE4CD8E-156E-4D34-A4C8-3AE34AFF2A3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Vrije vorm: vorm 120">
                <a:extLst>
                  <a:ext uri="{FF2B5EF4-FFF2-40B4-BE49-F238E27FC236}">
                    <a16:creationId xmlns:a16="http://schemas.microsoft.com/office/drawing/2014/main" id="{9235C0CE-A3E9-445A-9F8F-1034C7E044F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Rechthoek: afgeronde hoeken 121">
                <a:extLst>
                  <a:ext uri="{FF2B5EF4-FFF2-40B4-BE49-F238E27FC236}">
                    <a16:creationId xmlns:a16="http://schemas.microsoft.com/office/drawing/2014/main" id="{58FB486D-B76E-4F4D-B25A-D571BD016ADE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3" name="Rechte verbindingslijn 122">
                <a:extLst>
                  <a:ext uri="{FF2B5EF4-FFF2-40B4-BE49-F238E27FC236}">
                    <a16:creationId xmlns:a16="http://schemas.microsoft.com/office/drawing/2014/main" id="{FA9CF11D-C214-4CA3-B84A-0D6CF60A82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4" name="Rechte verbindingslijn 123">
                <a:extLst>
                  <a:ext uri="{FF2B5EF4-FFF2-40B4-BE49-F238E27FC236}">
                    <a16:creationId xmlns:a16="http://schemas.microsoft.com/office/drawing/2014/main" id="{EBEB950E-8304-4E8C-9098-20EC255BD604}"/>
                  </a:ext>
                </a:extLst>
              </p:cNvPr>
              <p:cNvCxnSpPr>
                <a:cxnSpLocks/>
                <a:stCxn id="12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4" name="Ovaal 73">
              <a:extLst>
                <a:ext uri="{FF2B5EF4-FFF2-40B4-BE49-F238E27FC236}">
                  <a16:creationId xmlns:a16="http://schemas.microsoft.com/office/drawing/2014/main" id="{6696FC7B-5F82-41D9-9344-CC90F0863772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E3860C10-19AE-42BC-A256-CCD8142375CE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76" name="Groep 75">
              <a:extLst>
                <a:ext uri="{FF2B5EF4-FFF2-40B4-BE49-F238E27FC236}">
                  <a16:creationId xmlns:a16="http://schemas.microsoft.com/office/drawing/2014/main" id="{6041C494-7DB1-4DB3-BAD0-31FBDCDF862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F8AB80E2-47A9-43CB-B152-5C257A887533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7" name="Rechte verbindingslijn 116">
                <a:extLst>
                  <a:ext uri="{FF2B5EF4-FFF2-40B4-BE49-F238E27FC236}">
                    <a16:creationId xmlns:a16="http://schemas.microsoft.com/office/drawing/2014/main" id="{E4280467-371E-4B16-B0B5-22D288C7D021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8" name="Gelijkbenige driehoek 117">
                <a:extLst>
                  <a:ext uri="{FF2B5EF4-FFF2-40B4-BE49-F238E27FC236}">
                    <a16:creationId xmlns:a16="http://schemas.microsoft.com/office/drawing/2014/main" id="{67BE3DC9-D260-466D-B3ED-F8E6771AC51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7" name="Ovaal 76">
              <a:extLst>
                <a:ext uri="{FF2B5EF4-FFF2-40B4-BE49-F238E27FC236}">
                  <a16:creationId xmlns:a16="http://schemas.microsoft.com/office/drawing/2014/main" id="{A0D2BB1B-44A2-4730-9E08-921254C50FBF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26AF95E7-7E92-46E1-92DF-F3279136FAAC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image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‘Send to back’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B5ACDE6-8404-4E7E-8EFB-FFC770FF677C}"/>
                </a:ext>
              </a:extLst>
            </p:cNvPr>
            <p:cNvSpPr/>
            <p:nvPr userDrawn="1"/>
          </p:nvSpPr>
          <p:spPr>
            <a:xfrm>
              <a:off x="-3603587" y="374423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619F54A6-3DCB-4016-AF23-10C50F8CC8EA}"/>
                </a:ext>
              </a:extLst>
            </p:cNvPr>
            <p:cNvSpPr/>
            <p:nvPr userDrawn="1"/>
          </p:nvSpPr>
          <p:spPr>
            <a:xfrm>
              <a:off x="-3319415" y="3744238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81" name="Groep 80">
              <a:extLst>
                <a:ext uri="{FF2B5EF4-FFF2-40B4-BE49-F238E27FC236}">
                  <a16:creationId xmlns:a16="http://schemas.microsoft.com/office/drawing/2014/main" id="{00005C48-108A-4029-B32C-2DB581F62092}"/>
                </a:ext>
              </a:extLst>
            </p:cNvPr>
            <p:cNvGrpSpPr/>
            <p:nvPr userDrawn="1"/>
          </p:nvGrpSpPr>
          <p:grpSpPr>
            <a:xfrm>
              <a:off x="-3447286" y="4645990"/>
              <a:ext cx="622283" cy="612919"/>
              <a:chOff x="12617641" y="3403239"/>
              <a:chExt cx="752963" cy="741634"/>
            </a:xfrm>
          </p:grpSpPr>
          <p:grpSp>
            <p:nvGrpSpPr>
              <p:cNvPr id="100" name="Groep 99">
                <a:extLst>
                  <a:ext uri="{FF2B5EF4-FFF2-40B4-BE49-F238E27FC236}">
                    <a16:creationId xmlns:a16="http://schemas.microsoft.com/office/drawing/2014/main" id="{9090352F-A2E1-4BEE-A775-556CEE97454A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03" name="Groep 102">
                  <a:extLst>
                    <a:ext uri="{FF2B5EF4-FFF2-40B4-BE49-F238E27FC236}">
                      <a16:creationId xmlns:a16="http://schemas.microsoft.com/office/drawing/2014/main" id="{3FD742F2-A695-4447-95F5-960569B4B7FD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051B7C95-E36E-4854-BA33-BF03B2E722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13" name="Rechthoek 112">
                      <a:extLst>
                        <a:ext uri="{FF2B5EF4-FFF2-40B4-BE49-F238E27FC236}">
                          <a16:creationId xmlns:a16="http://schemas.microsoft.com/office/drawing/2014/main" id="{B5D79783-D0EA-4E6B-A649-956B5D53E4D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4" name="Rechthoek 113">
                      <a:extLst>
                        <a:ext uri="{FF2B5EF4-FFF2-40B4-BE49-F238E27FC236}">
                          <a16:creationId xmlns:a16="http://schemas.microsoft.com/office/drawing/2014/main" id="{6B53BAC5-75A6-4307-8BD7-FA1E280E218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5" name="Ovaal 114">
                      <a:extLst>
                        <a:ext uri="{FF2B5EF4-FFF2-40B4-BE49-F238E27FC236}">
                          <a16:creationId xmlns:a16="http://schemas.microsoft.com/office/drawing/2014/main" id="{5ACBC7C8-3A21-4B40-BA4B-158FACF324B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1" name="Afbeelding 110">
                    <a:extLst>
                      <a:ext uri="{FF2B5EF4-FFF2-40B4-BE49-F238E27FC236}">
                        <a16:creationId xmlns:a16="http://schemas.microsoft.com/office/drawing/2014/main" id="{16DFF8D4-A519-4729-8EB8-A36069F8AFA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2" name="Afbeelding 111">
                    <a:extLst>
                      <a:ext uri="{FF2B5EF4-FFF2-40B4-BE49-F238E27FC236}">
                        <a16:creationId xmlns:a16="http://schemas.microsoft.com/office/drawing/2014/main" id="{0702AED3-82F0-4C2A-9F3C-CB30A3BB68A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4" name="Groep 103">
                  <a:extLst>
                    <a:ext uri="{FF2B5EF4-FFF2-40B4-BE49-F238E27FC236}">
                      <a16:creationId xmlns:a16="http://schemas.microsoft.com/office/drawing/2014/main" id="{A7929CBF-7E4F-459F-B247-C712BF83410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8" name="Rechthoek 107">
                    <a:extLst>
                      <a:ext uri="{FF2B5EF4-FFF2-40B4-BE49-F238E27FC236}">
                        <a16:creationId xmlns:a16="http://schemas.microsoft.com/office/drawing/2014/main" id="{1129F9BE-0088-42F9-A076-5F99FC63CDA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9" name="Rechthoek 108">
                    <a:extLst>
                      <a:ext uri="{FF2B5EF4-FFF2-40B4-BE49-F238E27FC236}">
                        <a16:creationId xmlns:a16="http://schemas.microsoft.com/office/drawing/2014/main" id="{D87985D0-6966-45DD-817F-0D002BC0998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5" name="Groep 104">
                  <a:extLst>
                    <a:ext uri="{FF2B5EF4-FFF2-40B4-BE49-F238E27FC236}">
                      <a16:creationId xmlns:a16="http://schemas.microsoft.com/office/drawing/2014/main" id="{0FA908BB-7402-4BFD-8AB5-E601989DF236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3E945425-722C-44ED-8FD7-E91E18B9376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7" name="Rechthoek 106">
                    <a:extLst>
                      <a:ext uri="{FF2B5EF4-FFF2-40B4-BE49-F238E27FC236}">
                        <a16:creationId xmlns:a16="http://schemas.microsoft.com/office/drawing/2014/main" id="{FF2E372D-A9F5-49D7-AC6C-51A7DD3ECC0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794A9F07-40F4-4038-91F1-D38E508C1F7C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2" name="Gelijkbenige driehoek 101">
                <a:extLst>
                  <a:ext uri="{FF2B5EF4-FFF2-40B4-BE49-F238E27FC236}">
                    <a16:creationId xmlns:a16="http://schemas.microsoft.com/office/drawing/2014/main" id="{64080902-426C-4131-8BE2-9B4150D297A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2" name="Groep 81">
              <a:extLst>
                <a:ext uri="{FF2B5EF4-FFF2-40B4-BE49-F238E27FC236}">
                  <a16:creationId xmlns:a16="http://schemas.microsoft.com/office/drawing/2014/main" id="{AA8FD6C5-3117-4860-A4B3-B18047BE9644}"/>
                </a:ext>
              </a:extLst>
            </p:cNvPr>
            <p:cNvGrpSpPr/>
            <p:nvPr userDrawn="1"/>
          </p:nvGrpSpPr>
          <p:grpSpPr>
            <a:xfrm>
              <a:off x="-3314821" y="2981448"/>
              <a:ext cx="1558053" cy="563933"/>
              <a:chOff x="-3314821" y="2981448"/>
              <a:chExt cx="1558053" cy="563933"/>
            </a:xfrm>
          </p:grpSpPr>
          <p:sp>
            <p:nvSpPr>
              <p:cNvPr id="86" name="Rechthoek 85">
                <a:extLst>
                  <a:ext uri="{FF2B5EF4-FFF2-40B4-BE49-F238E27FC236}">
                    <a16:creationId xmlns:a16="http://schemas.microsoft.com/office/drawing/2014/main" id="{CB162710-0DAC-4C80-893E-EBD3B76D407A}"/>
                  </a:ext>
                </a:extLst>
              </p:cNvPr>
              <p:cNvSpPr/>
              <p:nvPr userDrawn="1"/>
            </p:nvSpPr>
            <p:spPr>
              <a:xfrm>
                <a:off x="-3314821" y="2981448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24804580-49D2-4598-9497-5CD9D162A512}"/>
                  </a:ext>
                </a:extLst>
              </p:cNvPr>
              <p:cNvSpPr/>
              <p:nvPr userDrawn="1"/>
            </p:nvSpPr>
            <p:spPr>
              <a:xfrm>
                <a:off x="-3304719" y="3235173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Tekstvak 87">
                <a:extLst>
                  <a:ext uri="{FF2B5EF4-FFF2-40B4-BE49-F238E27FC236}">
                    <a16:creationId xmlns:a16="http://schemas.microsoft.com/office/drawing/2014/main" id="{E2B8CF82-4DC4-4C68-B038-1E4C24018D34}"/>
                  </a:ext>
                </a:extLst>
              </p:cNvPr>
              <p:cNvSpPr txBox="1"/>
              <p:nvPr userDrawn="1"/>
            </p:nvSpPr>
            <p:spPr>
              <a:xfrm>
                <a:off x="-3069820" y="3038892"/>
                <a:ext cx="1089248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front</a:t>
                </a:r>
              </a:p>
            </p:txBody>
          </p:sp>
          <p:sp>
            <p:nvSpPr>
              <p:cNvPr id="89" name="Tekstvak 88">
                <a:extLst>
                  <a:ext uri="{FF2B5EF4-FFF2-40B4-BE49-F238E27FC236}">
                    <a16:creationId xmlns:a16="http://schemas.microsoft.com/office/drawing/2014/main" id="{599C8C72-E0A1-4976-8109-63BE7970FAF4}"/>
                  </a:ext>
                </a:extLst>
              </p:cNvPr>
              <p:cNvSpPr txBox="1"/>
              <p:nvPr userDrawn="1"/>
            </p:nvSpPr>
            <p:spPr>
              <a:xfrm>
                <a:off x="-3069820" y="3295269"/>
                <a:ext cx="109851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back</a:t>
                </a:r>
              </a:p>
            </p:txBody>
          </p:sp>
          <p:sp>
            <p:nvSpPr>
              <p:cNvPr id="90" name="Vrije vorm: vorm 89">
                <a:extLst>
                  <a:ext uri="{FF2B5EF4-FFF2-40B4-BE49-F238E27FC236}">
                    <a16:creationId xmlns:a16="http://schemas.microsoft.com/office/drawing/2014/main" id="{B332F342-C97D-4665-A6A3-4DABECB20500}"/>
                  </a:ext>
                </a:extLst>
              </p:cNvPr>
              <p:cNvSpPr/>
              <p:nvPr userDrawn="1"/>
            </p:nvSpPr>
            <p:spPr>
              <a:xfrm>
                <a:off x="-2051274" y="3365381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Gelijkbenige driehoek 90">
                <a:extLst>
                  <a:ext uri="{FF2B5EF4-FFF2-40B4-BE49-F238E27FC236}">
                    <a16:creationId xmlns:a16="http://schemas.microsoft.com/office/drawing/2014/main" id="{03414F05-870C-495D-8E80-5DCEB5D7CB18}"/>
                  </a:ext>
                </a:extLst>
              </p:cNvPr>
              <p:cNvSpPr/>
              <p:nvPr userDrawn="1"/>
            </p:nvSpPr>
            <p:spPr>
              <a:xfrm rot="5400000">
                <a:off x="-1900674" y="3332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2" name="Groep 91">
                <a:extLst>
                  <a:ext uri="{FF2B5EF4-FFF2-40B4-BE49-F238E27FC236}">
                    <a16:creationId xmlns:a16="http://schemas.microsoft.com/office/drawing/2014/main" id="{D8452C0D-8CF7-46EA-B888-365AF561861A}"/>
                  </a:ext>
                </a:extLst>
              </p:cNvPr>
              <p:cNvGrpSpPr/>
              <p:nvPr userDrawn="1"/>
            </p:nvGrpSpPr>
            <p:grpSpPr>
              <a:xfrm>
                <a:off x="-3257052" y="3032066"/>
                <a:ext cx="182309" cy="163794"/>
                <a:chOff x="12832541" y="3162395"/>
                <a:chExt cx="219532" cy="197236"/>
              </a:xfrm>
            </p:grpSpPr>
            <p:sp>
              <p:nvSpPr>
                <p:cNvPr id="97" name="Rechthoek 96">
                  <a:extLst>
                    <a:ext uri="{FF2B5EF4-FFF2-40B4-BE49-F238E27FC236}">
                      <a16:creationId xmlns:a16="http://schemas.microsoft.com/office/drawing/2014/main" id="{2CC2E0D7-9BCE-4D3B-A006-FAEAFEDAC6E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8" name="Rechthoek 97">
                  <a:extLst>
                    <a:ext uri="{FF2B5EF4-FFF2-40B4-BE49-F238E27FC236}">
                      <a16:creationId xmlns:a16="http://schemas.microsoft.com/office/drawing/2014/main" id="{8AD9808F-5015-429C-B1F3-884CF9CF06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9" name="Rechthoek 98">
                  <a:extLst>
                    <a:ext uri="{FF2B5EF4-FFF2-40B4-BE49-F238E27FC236}">
                      <a16:creationId xmlns:a16="http://schemas.microsoft.com/office/drawing/2014/main" id="{25723A73-E601-480C-9EB3-ED199EC80FA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93" name="Groep 92">
                <a:extLst>
                  <a:ext uri="{FF2B5EF4-FFF2-40B4-BE49-F238E27FC236}">
                    <a16:creationId xmlns:a16="http://schemas.microsoft.com/office/drawing/2014/main" id="{B6239B73-79F4-4768-8514-481834E99DE7}"/>
                  </a:ext>
                </a:extLst>
              </p:cNvPr>
              <p:cNvGrpSpPr/>
              <p:nvPr userDrawn="1"/>
            </p:nvGrpSpPr>
            <p:grpSpPr>
              <a:xfrm>
                <a:off x="-3257053" y="3276580"/>
                <a:ext cx="182309" cy="163794"/>
                <a:chOff x="12832541" y="3162395"/>
                <a:chExt cx="219532" cy="197236"/>
              </a:xfrm>
            </p:grpSpPr>
            <p:sp>
              <p:nvSpPr>
                <p:cNvPr id="94" name="Rechthoek 93">
                  <a:extLst>
                    <a:ext uri="{FF2B5EF4-FFF2-40B4-BE49-F238E27FC236}">
                      <a16:creationId xmlns:a16="http://schemas.microsoft.com/office/drawing/2014/main" id="{20C17EDA-3B40-44B9-91DA-FE6BEB078F0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5" name="Rechthoek 94">
                  <a:extLst>
                    <a:ext uri="{FF2B5EF4-FFF2-40B4-BE49-F238E27FC236}">
                      <a16:creationId xmlns:a16="http://schemas.microsoft.com/office/drawing/2014/main" id="{5C3DE3EB-0F00-4BB6-A191-95C9DCFD119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96" name="Rechthoek 95">
                  <a:extLst>
                    <a:ext uri="{FF2B5EF4-FFF2-40B4-BE49-F238E27FC236}">
                      <a16:creationId xmlns:a16="http://schemas.microsoft.com/office/drawing/2014/main" id="{E61CE4EB-8F25-4E17-994C-6D3C1795A1C7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83" name="ICOON_info">
              <a:extLst>
                <a:ext uri="{FF2B5EF4-FFF2-40B4-BE49-F238E27FC236}">
                  <a16:creationId xmlns:a16="http://schemas.microsoft.com/office/drawing/2014/main" id="{29558FE8-DF9D-48E6-AB83-29E0BB292546}"/>
                </a:ext>
              </a:extLst>
            </p:cNvPr>
            <p:cNvGrpSpPr/>
            <p:nvPr userDrawn="1"/>
          </p:nvGrpSpPr>
          <p:grpSpPr>
            <a:xfrm>
              <a:off x="-376736" y="5307660"/>
              <a:ext cx="283685" cy="283685"/>
              <a:chOff x="-510741" y="5913713"/>
              <a:chExt cx="267555" cy="267555"/>
            </a:xfrm>
          </p:grpSpPr>
          <p:sp>
            <p:nvSpPr>
              <p:cNvPr id="84" name="Ovaal 83">
                <a:extLst>
                  <a:ext uri="{FF2B5EF4-FFF2-40B4-BE49-F238E27FC236}">
                    <a16:creationId xmlns:a16="http://schemas.microsoft.com/office/drawing/2014/main" id="{385EAEC6-C63C-4C90-9A71-364D6D09BA58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Graphic 163" descr="Informatie">
                <a:extLst>
                  <a:ext uri="{FF2B5EF4-FFF2-40B4-BE49-F238E27FC236}">
                    <a16:creationId xmlns:a16="http://schemas.microsoft.com/office/drawing/2014/main" id="{C9596E10-2286-40C0-A17C-3892DFECCEA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64" name="Tijdelijke aanduiding voor tekst 9">
            <a:extLst>
              <a:ext uri="{FF2B5EF4-FFF2-40B4-BE49-F238E27FC236}">
                <a16:creationId xmlns:a16="http://schemas.microsoft.com/office/drawing/2014/main" id="{BFDB5D18-9C48-4061-AFE0-BC950411BB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65543" y="6221421"/>
            <a:ext cx="1234772" cy="505912"/>
          </a:xfrm>
          <a:blipFill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/>
            <a:stretch>
              <a:fillRect l="-284" r="-284"/>
            </a:stretch>
          </a:blip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3375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">
            <a:extLst>
              <a:ext uri="{FF2B5EF4-FFF2-40B4-BE49-F238E27FC236}">
                <a16:creationId xmlns:a16="http://schemas.microsoft.com/office/drawing/2014/main" id="{4FCE8B7B-8D3B-466F-8956-5C1F4F50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4988" y="544768"/>
            <a:ext cx="5280602" cy="709102"/>
          </a:xfrm>
        </p:spPr>
        <p:txBody>
          <a:bodyPr/>
          <a:lstStyle/>
          <a:p>
            <a:r>
              <a:rPr lang="en-GB"/>
              <a:t>Title</a:t>
            </a:r>
            <a:br>
              <a:rPr lang="en-GB"/>
            </a:br>
            <a:r>
              <a:rPr lang="en-GB"/>
              <a:t>max. 2 lines</a:t>
            </a:r>
          </a:p>
        </p:txBody>
      </p:sp>
      <p:sp>
        <p:nvSpPr>
          <p:cNvPr id="10" name="tekst">
            <a:extLst>
              <a:ext uri="{FF2B5EF4-FFF2-40B4-BE49-F238E27FC236}">
                <a16:creationId xmlns:a16="http://schemas.microsoft.com/office/drawing/2014/main" id="{1666EADC-9024-4FF6-9D2D-3372EA71A6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7690" y="1793875"/>
            <a:ext cx="5270567" cy="4310064"/>
          </a:xfrm>
        </p:spPr>
        <p:txBody>
          <a:bodyPr/>
          <a:lstStyle>
            <a:lvl1pPr>
              <a:defRPr/>
            </a:lvl1pPr>
            <a:lvl2pPr marL="549275" indent="-28575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GB"/>
              <a:t>Bullet</a:t>
            </a:r>
          </a:p>
          <a:p>
            <a:pPr lvl="1"/>
            <a:r>
              <a:rPr lang="en-GB"/>
              <a:t>Sub-bullet</a:t>
            </a:r>
          </a:p>
          <a:p>
            <a:pPr lvl="2"/>
            <a:r>
              <a:rPr lang="en-GB"/>
              <a:t>Default text</a:t>
            </a:r>
          </a:p>
          <a:p>
            <a:pPr lvl="2"/>
            <a:endParaRPr lang="en-GB"/>
          </a:p>
          <a:p>
            <a:pPr lvl="3"/>
            <a:r>
              <a:rPr lang="en-GB"/>
              <a:t>Subtitle (blue)</a:t>
            </a:r>
          </a:p>
          <a:p>
            <a:pPr lvl="4"/>
            <a:r>
              <a:rPr lang="en-GB"/>
              <a:t>Subtitle (black)</a:t>
            </a:r>
          </a:p>
          <a:p>
            <a:pPr lvl="4"/>
            <a:endParaRPr lang="en-GB"/>
          </a:p>
          <a:p>
            <a:pPr lvl="5"/>
            <a:r>
              <a:rPr lang="en-GB"/>
              <a:t>Header</a:t>
            </a:r>
          </a:p>
          <a:p>
            <a:pPr lvl="6"/>
            <a:r>
              <a:rPr lang="en-GB"/>
              <a:t>Numerical bullet</a:t>
            </a:r>
          </a:p>
          <a:p>
            <a:pPr lvl="7"/>
            <a:r>
              <a:rPr lang="en-GB"/>
              <a:t>Bullet</a:t>
            </a:r>
          </a:p>
          <a:p>
            <a:pPr lvl="7"/>
            <a:endParaRPr lang="en-GB"/>
          </a:p>
          <a:p>
            <a:pPr lvl="8"/>
            <a:r>
              <a:rPr lang="en-GB"/>
              <a:t>*Source</a:t>
            </a: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C8474D2A-EAE8-4700-98D0-EF636863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1A1203-CA3D-4D48-AFA0-9D668419C1D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1" name="- INFO">
            <a:extLst>
              <a:ext uri="{FF2B5EF4-FFF2-40B4-BE49-F238E27FC236}">
                <a16:creationId xmlns:a16="http://schemas.microsoft.com/office/drawing/2014/main" id="{E9B6E537-682E-4D63-8EED-768A643E57AC}"/>
              </a:ext>
            </a:extLst>
          </p:cNvPr>
          <p:cNvSpPr txBox="1"/>
          <p:nvPr userDrawn="1"/>
        </p:nvSpPr>
        <p:spPr>
          <a:xfrm>
            <a:off x="0" y="-321991"/>
            <a:ext cx="12179300" cy="1984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GB" sz="1400" b="1" cap="none" spc="0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Text + Chart</a:t>
            </a:r>
          </a:p>
        </p:txBody>
      </p:sp>
      <p:sp>
        <p:nvSpPr>
          <p:cNvPr id="7" name="grafiek">
            <a:extLst>
              <a:ext uri="{FF2B5EF4-FFF2-40B4-BE49-F238E27FC236}">
                <a16:creationId xmlns:a16="http://schemas.microsoft.com/office/drawing/2014/main" id="{D3C892D9-3E95-47A0-9C76-CE97684DB1AD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363711" y="549275"/>
            <a:ext cx="5280602" cy="5554664"/>
          </a:xfrm>
        </p:spPr>
        <p:txBody>
          <a:bodyPr bIns="126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 chart</a:t>
            </a:r>
          </a:p>
        </p:txBody>
      </p:sp>
      <p:grpSp>
        <p:nvGrpSpPr>
          <p:cNvPr id="195" name="INSTRUCTION">
            <a:extLst>
              <a:ext uri="{FF2B5EF4-FFF2-40B4-BE49-F238E27FC236}">
                <a16:creationId xmlns:a16="http://schemas.microsoft.com/office/drawing/2014/main" id="{1B642332-4E41-4507-8F10-7B11226C7CF1}"/>
              </a:ext>
            </a:extLst>
          </p:cNvPr>
          <p:cNvGrpSpPr/>
          <p:nvPr userDrawn="1"/>
        </p:nvGrpSpPr>
        <p:grpSpPr>
          <a:xfrm>
            <a:off x="12377867" y="1"/>
            <a:ext cx="3693386" cy="5855257"/>
            <a:chOff x="-3786437" y="1"/>
            <a:chExt cx="3693386" cy="5855257"/>
          </a:xfrm>
        </p:grpSpPr>
        <p:sp>
          <p:nvSpPr>
            <p:cNvPr id="196" name="Rechthoek 195">
              <a:extLst>
                <a:ext uri="{FF2B5EF4-FFF2-40B4-BE49-F238E27FC236}">
                  <a16:creationId xmlns:a16="http://schemas.microsoft.com/office/drawing/2014/main" id="{743705B8-3AE6-4A90-BD42-84EFB7B6873A}"/>
                </a:ext>
              </a:extLst>
            </p:cNvPr>
            <p:cNvSpPr/>
            <p:nvPr userDrawn="1"/>
          </p:nvSpPr>
          <p:spPr>
            <a:xfrm>
              <a:off x="-3786165" y="3370798"/>
              <a:ext cx="3593091" cy="17607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Edit chart data</a:t>
              </a:r>
            </a:p>
          </p:txBody>
        </p:sp>
        <p:sp>
          <p:nvSpPr>
            <p:cNvPr id="197" name="Ovaal 196">
              <a:extLst>
                <a:ext uri="{FF2B5EF4-FFF2-40B4-BE49-F238E27FC236}">
                  <a16:creationId xmlns:a16="http://schemas.microsoft.com/office/drawing/2014/main" id="{8D67D9E2-E830-4EDA-A06D-44F2B98843B6}"/>
                </a:ext>
              </a:extLst>
            </p:cNvPr>
            <p:cNvSpPr/>
            <p:nvPr userDrawn="1"/>
          </p:nvSpPr>
          <p:spPr>
            <a:xfrm>
              <a:off x="-3603587" y="383539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8" name="Rechthoek 197">
              <a:extLst>
                <a:ext uri="{FF2B5EF4-FFF2-40B4-BE49-F238E27FC236}">
                  <a16:creationId xmlns:a16="http://schemas.microsoft.com/office/drawing/2014/main" id="{735292FB-1A0D-4BDB-9AB5-CA5E77E9AF8D}"/>
                </a:ext>
              </a:extLst>
            </p:cNvPr>
            <p:cNvSpPr/>
            <p:nvPr userDrawn="1"/>
          </p:nvSpPr>
          <p:spPr>
            <a:xfrm>
              <a:off x="-3319415" y="3835398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chart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‘Edit data’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99" name="Groep 198">
              <a:extLst>
                <a:ext uri="{FF2B5EF4-FFF2-40B4-BE49-F238E27FC236}">
                  <a16:creationId xmlns:a16="http://schemas.microsoft.com/office/drawing/2014/main" id="{2D34C7ED-6503-4F50-B04D-76C08A1B127B}"/>
                </a:ext>
              </a:extLst>
            </p:cNvPr>
            <p:cNvGrpSpPr/>
            <p:nvPr userDrawn="1"/>
          </p:nvGrpSpPr>
          <p:grpSpPr>
            <a:xfrm>
              <a:off x="-3314821" y="4275190"/>
              <a:ext cx="1495189" cy="563933"/>
              <a:chOff x="-3314821" y="3310415"/>
              <a:chExt cx="1495189" cy="563933"/>
            </a:xfrm>
          </p:grpSpPr>
          <p:sp>
            <p:nvSpPr>
              <p:cNvPr id="219" name="Rechthoek 218">
                <a:extLst>
                  <a:ext uri="{FF2B5EF4-FFF2-40B4-BE49-F238E27FC236}">
                    <a16:creationId xmlns:a16="http://schemas.microsoft.com/office/drawing/2014/main" id="{36C0A88F-7430-46F8-8962-0B92A02ECCFB}"/>
                  </a:ext>
                </a:extLst>
              </p:cNvPr>
              <p:cNvSpPr/>
              <p:nvPr userDrawn="1"/>
            </p:nvSpPr>
            <p:spPr>
              <a:xfrm>
                <a:off x="-3314821" y="3310415"/>
                <a:ext cx="140379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Rechthoek 219">
                <a:extLst>
                  <a:ext uri="{FF2B5EF4-FFF2-40B4-BE49-F238E27FC236}">
                    <a16:creationId xmlns:a16="http://schemas.microsoft.com/office/drawing/2014/main" id="{D9BF2CE5-73EF-4FF2-8202-8F87B3F7A649}"/>
                  </a:ext>
                </a:extLst>
              </p:cNvPr>
              <p:cNvSpPr/>
              <p:nvPr userDrawn="1"/>
            </p:nvSpPr>
            <p:spPr>
              <a:xfrm>
                <a:off x="-3304719" y="3564140"/>
                <a:ext cx="13878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Tekstvak 220">
                <a:extLst>
                  <a:ext uri="{FF2B5EF4-FFF2-40B4-BE49-F238E27FC236}">
                    <a16:creationId xmlns:a16="http://schemas.microsoft.com/office/drawing/2014/main" id="{5DC1BF9A-06EA-42A9-9AE9-0A451DC10019}"/>
                  </a:ext>
                </a:extLst>
              </p:cNvPr>
              <p:cNvSpPr txBox="1"/>
              <p:nvPr userDrawn="1"/>
            </p:nvSpPr>
            <p:spPr>
              <a:xfrm>
                <a:off x="-3122115" y="3369117"/>
                <a:ext cx="1258624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Change chart type</a:t>
                </a:r>
              </a:p>
            </p:txBody>
          </p:sp>
          <p:sp>
            <p:nvSpPr>
              <p:cNvPr id="222" name="Tekstvak 221">
                <a:extLst>
                  <a:ext uri="{FF2B5EF4-FFF2-40B4-BE49-F238E27FC236}">
                    <a16:creationId xmlns:a16="http://schemas.microsoft.com/office/drawing/2014/main" id="{59C20422-0A09-46F6-AB84-0B2F9F7F5F8D}"/>
                  </a:ext>
                </a:extLst>
              </p:cNvPr>
              <p:cNvSpPr txBox="1"/>
              <p:nvPr userDrawn="1"/>
            </p:nvSpPr>
            <p:spPr>
              <a:xfrm>
                <a:off x="-3115840" y="3624236"/>
                <a:ext cx="1296208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Edit data</a:t>
                </a:r>
              </a:p>
            </p:txBody>
          </p:sp>
          <p:sp>
            <p:nvSpPr>
              <p:cNvPr id="223" name="Vrije vorm: vorm 222">
                <a:extLst>
                  <a:ext uri="{FF2B5EF4-FFF2-40B4-BE49-F238E27FC236}">
                    <a16:creationId xmlns:a16="http://schemas.microsoft.com/office/drawing/2014/main" id="{B913B0B7-FB23-47D3-A6DA-7EF9E15CD0EC}"/>
                  </a:ext>
                </a:extLst>
              </p:cNvPr>
              <p:cNvSpPr/>
              <p:nvPr userDrawn="1"/>
            </p:nvSpPr>
            <p:spPr>
              <a:xfrm>
                <a:off x="-1959834" y="3694348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24" name="Groep 223">
                <a:extLst>
                  <a:ext uri="{FF2B5EF4-FFF2-40B4-BE49-F238E27FC236}">
                    <a16:creationId xmlns:a16="http://schemas.microsoft.com/office/drawing/2014/main" id="{D866F232-B83B-456B-B57E-E8BAB157C287}"/>
                  </a:ext>
                </a:extLst>
              </p:cNvPr>
              <p:cNvGrpSpPr/>
              <p:nvPr userDrawn="1"/>
            </p:nvGrpSpPr>
            <p:grpSpPr>
              <a:xfrm>
                <a:off x="-3261976" y="3361742"/>
                <a:ext cx="139861" cy="152244"/>
                <a:chOff x="12574450" y="6053892"/>
                <a:chExt cx="169232" cy="184215"/>
              </a:xfrm>
            </p:grpSpPr>
            <p:sp>
              <p:nvSpPr>
                <p:cNvPr id="244" name="Rechthoek 243">
                  <a:extLst>
                    <a:ext uri="{FF2B5EF4-FFF2-40B4-BE49-F238E27FC236}">
                      <a16:creationId xmlns:a16="http://schemas.microsoft.com/office/drawing/2014/main" id="{30E24A15-9596-440B-B2B4-D5CB52BAB12F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5" name="Rechthoek 244">
                  <a:extLst>
                    <a:ext uri="{FF2B5EF4-FFF2-40B4-BE49-F238E27FC236}">
                      <a16:creationId xmlns:a16="http://schemas.microsoft.com/office/drawing/2014/main" id="{607CDD59-609C-4675-80CB-B3E02B003A13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6" name="Rechthoek 245">
                  <a:extLst>
                    <a:ext uri="{FF2B5EF4-FFF2-40B4-BE49-F238E27FC236}">
                      <a16:creationId xmlns:a16="http://schemas.microsoft.com/office/drawing/2014/main" id="{0F6CD5D8-6F5E-4979-8E79-8D56D9AD59CA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25" name="Groep 224">
                <a:extLst>
                  <a:ext uri="{FF2B5EF4-FFF2-40B4-BE49-F238E27FC236}">
                    <a16:creationId xmlns:a16="http://schemas.microsoft.com/office/drawing/2014/main" id="{9A3DF83F-E77F-4AD3-B280-451D8C6F64F1}"/>
                  </a:ext>
                </a:extLst>
              </p:cNvPr>
              <p:cNvGrpSpPr/>
              <p:nvPr userDrawn="1"/>
            </p:nvGrpSpPr>
            <p:grpSpPr>
              <a:xfrm>
                <a:off x="-3261070" y="3635199"/>
                <a:ext cx="168905" cy="104490"/>
                <a:chOff x="-3261070" y="3620931"/>
                <a:chExt cx="193920" cy="119965"/>
              </a:xfrm>
            </p:grpSpPr>
            <p:sp>
              <p:nvSpPr>
                <p:cNvPr id="226" name="Rechthoek 225">
                  <a:extLst>
                    <a:ext uri="{FF2B5EF4-FFF2-40B4-BE49-F238E27FC236}">
                      <a16:creationId xmlns:a16="http://schemas.microsoft.com/office/drawing/2014/main" id="{DBBFEDE5-1E31-4CCF-8A3A-31A4AE182D2B}"/>
                    </a:ext>
                  </a:extLst>
                </p:cNvPr>
                <p:cNvSpPr/>
                <p:nvPr userDrawn="1"/>
              </p:nvSpPr>
              <p:spPr>
                <a:xfrm>
                  <a:off x="-3261070" y="3643881"/>
                  <a:ext cx="142985" cy="952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27" name="Groep 226">
                  <a:extLst>
                    <a:ext uri="{FF2B5EF4-FFF2-40B4-BE49-F238E27FC236}">
                      <a16:creationId xmlns:a16="http://schemas.microsoft.com/office/drawing/2014/main" id="{4C54C515-3F35-487D-BA19-0B279D0618CF}"/>
                    </a:ext>
                  </a:extLst>
                </p:cNvPr>
                <p:cNvGrpSpPr/>
                <p:nvPr userDrawn="1"/>
              </p:nvGrpSpPr>
              <p:grpSpPr>
                <a:xfrm>
                  <a:off x="-3261070" y="3622063"/>
                  <a:ext cx="141113" cy="117345"/>
                  <a:chOff x="1094874" y="-878306"/>
                  <a:chExt cx="867364" cy="613611"/>
                </a:xfrm>
              </p:grpSpPr>
              <p:cxnSp>
                <p:nvCxnSpPr>
                  <p:cNvPr id="237" name="Rechte verbindingslijn 236">
                    <a:extLst>
                      <a:ext uri="{FF2B5EF4-FFF2-40B4-BE49-F238E27FC236}">
                        <a16:creationId xmlns:a16="http://schemas.microsoft.com/office/drawing/2014/main" id="{E9138BDB-4828-46A2-BCA2-737AB09F66BB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1094874" y="-878305"/>
                    <a:ext cx="0" cy="613610"/>
                  </a:xfrm>
                  <a:prstGeom prst="line">
                    <a:avLst/>
                  </a:prstGeom>
                  <a:ln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Rechte verbindingslijn 237">
                    <a:extLst>
                      <a:ext uri="{FF2B5EF4-FFF2-40B4-BE49-F238E27FC236}">
                        <a16:creationId xmlns:a16="http://schemas.microsoft.com/office/drawing/2014/main" id="{E2627506-0C38-4DC8-A66E-A658EB190495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1962238" y="-878306"/>
                    <a:ext cx="0" cy="613611"/>
                  </a:xfrm>
                  <a:prstGeom prst="line">
                    <a:avLst/>
                  </a:prstGeom>
                  <a:ln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39" name="Groep 238">
                    <a:extLst>
                      <a:ext uri="{FF2B5EF4-FFF2-40B4-BE49-F238E27FC236}">
                        <a16:creationId xmlns:a16="http://schemas.microsoft.com/office/drawing/2014/main" id="{3E85DF4D-D5F3-4C12-92EE-5247027770F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270535" y="-878306"/>
                    <a:ext cx="526983" cy="613611"/>
                    <a:chOff x="1270535" y="-745959"/>
                    <a:chExt cx="526983" cy="481264"/>
                  </a:xfrm>
                </p:grpSpPr>
                <p:cxnSp>
                  <p:nvCxnSpPr>
                    <p:cNvPr id="240" name="Rechte verbindingslijn 239">
                      <a:extLst>
                        <a:ext uri="{FF2B5EF4-FFF2-40B4-BE49-F238E27FC236}">
                          <a16:creationId xmlns:a16="http://schemas.microsoft.com/office/drawing/2014/main" id="{62E5B77B-21B8-4243-951B-8D6A96549AB4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446196" y="-745959"/>
                      <a:ext cx="0" cy="481264"/>
                    </a:xfrm>
                    <a:prstGeom prst="line">
                      <a:avLst/>
                    </a:prstGeom>
                    <a:ln w="3175"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1" name="Rechte verbindingslijn 240">
                      <a:extLst>
                        <a:ext uri="{FF2B5EF4-FFF2-40B4-BE49-F238E27FC236}">
                          <a16:creationId xmlns:a16="http://schemas.microsoft.com/office/drawing/2014/main" id="{A991B1FB-FBF8-4415-B06E-DF31F4793C9F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270535" y="-745959"/>
                      <a:ext cx="0" cy="481264"/>
                    </a:xfrm>
                    <a:prstGeom prst="line">
                      <a:avLst/>
                    </a:prstGeom>
                    <a:ln w="3175"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2" name="Rechte verbindingslijn 241">
                      <a:extLst>
                        <a:ext uri="{FF2B5EF4-FFF2-40B4-BE49-F238E27FC236}">
                          <a16:creationId xmlns:a16="http://schemas.microsoft.com/office/drawing/2014/main" id="{164E4BBB-EC2B-4CF8-93B4-EE0C7FD404E8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621857" y="-745959"/>
                      <a:ext cx="0" cy="481264"/>
                    </a:xfrm>
                    <a:prstGeom prst="line">
                      <a:avLst/>
                    </a:prstGeom>
                    <a:ln w="3175"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3" name="Rechte verbindingslijn 242">
                      <a:extLst>
                        <a:ext uri="{FF2B5EF4-FFF2-40B4-BE49-F238E27FC236}">
                          <a16:creationId xmlns:a16="http://schemas.microsoft.com/office/drawing/2014/main" id="{2B11A769-E262-4715-9B84-09FC1DF8199D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797518" y="-745959"/>
                      <a:ext cx="0" cy="481264"/>
                    </a:xfrm>
                    <a:prstGeom prst="line">
                      <a:avLst/>
                    </a:prstGeom>
                    <a:ln w="3175"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8" name="Rechte verbindingslijn 227">
                  <a:extLst>
                    <a:ext uri="{FF2B5EF4-FFF2-40B4-BE49-F238E27FC236}">
                      <a16:creationId xmlns:a16="http://schemas.microsoft.com/office/drawing/2014/main" id="{4526D0D3-548D-4C46-AA11-01D62970D2BB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-3260471" y="3739408"/>
                  <a:ext cx="143329" cy="0"/>
                </a:xfrm>
                <a:prstGeom prst="line">
                  <a:avLst/>
                </a:prstGeom>
                <a:ln w="6350">
                  <a:solidFill>
                    <a:srgbClr val="81818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Rechte verbindingslijn 228">
                  <a:extLst>
                    <a:ext uri="{FF2B5EF4-FFF2-40B4-BE49-F238E27FC236}">
                      <a16:creationId xmlns:a16="http://schemas.microsoft.com/office/drawing/2014/main" id="{239247B7-0880-4667-AAF8-A5E616906740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-3261070" y="3713352"/>
                  <a:ext cx="142893" cy="0"/>
                </a:xfrm>
                <a:prstGeom prst="line">
                  <a:avLst/>
                </a:prstGeom>
                <a:ln w="3175">
                  <a:solidFill>
                    <a:srgbClr val="81818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Rechte verbindingslijn 229">
                  <a:extLst>
                    <a:ext uri="{FF2B5EF4-FFF2-40B4-BE49-F238E27FC236}">
                      <a16:creationId xmlns:a16="http://schemas.microsoft.com/office/drawing/2014/main" id="{25D276F7-F1FE-438E-9ADB-5B88A1D25D3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-3261070" y="3689677"/>
                  <a:ext cx="142893" cy="0"/>
                </a:xfrm>
                <a:prstGeom prst="line">
                  <a:avLst/>
                </a:prstGeom>
                <a:ln w="3175">
                  <a:solidFill>
                    <a:srgbClr val="81818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Rechte verbindingslijn 230">
                  <a:extLst>
                    <a:ext uri="{FF2B5EF4-FFF2-40B4-BE49-F238E27FC236}">
                      <a16:creationId xmlns:a16="http://schemas.microsoft.com/office/drawing/2014/main" id="{43749FAC-F1EC-41CF-90D8-9FC70B118A4B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-3261070" y="3663621"/>
                  <a:ext cx="142893" cy="0"/>
                </a:xfrm>
                <a:prstGeom prst="line">
                  <a:avLst/>
                </a:prstGeom>
                <a:ln w="3175">
                  <a:solidFill>
                    <a:srgbClr val="81818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2" name="Rechthoek 231">
                  <a:extLst>
                    <a:ext uri="{FF2B5EF4-FFF2-40B4-BE49-F238E27FC236}">
                      <a16:creationId xmlns:a16="http://schemas.microsoft.com/office/drawing/2014/main" id="{D0FD2F7D-6938-4D52-A5F4-1293B40BDC68}"/>
                    </a:ext>
                  </a:extLst>
                </p:cNvPr>
                <p:cNvSpPr/>
                <p:nvPr userDrawn="1"/>
              </p:nvSpPr>
              <p:spPr>
                <a:xfrm>
                  <a:off x="-3261070" y="3620931"/>
                  <a:ext cx="142893" cy="24910"/>
                </a:xfrm>
                <a:prstGeom prst="rect">
                  <a:avLst/>
                </a:prstGeom>
                <a:solidFill>
                  <a:srgbClr val="8181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33" name="Groep 232">
                  <a:extLst>
                    <a:ext uri="{FF2B5EF4-FFF2-40B4-BE49-F238E27FC236}">
                      <a16:creationId xmlns:a16="http://schemas.microsoft.com/office/drawing/2014/main" id="{4CCEBE2C-CFD0-4B95-A0DD-A3043327227A}"/>
                    </a:ext>
                  </a:extLst>
                </p:cNvPr>
                <p:cNvGrpSpPr/>
                <p:nvPr userDrawn="1"/>
              </p:nvGrpSpPr>
              <p:grpSpPr>
                <a:xfrm rot="2700000">
                  <a:off x="-3158000" y="3650045"/>
                  <a:ext cx="34350" cy="147351"/>
                  <a:chOff x="3148392" y="-836646"/>
                  <a:chExt cx="132124" cy="596095"/>
                </a:xfrm>
                <a:solidFill>
                  <a:srgbClr val="3399FF"/>
                </a:solidFill>
              </p:grpSpPr>
              <p:sp>
                <p:nvSpPr>
                  <p:cNvPr id="234" name="Rechthoek 233">
                    <a:extLst>
                      <a:ext uri="{FF2B5EF4-FFF2-40B4-BE49-F238E27FC236}">
                        <a16:creationId xmlns:a16="http://schemas.microsoft.com/office/drawing/2014/main" id="{3245D3A4-5C22-4BC9-9338-F4BD133FD93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148632" y="-725510"/>
                    <a:ext cx="131884" cy="281356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35" name="Rechthoek: afgeronde bovenhoeken 234">
                    <a:extLst>
                      <a:ext uri="{FF2B5EF4-FFF2-40B4-BE49-F238E27FC236}">
                        <a16:creationId xmlns:a16="http://schemas.microsoft.com/office/drawing/2014/main" id="{43B375AA-3E0F-40DD-8679-226CF8C0840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148556" y="-836646"/>
                    <a:ext cx="131882" cy="87614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36" name="Gelijkbenige driehoek 235">
                    <a:extLst>
                      <a:ext uri="{FF2B5EF4-FFF2-40B4-BE49-F238E27FC236}">
                        <a16:creationId xmlns:a16="http://schemas.microsoft.com/office/drawing/2014/main" id="{B5BC8419-64BE-4B48-A83C-A4EF8931FF80}"/>
                      </a:ext>
                    </a:extLst>
                  </p:cNvPr>
                  <p:cNvSpPr/>
                  <p:nvPr userDrawn="1"/>
                </p:nvSpPr>
                <p:spPr>
                  <a:xfrm rot="10800000">
                    <a:off x="3148392" y="-420304"/>
                    <a:ext cx="131887" cy="179753"/>
                  </a:xfrm>
                  <a:prstGeom prst="triangle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</p:grpSp>
        <p:sp>
          <p:nvSpPr>
            <p:cNvPr id="200" name="Rechthoek 199">
              <a:extLst>
                <a:ext uri="{FF2B5EF4-FFF2-40B4-BE49-F238E27FC236}">
                  <a16:creationId xmlns:a16="http://schemas.microsoft.com/office/drawing/2014/main" id="{2FE6966E-33C7-46A1-A937-6FC2FF8B8F75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318710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Chart</a:t>
              </a:r>
            </a:p>
          </p:txBody>
        </p:sp>
        <p:sp>
          <p:nvSpPr>
            <p:cNvPr id="201" name="Ovaal 200">
              <a:extLst>
                <a:ext uri="{FF2B5EF4-FFF2-40B4-BE49-F238E27FC236}">
                  <a16:creationId xmlns:a16="http://schemas.microsoft.com/office/drawing/2014/main" id="{30545AFF-E9D7-4F8A-8B4E-B5CA1F569AB2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02" name="Rechthoek 201">
              <a:extLst>
                <a:ext uri="{FF2B5EF4-FFF2-40B4-BE49-F238E27FC236}">
                  <a16:creationId xmlns:a16="http://schemas.microsoft.com/office/drawing/2014/main" id="{D30F434D-B0A9-453B-BE9E-5AFE635E4C1F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chart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chart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03" name="Ovaal 202">
              <a:extLst>
                <a:ext uri="{FF2B5EF4-FFF2-40B4-BE49-F238E27FC236}">
                  <a16:creationId xmlns:a16="http://schemas.microsoft.com/office/drawing/2014/main" id="{DDEEAFA5-13F5-454E-B32C-8BEBAC2B4B0F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04" name="Rechthoek 203">
              <a:extLst>
                <a:ext uri="{FF2B5EF4-FFF2-40B4-BE49-F238E27FC236}">
                  <a16:creationId xmlns:a16="http://schemas.microsoft.com/office/drawing/2014/main" id="{C097318E-3C34-4167-B3E6-D68D2FEDB398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chart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05" name="Groep 204">
              <a:extLst>
                <a:ext uri="{FF2B5EF4-FFF2-40B4-BE49-F238E27FC236}">
                  <a16:creationId xmlns:a16="http://schemas.microsoft.com/office/drawing/2014/main" id="{43037372-9DEA-4C73-8341-B20268B67C2D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16" name="Rechthoek 215">
                <a:extLst>
                  <a:ext uri="{FF2B5EF4-FFF2-40B4-BE49-F238E27FC236}">
                    <a16:creationId xmlns:a16="http://schemas.microsoft.com/office/drawing/2014/main" id="{8F5B00BE-516F-4AE8-B8EE-144739FAB21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217" name="Rechte verbindingslijn 216">
                <a:extLst>
                  <a:ext uri="{FF2B5EF4-FFF2-40B4-BE49-F238E27FC236}">
                    <a16:creationId xmlns:a16="http://schemas.microsoft.com/office/drawing/2014/main" id="{E81AA39A-DC04-41A1-BDC3-724D4F07ABF7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8" name="Gelijkbenige driehoek 217">
                <a:extLst>
                  <a:ext uri="{FF2B5EF4-FFF2-40B4-BE49-F238E27FC236}">
                    <a16:creationId xmlns:a16="http://schemas.microsoft.com/office/drawing/2014/main" id="{D7B0642B-3A0D-467B-B234-EBCFB64AC303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6" name="Groep 205">
              <a:extLst>
                <a:ext uri="{FF2B5EF4-FFF2-40B4-BE49-F238E27FC236}">
                  <a16:creationId xmlns:a16="http://schemas.microsoft.com/office/drawing/2014/main" id="{6A15662A-CBF7-4245-AEEA-FEDC67E503BE}"/>
                </a:ext>
              </a:extLst>
            </p:cNvPr>
            <p:cNvGrpSpPr/>
            <p:nvPr userDrawn="1"/>
          </p:nvGrpSpPr>
          <p:grpSpPr>
            <a:xfrm>
              <a:off x="-3316599" y="1232480"/>
              <a:ext cx="289372" cy="314992"/>
              <a:chOff x="7322769" y="-310267"/>
              <a:chExt cx="289372" cy="314992"/>
            </a:xfrm>
          </p:grpSpPr>
          <p:sp>
            <p:nvSpPr>
              <p:cNvPr id="213" name="Rechthoek 212">
                <a:extLst>
                  <a:ext uri="{FF2B5EF4-FFF2-40B4-BE49-F238E27FC236}">
                    <a16:creationId xmlns:a16="http://schemas.microsoft.com/office/drawing/2014/main" id="{43D44F60-9AA1-4AFB-85C1-9A6C630F2C9D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8C7ECB8A-F6C4-4627-8F0E-208A664EE0BC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Rechthoek 214">
                <a:extLst>
                  <a:ext uri="{FF2B5EF4-FFF2-40B4-BE49-F238E27FC236}">
                    <a16:creationId xmlns:a16="http://schemas.microsoft.com/office/drawing/2014/main" id="{88333966-B584-4E6C-99BE-C996E396F684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07" name="Ovaal 206">
              <a:extLst>
                <a:ext uri="{FF2B5EF4-FFF2-40B4-BE49-F238E27FC236}">
                  <a16:creationId xmlns:a16="http://schemas.microsoft.com/office/drawing/2014/main" id="{CB794214-4EE3-41E4-976F-31792B022A41}"/>
                </a:ext>
              </a:extLst>
            </p:cNvPr>
            <p:cNvSpPr/>
            <p:nvPr userDrawn="1"/>
          </p:nvSpPr>
          <p:spPr>
            <a:xfrm>
              <a:off x="-3603587" y="255560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06DAE4EB-B32E-4B85-B487-AF0006C92565}"/>
                </a:ext>
              </a:extLst>
            </p:cNvPr>
            <p:cNvSpPr/>
            <p:nvPr userDrawn="1"/>
          </p:nvSpPr>
          <p:spPr>
            <a:xfrm>
              <a:off x="-3319415" y="2555610"/>
              <a:ext cx="2944682" cy="46054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Change the format of the chart by clicking on various parts of the chart and using the various options 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‘Chart Tools’ - ‘Format’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</a:t>
              </a:r>
            </a:p>
          </p:txBody>
        </p:sp>
        <p:sp>
          <p:nvSpPr>
            <p:cNvPr id="209" name="Rechthoek 208">
              <a:extLst>
                <a:ext uri="{FF2B5EF4-FFF2-40B4-BE49-F238E27FC236}">
                  <a16:creationId xmlns:a16="http://schemas.microsoft.com/office/drawing/2014/main" id="{85DF3671-575A-450D-A8F1-8344CCF21FE3}"/>
                </a:ext>
              </a:extLst>
            </p:cNvPr>
            <p:cNvSpPr/>
            <p:nvPr userDrawn="1"/>
          </p:nvSpPr>
          <p:spPr>
            <a:xfrm>
              <a:off x="-3786437" y="5027258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210" name="ICOON_info">
              <a:extLst>
                <a:ext uri="{FF2B5EF4-FFF2-40B4-BE49-F238E27FC236}">
                  <a16:creationId xmlns:a16="http://schemas.microsoft.com/office/drawing/2014/main" id="{6571C1D7-924E-4D3B-A7B9-B7796D611B4D}"/>
                </a:ext>
              </a:extLst>
            </p:cNvPr>
            <p:cNvGrpSpPr/>
            <p:nvPr userDrawn="1"/>
          </p:nvGrpSpPr>
          <p:grpSpPr>
            <a:xfrm>
              <a:off x="-376736" y="4856209"/>
              <a:ext cx="283685" cy="283685"/>
              <a:chOff x="-376736" y="5583395"/>
              <a:chExt cx="283685" cy="283685"/>
            </a:xfrm>
          </p:grpSpPr>
          <p:sp>
            <p:nvSpPr>
              <p:cNvPr id="211" name="Ovaal 210">
                <a:extLst>
                  <a:ext uri="{FF2B5EF4-FFF2-40B4-BE49-F238E27FC236}">
                    <a16:creationId xmlns:a16="http://schemas.microsoft.com/office/drawing/2014/main" id="{6904A503-F859-41CC-BCD8-28C03047C047}"/>
                  </a:ext>
                </a:extLst>
              </p:cNvPr>
              <p:cNvSpPr/>
              <p:nvPr userDrawn="1"/>
            </p:nvSpPr>
            <p:spPr>
              <a:xfrm>
                <a:off x="-356709" y="5602861"/>
                <a:ext cx="244751" cy="244751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Graphic 163" descr="Informatie">
                <a:extLst>
                  <a:ext uri="{FF2B5EF4-FFF2-40B4-BE49-F238E27FC236}">
                    <a16:creationId xmlns:a16="http://schemas.microsoft.com/office/drawing/2014/main" id="{46C39023-1A77-42C0-88CA-F79606464986}"/>
                  </a:ext>
                </a:extLst>
              </p:cNvPr>
              <p:cNvSpPr/>
              <p:nvPr userDrawn="1"/>
            </p:nvSpPr>
            <p:spPr>
              <a:xfrm>
                <a:off x="-376736" y="5583395"/>
                <a:ext cx="283685" cy="28368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47" name="INSTRUCTION">
            <a:extLst>
              <a:ext uri="{FF2B5EF4-FFF2-40B4-BE49-F238E27FC236}">
                <a16:creationId xmlns:a16="http://schemas.microsoft.com/office/drawing/2014/main" id="{B0B3681E-A732-4E3E-905E-4AA410EAD64A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248" name="Rechthoek 247">
              <a:extLst>
                <a:ext uri="{FF2B5EF4-FFF2-40B4-BE49-F238E27FC236}">
                  <a16:creationId xmlns:a16="http://schemas.microsoft.com/office/drawing/2014/main" id="{B8EBF30C-4C55-4F8E-B6C1-2954980BB7D2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249" name="Ovaal 248">
              <a:extLst>
                <a:ext uri="{FF2B5EF4-FFF2-40B4-BE49-F238E27FC236}">
                  <a16:creationId xmlns:a16="http://schemas.microsoft.com/office/drawing/2014/main" id="{AE43A441-AFF4-4BC3-9D16-9B17BCA638E8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50" name="Rechthoek 249">
              <a:extLst>
                <a:ext uri="{FF2B5EF4-FFF2-40B4-BE49-F238E27FC236}">
                  <a16:creationId xmlns:a16="http://schemas.microsoft.com/office/drawing/2014/main" id="{D1B61519-DE2E-42E6-BD21-0008E0140636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51" name="Ovaal 250">
              <a:extLst>
                <a:ext uri="{FF2B5EF4-FFF2-40B4-BE49-F238E27FC236}">
                  <a16:creationId xmlns:a16="http://schemas.microsoft.com/office/drawing/2014/main" id="{79240CD3-D61F-4D53-99C5-9C164A768640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52" name="Rechthoek 251">
              <a:extLst>
                <a:ext uri="{FF2B5EF4-FFF2-40B4-BE49-F238E27FC236}">
                  <a16:creationId xmlns:a16="http://schemas.microsoft.com/office/drawing/2014/main" id="{B090FD43-A9E2-4A99-930B-C8B521BFE5B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53" name="Rechthoek 252">
              <a:extLst>
                <a:ext uri="{FF2B5EF4-FFF2-40B4-BE49-F238E27FC236}">
                  <a16:creationId xmlns:a16="http://schemas.microsoft.com/office/drawing/2014/main" id="{930BE440-A7A9-4546-BE3D-BD6C525F891A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54" name="Ovaal 253">
              <a:extLst>
                <a:ext uri="{FF2B5EF4-FFF2-40B4-BE49-F238E27FC236}">
                  <a16:creationId xmlns:a16="http://schemas.microsoft.com/office/drawing/2014/main" id="{39FFEC20-AA99-4D98-8705-66C3363A2A23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55" name="Rechthoek 254">
              <a:extLst>
                <a:ext uri="{FF2B5EF4-FFF2-40B4-BE49-F238E27FC236}">
                  <a16:creationId xmlns:a16="http://schemas.microsoft.com/office/drawing/2014/main" id="{102C2CE8-A799-4046-9FEE-05B481E99CB3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56" name="Ovaal 255">
              <a:extLst>
                <a:ext uri="{FF2B5EF4-FFF2-40B4-BE49-F238E27FC236}">
                  <a16:creationId xmlns:a16="http://schemas.microsoft.com/office/drawing/2014/main" id="{0687D128-81B3-4F2B-83D8-34E889EE3C22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57" name="Rechthoek 256">
              <a:extLst>
                <a:ext uri="{FF2B5EF4-FFF2-40B4-BE49-F238E27FC236}">
                  <a16:creationId xmlns:a16="http://schemas.microsoft.com/office/drawing/2014/main" id="{ABF9E052-4211-4DB5-9932-D9EE340274BD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 (blue)</a:t>
              </a:r>
            </a:p>
          </p:txBody>
        </p:sp>
        <p:sp>
          <p:nvSpPr>
            <p:cNvPr id="258" name="Ovaal 257">
              <a:extLst>
                <a:ext uri="{FF2B5EF4-FFF2-40B4-BE49-F238E27FC236}">
                  <a16:creationId xmlns:a16="http://schemas.microsoft.com/office/drawing/2014/main" id="{1B64D6B1-6AB2-401A-8D34-7ED7CB17BB32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59" name="Rechthoek 258">
              <a:extLst>
                <a:ext uri="{FF2B5EF4-FFF2-40B4-BE49-F238E27FC236}">
                  <a16:creationId xmlns:a16="http://schemas.microsoft.com/office/drawing/2014/main" id="{4F24631D-F3D7-44ED-ACD2-0AE12C804D5D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 (black)</a:t>
              </a:r>
            </a:p>
          </p:txBody>
        </p:sp>
        <p:sp>
          <p:nvSpPr>
            <p:cNvPr id="260" name="Ovaal 259">
              <a:extLst>
                <a:ext uri="{FF2B5EF4-FFF2-40B4-BE49-F238E27FC236}">
                  <a16:creationId xmlns:a16="http://schemas.microsoft.com/office/drawing/2014/main" id="{05930ED0-4BB1-4935-8875-8229DC87E95F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61" name="Rechthoek 260">
              <a:extLst>
                <a:ext uri="{FF2B5EF4-FFF2-40B4-BE49-F238E27FC236}">
                  <a16:creationId xmlns:a16="http://schemas.microsoft.com/office/drawing/2014/main" id="{AAB58FF5-635E-4E5B-A75E-B7B33017DD67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4625" marR="0" lvl="0" indent="-17462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62" name="Ovaal 261">
              <a:extLst>
                <a:ext uri="{FF2B5EF4-FFF2-40B4-BE49-F238E27FC236}">
                  <a16:creationId xmlns:a16="http://schemas.microsoft.com/office/drawing/2014/main" id="{DC689881-9264-4BDB-BA59-34CECBECFE7B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63" name="Rechthoek 262">
              <a:extLst>
                <a:ext uri="{FF2B5EF4-FFF2-40B4-BE49-F238E27FC236}">
                  <a16:creationId xmlns:a16="http://schemas.microsoft.com/office/drawing/2014/main" id="{1F622650-9F19-4B52-968B-0661D80CA370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4625" marR="0" lvl="0" indent="-17462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64" name="Ovaal 263">
              <a:extLst>
                <a:ext uri="{FF2B5EF4-FFF2-40B4-BE49-F238E27FC236}">
                  <a16:creationId xmlns:a16="http://schemas.microsoft.com/office/drawing/2014/main" id="{5B53959A-7B38-4EEC-B8D8-7A82437B3339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65" name="Rechthoek 264">
              <a:extLst>
                <a:ext uri="{FF2B5EF4-FFF2-40B4-BE49-F238E27FC236}">
                  <a16:creationId xmlns:a16="http://schemas.microsoft.com/office/drawing/2014/main" id="{644408AD-3BF2-4E21-8BFF-4726EA5471C2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050" b="0" i="1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66" name="Ovaal 265">
              <a:extLst>
                <a:ext uri="{FF2B5EF4-FFF2-40B4-BE49-F238E27FC236}">
                  <a16:creationId xmlns:a16="http://schemas.microsoft.com/office/drawing/2014/main" id="{ACF088F0-42ED-488F-A843-2DA65E027C9D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67" name="Rechthoek 266">
              <a:extLst>
                <a:ext uri="{FF2B5EF4-FFF2-40B4-BE49-F238E27FC236}">
                  <a16:creationId xmlns:a16="http://schemas.microsoft.com/office/drawing/2014/main" id="{D80BF5FB-AAAF-489D-8AD2-9731FED05BE2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Header</a:t>
              </a:r>
            </a:p>
          </p:txBody>
        </p:sp>
        <p:sp>
          <p:nvSpPr>
            <p:cNvPr id="268" name="Rechthoek 267">
              <a:extLst>
                <a:ext uri="{FF2B5EF4-FFF2-40B4-BE49-F238E27FC236}">
                  <a16:creationId xmlns:a16="http://schemas.microsoft.com/office/drawing/2014/main" id="{9ECE72C8-5340-4130-BCC1-FD7FCD0E23D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269" name="ICOON_info">
              <a:extLst>
                <a:ext uri="{FF2B5EF4-FFF2-40B4-BE49-F238E27FC236}">
                  <a16:creationId xmlns:a16="http://schemas.microsoft.com/office/drawing/2014/main" id="{447E2555-8FFD-4EBA-B9DC-A269C41BE5C6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311" name="Ovaal 310">
                <a:extLst>
                  <a:ext uri="{FF2B5EF4-FFF2-40B4-BE49-F238E27FC236}">
                    <a16:creationId xmlns:a16="http://schemas.microsoft.com/office/drawing/2014/main" id="{667113B5-31B2-4696-95C6-E5F48FA7BF4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" name="Graphic 163" descr="Informatie">
                <a:extLst>
                  <a:ext uri="{FF2B5EF4-FFF2-40B4-BE49-F238E27FC236}">
                    <a16:creationId xmlns:a16="http://schemas.microsoft.com/office/drawing/2014/main" id="{AD3692B0-81DF-4841-871A-99E03D9A635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70" name="VOORBEELD">
              <a:extLst>
                <a:ext uri="{FF2B5EF4-FFF2-40B4-BE49-F238E27FC236}">
                  <a16:creationId xmlns:a16="http://schemas.microsoft.com/office/drawing/2014/main" id="{A3A79747-EBAC-4B49-BF8A-2D989CD86248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71" name="Rechthoek 270">
                <a:extLst>
                  <a:ext uri="{FF2B5EF4-FFF2-40B4-BE49-F238E27FC236}">
                    <a16:creationId xmlns:a16="http://schemas.microsoft.com/office/drawing/2014/main" id="{A5FE0242-899B-4264-A153-05768EA7F224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272" name="Rechthoek 271">
                <a:extLst>
                  <a:ext uri="{FF2B5EF4-FFF2-40B4-BE49-F238E27FC236}">
                    <a16:creationId xmlns:a16="http://schemas.microsoft.com/office/drawing/2014/main" id="{87963EED-5755-4151-8FC1-519903869F7C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73" name="Groep 272">
                <a:extLst>
                  <a:ext uri="{FF2B5EF4-FFF2-40B4-BE49-F238E27FC236}">
                    <a16:creationId xmlns:a16="http://schemas.microsoft.com/office/drawing/2014/main" id="{25CA2622-6EE6-4558-99C2-3E9B098EDFF1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304" name="Groep 303">
                  <a:extLst>
                    <a:ext uri="{FF2B5EF4-FFF2-40B4-BE49-F238E27FC236}">
                      <a16:creationId xmlns:a16="http://schemas.microsoft.com/office/drawing/2014/main" id="{F9026474-C4F6-4552-BDD9-20F075694DA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1FE59EB6-CBE0-4014-9A08-810BBF924BA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7" name="Rechte verbindingslijn 306">
                    <a:extLst>
                      <a:ext uri="{FF2B5EF4-FFF2-40B4-BE49-F238E27FC236}">
                        <a16:creationId xmlns:a16="http://schemas.microsoft.com/office/drawing/2014/main" id="{B09A06C4-BB50-4A8B-B736-4450D6084E4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8" name="Rechte verbindingslijn 307">
                    <a:extLst>
                      <a:ext uri="{FF2B5EF4-FFF2-40B4-BE49-F238E27FC236}">
                        <a16:creationId xmlns:a16="http://schemas.microsoft.com/office/drawing/2014/main" id="{5CBECC27-24F3-455A-AC7C-AB53C46ECCC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9" name="Rechte verbindingslijn 308">
                    <a:extLst>
                      <a:ext uri="{FF2B5EF4-FFF2-40B4-BE49-F238E27FC236}">
                        <a16:creationId xmlns:a16="http://schemas.microsoft.com/office/drawing/2014/main" id="{F3DCFEFF-C240-4429-A43E-394E24A05C5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0" name="Rechte verbindingslijn 309">
                    <a:extLst>
                      <a:ext uri="{FF2B5EF4-FFF2-40B4-BE49-F238E27FC236}">
                        <a16:creationId xmlns:a16="http://schemas.microsoft.com/office/drawing/2014/main" id="{11C40F51-6A3A-4CCB-A21F-8F208F86041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05" name="Pijl: rechts 304">
                  <a:extLst>
                    <a:ext uri="{FF2B5EF4-FFF2-40B4-BE49-F238E27FC236}">
                      <a16:creationId xmlns:a16="http://schemas.microsoft.com/office/drawing/2014/main" id="{9ADF0BF6-77D3-42D5-9012-91C8ED4F9B3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74" name="Groep 273">
                <a:extLst>
                  <a:ext uri="{FF2B5EF4-FFF2-40B4-BE49-F238E27FC236}">
                    <a16:creationId xmlns:a16="http://schemas.microsoft.com/office/drawing/2014/main" id="{F987525E-FDA7-4B90-9A55-7E7E835D8CC5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297" name="Groep 296">
                  <a:extLst>
                    <a:ext uri="{FF2B5EF4-FFF2-40B4-BE49-F238E27FC236}">
                      <a16:creationId xmlns:a16="http://schemas.microsoft.com/office/drawing/2014/main" id="{9C46F852-3E59-4DC0-9575-8A59656419E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99" name="Rechte verbindingslijn 298">
                    <a:extLst>
                      <a:ext uri="{FF2B5EF4-FFF2-40B4-BE49-F238E27FC236}">
                        <a16:creationId xmlns:a16="http://schemas.microsoft.com/office/drawing/2014/main" id="{6CB0E06C-56A4-4056-B993-554B4BF38E1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0" name="Rechte verbindingslijn 299">
                    <a:extLst>
                      <a:ext uri="{FF2B5EF4-FFF2-40B4-BE49-F238E27FC236}">
                        <a16:creationId xmlns:a16="http://schemas.microsoft.com/office/drawing/2014/main" id="{4CFCF0EF-75B1-4971-BBCF-9CEAFA4C470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1" name="Rechte verbindingslijn 300">
                    <a:extLst>
                      <a:ext uri="{FF2B5EF4-FFF2-40B4-BE49-F238E27FC236}">
                        <a16:creationId xmlns:a16="http://schemas.microsoft.com/office/drawing/2014/main" id="{EE6387D3-A161-4638-A08B-B156497D55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2" name="Rechte verbindingslijn 301">
                    <a:extLst>
                      <a:ext uri="{FF2B5EF4-FFF2-40B4-BE49-F238E27FC236}">
                        <a16:creationId xmlns:a16="http://schemas.microsoft.com/office/drawing/2014/main" id="{B84FFD7E-1386-480A-8790-B2313F7C01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3" name="Rechte verbindingslijn 302">
                    <a:extLst>
                      <a:ext uri="{FF2B5EF4-FFF2-40B4-BE49-F238E27FC236}">
                        <a16:creationId xmlns:a16="http://schemas.microsoft.com/office/drawing/2014/main" id="{328D2989-2581-4763-9127-7C2601DE94A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98" name="Pijl: rechts 297">
                  <a:extLst>
                    <a:ext uri="{FF2B5EF4-FFF2-40B4-BE49-F238E27FC236}">
                      <a16:creationId xmlns:a16="http://schemas.microsoft.com/office/drawing/2014/main" id="{94FFBD78-A10A-4FF0-A0AB-1E4504C5F621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275" name="Rechte verbindingslijn 274">
                <a:extLst>
                  <a:ext uri="{FF2B5EF4-FFF2-40B4-BE49-F238E27FC236}">
                    <a16:creationId xmlns:a16="http://schemas.microsoft.com/office/drawing/2014/main" id="{336660AC-8D25-475B-B8DF-971C59843A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76" name="Rechte verbindingslijn 275">
                <a:extLst>
                  <a:ext uri="{FF2B5EF4-FFF2-40B4-BE49-F238E27FC236}">
                    <a16:creationId xmlns:a16="http://schemas.microsoft.com/office/drawing/2014/main" id="{D24138BF-D31D-4C1A-9178-16A9999D302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277" name="Rechthoek 276">
                <a:extLst>
                  <a:ext uri="{FF2B5EF4-FFF2-40B4-BE49-F238E27FC236}">
                    <a16:creationId xmlns:a16="http://schemas.microsoft.com/office/drawing/2014/main" id="{EBFE4FB1-102A-40D7-B6C9-FB9E723132AF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0A13C7FB-2E17-4AA7-B405-C15337DC2A46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279" name="Groep 278">
                <a:extLst>
                  <a:ext uri="{FF2B5EF4-FFF2-40B4-BE49-F238E27FC236}">
                    <a16:creationId xmlns:a16="http://schemas.microsoft.com/office/drawing/2014/main" id="{6D02184F-1372-4AF4-AC52-07E2EFD79C82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289" name="Rechthoek 288">
                  <a:extLst>
                    <a:ext uri="{FF2B5EF4-FFF2-40B4-BE49-F238E27FC236}">
                      <a16:creationId xmlns:a16="http://schemas.microsoft.com/office/drawing/2014/main" id="{00458315-C840-4319-8CCF-4B313679E738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90" name="Groep 289">
                  <a:extLst>
                    <a:ext uri="{FF2B5EF4-FFF2-40B4-BE49-F238E27FC236}">
                      <a16:creationId xmlns:a16="http://schemas.microsoft.com/office/drawing/2014/main" id="{1FCC5A63-4681-4442-9530-6D150C48EDB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92" name="Rechte verbindingslijn 291">
                    <a:extLst>
                      <a:ext uri="{FF2B5EF4-FFF2-40B4-BE49-F238E27FC236}">
                        <a16:creationId xmlns:a16="http://schemas.microsoft.com/office/drawing/2014/main" id="{5B29C131-AD9C-4A00-99B0-C74BC368B1F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3" name="Rechte verbindingslijn 292">
                    <a:extLst>
                      <a:ext uri="{FF2B5EF4-FFF2-40B4-BE49-F238E27FC236}">
                        <a16:creationId xmlns:a16="http://schemas.microsoft.com/office/drawing/2014/main" id="{A6D4AE83-5B83-48DE-BF2D-3CA5B5F862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4" name="Rechte verbindingslijn 293">
                    <a:extLst>
                      <a:ext uri="{FF2B5EF4-FFF2-40B4-BE49-F238E27FC236}">
                        <a16:creationId xmlns:a16="http://schemas.microsoft.com/office/drawing/2014/main" id="{28E1D5CB-01ED-40EB-8BEF-93EF14B1B4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5" name="Rechte verbindingslijn 294">
                    <a:extLst>
                      <a:ext uri="{FF2B5EF4-FFF2-40B4-BE49-F238E27FC236}">
                        <a16:creationId xmlns:a16="http://schemas.microsoft.com/office/drawing/2014/main" id="{8AD66401-FD98-4835-9C7E-2D69DE2B626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6" name="Rechte verbindingslijn 295">
                    <a:extLst>
                      <a:ext uri="{FF2B5EF4-FFF2-40B4-BE49-F238E27FC236}">
                        <a16:creationId xmlns:a16="http://schemas.microsoft.com/office/drawing/2014/main" id="{E083556F-4402-4AEC-A6B5-86A5285E28A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91" name="Pijl: rechts 290">
                  <a:extLst>
                    <a:ext uri="{FF2B5EF4-FFF2-40B4-BE49-F238E27FC236}">
                      <a16:creationId xmlns:a16="http://schemas.microsoft.com/office/drawing/2014/main" id="{2568910C-0514-4036-A1C8-665F775C5C10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80" name="Groep 279">
                <a:extLst>
                  <a:ext uri="{FF2B5EF4-FFF2-40B4-BE49-F238E27FC236}">
                    <a16:creationId xmlns:a16="http://schemas.microsoft.com/office/drawing/2014/main" id="{B5F7513E-F592-49BA-9C0B-3325CF21F291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281" name="Rechthoek 280">
                  <a:extLst>
                    <a:ext uri="{FF2B5EF4-FFF2-40B4-BE49-F238E27FC236}">
                      <a16:creationId xmlns:a16="http://schemas.microsoft.com/office/drawing/2014/main" id="{54484570-4D0E-486B-BA7D-24520E45DF78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82" name="Groep 281">
                  <a:extLst>
                    <a:ext uri="{FF2B5EF4-FFF2-40B4-BE49-F238E27FC236}">
                      <a16:creationId xmlns:a16="http://schemas.microsoft.com/office/drawing/2014/main" id="{2FC243A7-0230-47B3-882D-214E34B2C1A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84" name="Rechte verbindingslijn 283">
                    <a:extLst>
                      <a:ext uri="{FF2B5EF4-FFF2-40B4-BE49-F238E27FC236}">
                        <a16:creationId xmlns:a16="http://schemas.microsoft.com/office/drawing/2014/main" id="{3531FDCD-20A4-40CB-BA65-E2397E3659A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5" name="Rechte verbindingslijn 284">
                    <a:extLst>
                      <a:ext uri="{FF2B5EF4-FFF2-40B4-BE49-F238E27FC236}">
                        <a16:creationId xmlns:a16="http://schemas.microsoft.com/office/drawing/2014/main" id="{1680DEA2-4D1D-4328-9F6B-7909FEF09E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6" name="Rechte verbindingslijn 285">
                    <a:extLst>
                      <a:ext uri="{FF2B5EF4-FFF2-40B4-BE49-F238E27FC236}">
                        <a16:creationId xmlns:a16="http://schemas.microsoft.com/office/drawing/2014/main" id="{C189C5B4-D3B1-46B3-976D-0B0534B2EF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7" name="Rechte verbindingslijn 286">
                    <a:extLst>
                      <a:ext uri="{FF2B5EF4-FFF2-40B4-BE49-F238E27FC236}">
                        <a16:creationId xmlns:a16="http://schemas.microsoft.com/office/drawing/2014/main" id="{66EFCAD2-ED10-425E-8944-559570D352A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8" name="Rechte verbindingslijn 287">
                    <a:extLst>
                      <a:ext uri="{FF2B5EF4-FFF2-40B4-BE49-F238E27FC236}">
                        <a16:creationId xmlns:a16="http://schemas.microsoft.com/office/drawing/2014/main" id="{511DA9AE-5483-41E3-A369-4317B45A210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83" name="Pijl: rechts 282">
                  <a:extLst>
                    <a:ext uri="{FF2B5EF4-FFF2-40B4-BE49-F238E27FC236}">
                      <a16:creationId xmlns:a16="http://schemas.microsoft.com/office/drawing/2014/main" id="{EE5A1BDB-265A-48F6-A151-DDA6C8F0CF0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78009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el 63">
            <a:extLst>
              <a:ext uri="{FF2B5EF4-FFF2-40B4-BE49-F238E27FC236}">
                <a16:creationId xmlns:a16="http://schemas.microsoft.com/office/drawing/2014/main" id="{056D8202-8B69-4AA6-802E-74104E1E38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699729" cy="1294843"/>
          </a:xfrm>
          <a:custGeom>
            <a:avLst/>
            <a:gdLst>
              <a:gd name="connsiteX0" fmla="*/ 0 w 1699729"/>
              <a:gd name="connsiteY0" fmla="*/ 0 h 1294843"/>
              <a:gd name="connsiteX1" fmla="*/ 1699729 w 1699729"/>
              <a:gd name="connsiteY1" fmla="*/ 0 h 1294843"/>
              <a:gd name="connsiteX2" fmla="*/ 1693615 w 1699729"/>
              <a:gd name="connsiteY2" fmla="*/ 1182248 h 1294843"/>
              <a:gd name="connsiteX3" fmla="*/ 0 w 1699729"/>
              <a:gd name="connsiteY3" fmla="*/ 1294843 h 129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9729" h="1294843">
                <a:moveTo>
                  <a:pt x="0" y="0"/>
                </a:moveTo>
                <a:lnTo>
                  <a:pt x="1699729" y="0"/>
                </a:lnTo>
                <a:lnTo>
                  <a:pt x="1693615" y="1182248"/>
                </a:lnTo>
                <a:lnTo>
                  <a:pt x="0" y="129484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none" lIns="540000" tIns="504000" rIns="720000" bIns="504000" anchor="t" anchorCtr="0">
            <a:spAutoFit/>
          </a:bodyPr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Title</a:t>
            </a: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C8474D2A-EAE8-4700-98D0-EF636863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1A1203-CA3D-4D48-AFA0-9D668419C1D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1" name="- INFO">
            <a:extLst>
              <a:ext uri="{FF2B5EF4-FFF2-40B4-BE49-F238E27FC236}">
                <a16:creationId xmlns:a16="http://schemas.microsoft.com/office/drawing/2014/main" id="{E9B6E537-682E-4D63-8EED-768A643E57AC}"/>
              </a:ext>
            </a:extLst>
          </p:cNvPr>
          <p:cNvSpPr txBox="1"/>
          <p:nvPr userDrawn="1"/>
        </p:nvSpPr>
        <p:spPr>
          <a:xfrm>
            <a:off x="0" y="-321991"/>
            <a:ext cx="12179300" cy="1984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GB" sz="1400" b="1" cap="none" spc="0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Chart</a:t>
            </a:r>
          </a:p>
        </p:txBody>
      </p:sp>
      <p:sp>
        <p:nvSpPr>
          <p:cNvPr id="7" name="grafiek">
            <a:extLst>
              <a:ext uri="{FF2B5EF4-FFF2-40B4-BE49-F238E27FC236}">
                <a16:creationId xmlns:a16="http://schemas.microsoft.com/office/drawing/2014/main" id="{D3C892D9-3E95-47A0-9C76-CE97684DB1AD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534988" y="1793875"/>
            <a:ext cx="11109325" cy="4310063"/>
          </a:xfrm>
        </p:spPr>
        <p:txBody>
          <a:bodyPr bIns="126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 chart</a:t>
            </a:r>
          </a:p>
        </p:txBody>
      </p:sp>
      <p:grpSp>
        <p:nvGrpSpPr>
          <p:cNvPr id="62" name="INSTRUCTION">
            <a:extLst>
              <a:ext uri="{FF2B5EF4-FFF2-40B4-BE49-F238E27FC236}">
                <a16:creationId xmlns:a16="http://schemas.microsoft.com/office/drawing/2014/main" id="{C5A83FA6-2826-4017-860C-F633F72BBCBD}"/>
              </a:ext>
            </a:extLst>
          </p:cNvPr>
          <p:cNvGrpSpPr/>
          <p:nvPr userDrawn="1"/>
        </p:nvGrpSpPr>
        <p:grpSpPr>
          <a:xfrm>
            <a:off x="12377867" y="1"/>
            <a:ext cx="3693386" cy="5855257"/>
            <a:chOff x="-3786437" y="1"/>
            <a:chExt cx="3693386" cy="5855257"/>
          </a:xfrm>
        </p:grpSpPr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3A93A766-0CE1-426A-B287-091594565B50}"/>
                </a:ext>
              </a:extLst>
            </p:cNvPr>
            <p:cNvSpPr/>
            <p:nvPr userDrawn="1"/>
          </p:nvSpPr>
          <p:spPr>
            <a:xfrm>
              <a:off x="-3786165" y="3370798"/>
              <a:ext cx="3593091" cy="17607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Edit chart data</a:t>
              </a:r>
            </a:p>
          </p:txBody>
        </p:sp>
        <p:sp>
          <p:nvSpPr>
            <p:cNvPr id="65" name="Ovaal 64">
              <a:extLst>
                <a:ext uri="{FF2B5EF4-FFF2-40B4-BE49-F238E27FC236}">
                  <a16:creationId xmlns:a16="http://schemas.microsoft.com/office/drawing/2014/main" id="{3BD484A2-DD35-42CE-905D-9FA148CDD541}"/>
                </a:ext>
              </a:extLst>
            </p:cNvPr>
            <p:cNvSpPr/>
            <p:nvPr userDrawn="1"/>
          </p:nvSpPr>
          <p:spPr>
            <a:xfrm>
              <a:off x="-3603587" y="383539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2A0263EE-F80C-44FB-86A4-79E8AD7B9F52}"/>
                </a:ext>
              </a:extLst>
            </p:cNvPr>
            <p:cNvSpPr/>
            <p:nvPr userDrawn="1"/>
          </p:nvSpPr>
          <p:spPr>
            <a:xfrm>
              <a:off x="-3319415" y="3835398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chart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‘Edit data’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67" name="Groep 66">
              <a:extLst>
                <a:ext uri="{FF2B5EF4-FFF2-40B4-BE49-F238E27FC236}">
                  <a16:creationId xmlns:a16="http://schemas.microsoft.com/office/drawing/2014/main" id="{96909953-0C4D-4028-A931-86EF40F3784D}"/>
                </a:ext>
              </a:extLst>
            </p:cNvPr>
            <p:cNvGrpSpPr/>
            <p:nvPr userDrawn="1"/>
          </p:nvGrpSpPr>
          <p:grpSpPr>
            <a:xfrm>
              <a:off x="-3314821" y="4275190"/>
              <a:ext cx="1495189" cy="563933"/>
              <a:chOff x="-3314821" y="3310415"/>
              <a:chExt cx="1495189" cy="5639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C36E9E0E-FB86-4219-8E22-D3E0E453D1AA}"/>
                  </a:ext>
                </a:extLst>
              </p:cNvPr>
              <p:cNvSpPr/>
              <p:nvPr userDrawn="1"/>
            </p:nvSpPr>
            <p:spPr>
              <a:xfrm>
                <a:off x="-3314821" y="3310415"/>
                <a:ext cx="140379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Rechthoek 87">
                <a:extLst>
                  <a:ext uri="{FF2B5EF4-FFF2-40B4-BE49-F238E27FC236}">
                    <a16:creationId xmlns:a16="http://schemas.microsoft.com/office/drawing/2014/main" id="{80882DB8-5852-4FC1-B720-2F0F4E784DE2}"/>
                  </a:ext>
                </a:extLst>
              </p:cNvPr>
              <p:cNvSpPr/>
              <p:nvPr userDrawn="1"/>
            </p:nvSpPr>
            <p:spPr>
              <a:xfrm>
                <a:off x="-3304719" y="3564140"/>
                <a:ext cx="13878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Tekstvak 88">
                <a:extLst>
                  <a:ext uri="{FF2B5EF4-FFF2-40B4-BE49-F238E27FC236}">
                    <a16:creationId xmlns:a16="http://schemas.microsoft.com/office/drawing/2014/main" id="{49E8B28B-2E65-4A7B-9404-5F4450779942}"/>
                  </a:ext>
                </a:extLst>
              </p:cNvPr>
              <p:cNvSpPr txBox="1"/>
              <p:nvPr userDrawn="1"/>
            </p:nvSpPr>
            <p:spPr>
              <a:xfrm>
                <a:off x="-3122115" y="3369117"/>
                <a:ext cx="1258624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Change chart type</a:t>
                </a:r>
              </a:p>
            </p:txBody>
          </p:sp>
          <p:sp>
            <p:nvSpPr>
              <p:cNvPr id="90" name="Tekstvak 89">
                <a:extLst>
                  <a:ext uri="{FF2B5EF4-FFF2-40B4-BE49-F238E27FC236}">
                    <a16:creationId xmlns:a16="http://schemas.microsoft.com/office/drawing/2014/main" id="{578BF972-75D8-4553-B7C6-BBBEBEDAB9F5}"/>
                  </a:ext>
                </a:extLst>
              </p:cNvPr>
              <p:cNvSpPr txBox="1"/>
              <p:nvPr userDrawn="1"/>
            </p:nvSpPr>
            <p:spPr>
              <a:xfrm>
                <a:off x="-3115840" y="3624236"/>
                <a:ext cx="1296208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Edit data</a:t>
                </a:r>
              </a:p>
            </p:txBody>
          </p:sp>
          <p:sp>
            <p:nvSpPr>
              <p:cNvPr id="91" name="Vrije vorm: vorm 90">
                <a:extLst>
                  <a:ext uri="{FF2B5EF4-FFF2-40B4-BE49-F238E27FC236}">
                    <a16:creationId xmlns:a16="http://schemas.microsoft.com/office/drawing/2014/main" id="{F89766DC-0988-430C-A2F9-024E8ADE26DD}"/>
                  </a:ext>
                </a:extLst>
              </p:cNvPr>
              <p:cNvSpPr/>
              <p:nvPr userDrawn="1"/>
            </p:nvSpPr>
            <p:spPr>
              <a:xfrm>
                <a:off x="-1959834" y="3694348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92" name="Groep 91">
                <a:extLst>
                  <a:ext uri="{FF2B5EF4-FFF2-40B4-BE49-F238E27FC236}">
                    <a16:creationId xmlns:a16="http://schemas.microsoft.com/office/drawing/2014/main" id="{6DFF99EB-636A-454E-89E1-3E49EDAC0174}"/>
                  </a:ext>
                </a:extLst>
              </p:cNvPr>
              <p:cNvGrpSpPr/>
              <p:nvPr userDrawn="1"/>
            </p:nvGrpSpPr>
            <p:grpSpPr>
              <a:xfrm>
                <a:off x="-3261976" y="3361742"/>
                <a:ext cx="139861" cy="152244"/>
                <a:chOff x="12574450" y="6053892"/>
                <a:chExt cx="169232" cy="184215"/>
              </a:xfrm>
            </p:grpSpPr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A74EC28C-4662-4578-8133-D6C8E2DE8CC0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12375933-9066-4EA7-B9F1-1985BE5720ED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4" name="Rechthoek 113">
                  <a:extLst>
                    <a:ext uri="{FF2B5EF4-FFF2-40B4-BE49-F238E27FC236}">
                      <a16:creationId xmlns:a16="http://schemas.microsoft.com/office/drawing/2014/main" id="{2D6D913D-1B5C-42C4-B54D-9E73B07C97AE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0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93" name="Groep 92">
                <a:extLst>
                  <a:ext uri="{FF2B5EF4-FFF2-40B4-BE49-F238E27FC236}">
                    <a16:creationId xmlns:a16="http://schemas.microsoft.com/office/drawing/2014/main" id="{F958BDE6-9ACB-4D03-8DB5-AAD3C811D5D6}"/>
                  </a:ext>
                </a:extLst>
              </p:cNvPr>
              <p:cNvGrpSpPr/>
              <p:nvPr userDrawn="1"/>
            </p:nvGrpSpPr>
            <p:grpSpPr>
              <a:xfrm>
                <a:off x="-3261070" y="3635199"/>
                <a:ext cx="168905" cy="104490"/>
                <a:chOff x="-3261070" y="3620931"/>
                <a:chExt cx="193920" cy="119965"/>
              </a:xfrm>
            </p:grpSpPr>
            <p:sp>
              <p:nvSpPr>
                <p:cNvPr id="94" name="Rechthoek 93">
                  <a:extLst>
                    <a:ext uri="{FF2B5EF4-FFF2-40B4-BE49-F238E27FC236}">
                      <a16:creationId xmlns:a16="http://schemas.microsoft.com/office/drawing/2014/main" id="{88981457-8EEA-4E5E-B848-8480CB5AB0F7}"/>
                    </a:ext>
                  </a:extLst>
                </p:cNvPr>
                <p:cNvSpPr/>
                <p:nvPr userDrawn="1"/>
              </p:nvSpPr>
              <p:spPr>
                <a:xfrm>
                  <a:off x="-3261070" y="3643881"/>
                  <a:ext cx="142985" cy="952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95" name="Groep 94">
                  <a:extLst>
                    <a:ext uri="{FF2B5EF4-FFF2-40B4-BE49-F238E27FC236}">
                      <a16:creationId xmlns:a16="http://schemas.microsoft.com/office/drawing/2014/main" id="{ADECB009-6F73-4618-8618-C19AA16D467E}"/>
                    </a:ext>
                  </a:extLst>
                </p:cNvPr>
                <p:cNvGrpSpPr/>
                <p:nvPr userDrawn="1"/>
              </p:nvGrpSpPr>
              <p:grpSpPr>
                <a:xfrm>
                  <a:off x="-3261070" y="3622063"/>
                  <a:ext cx="141113" cy="117345"/>
                  <a:chOff x="1094874" y="-878306"/>
                  <a:chExt cx="867364" cy="613611"/>
                </a:xfrm>
              </p:grpSpPr>
              <p:cxnSp>
                <p:nvCxnSpPr>
                  <p:cNvPr id="105" name="Rechte verbindingslijn 104">
                    <a:extLst>
                      <a:ext uri="{FF2B5EF4-FFF2-40B4-BE49-F238E27FC236}">
                        <a16:creationId xmlns:a16="http://schemas.microsoft.com/office/drawing/2014/main" id="{E17E81F5-E351-4A85-B03B-C35EEBDCB1FC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1094874" y="-878305"/>
                    <a:ext cx="0" cy="613610"/>
                  </a:xfrm>
                  <a:prstGeom prst="line">
                    <a:avLst/>
                  </a:prstGeom>
                  <a:ln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Rechte verbindingslijn 105">
                    <a:extLst>
                      <a:ext uri="{FF2B5EF4-FFF2-40B4-BE49-F238E27FC236}">
                        <a16:creationId xmlns:a16="http://schemas.microsoft.com/office/drawing/2014/main" id="{0ACC3113-8155-4F16-9FC2-4A162F1FB20E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1962238" y="-878306"/>
                    <a:ext cx="0" cy="613611"/>
                  </a:xfrm>
                  <a:prstGeom prst="line">
                    <a:avLst/>
                  </a:prstGeom>
                  <a:ln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7" name="Groep 106">
                    <a:extLst>
                      <a:ext uri="{FF2B5EF4-FFF2-40B4-BE49-F238E27FC236}">
                        <a16:creationId xmlns:a16="http://schemas.microsoft.com/office/drawing/2014/main" id="{6BC1C014-1BD9-433E-8719-5A7643D553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270535" y="-878306"/>
                    <a:ext cx="526983" cy="613611"/>
                    <a:chOff x="1270535" y="-745959"/>
                    <a:chExt cx="526983" cy="481264"/>
                  </a:xfrm>
                </p:grpSpPr>
                <p:cxnSp>
                  <p:nvCxnSpPr>
                    <p:cNvPr id="108" name="Rechte verbindingslijn 107">
                      <a:extLst>
                        <a:ext uri="{FF2B5EF4-FFF2-40B4-BE49-F238E27FC236}">
                          <a16:creationId xmlns:a16="http://schemas.microsoft.com/office/drawing/2014/main" id="{A074A375-DAD9-456C-8A1E-3ADD28E31A6F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446196" y="-745959"/>
                      <a:ext cx="0" cy="481264"/>
                    </a:xfrm>
                    <a:prstGeom prst="line">
                      <a:avLst/>
                    </a:prstGeom>
                    <a:ln w="3175"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Rechte verbindingslijn 108">
                      <a:extLst>
                        <a:ext uri="{FF2B5EF4-FFF2-40B4-BE49-F238E27FC236}">
                          <a16:creationId xmlns:a16="http://schemas.microsoft.com/office/drawing/2014/main" id="{45BB97B2-5B84-4CE9-87BC-14FD06EF1ED6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270535" y="-745959"/>
                      <a:ext cx="0" cy="481264"/>
                    </a:xfrm>
                    <a:prstGeom prst="line">
                      <a:avLst/>
                    </a:prstGeom>
                    <a:ln w="3175"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Rechte verbindingslijn 109">
                      <a:extLst>
                        <a:ext uri="{FF2B5EF4-FFF2-40B4-BE49-F238E27FC236}">
                          <a16:creationId xmlns:a16="http://schemas.microsoft.com/office/drawing/2014/main" id="{2E8E10FD-D1AB-4089-91F1-E9D4CDB66770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621857" y="-745959"/>
                      <a:ext cx="0" cy="481264"/>
                    </a:xfrm>
                    <a:prstGeom prst="line">
                      <a:avLst/>
                    </a:prstGeom>
                    <a:ln w="3175"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Rechte verbindingslijn 110">
                      <a:extLst>
                        <a:ext uri="{FF2B5EF4-FFF2-40B4-BE49-F238E27FC236}">
                          <a16:creationId xmlns:a16="http://schemas.microsoft.com/office/drawing/2014/main" id="{9CEF138A-E98A-4A4F-B71E-FD3179A34A91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797518" y="-745959"/>
                      <a:ext cx="0" cy="481264"/>
                    </a:xfrm>
                    <a:prstGeom prst="line">
                      <a:avLst/>
                    </a:prstGeom>
                    <a:ln w="3175"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96" name="Rechte verbindingslijn 95">
                  <a:extLst>
                    <a:ext uri="{FF2B5EF4-FFF2-40B4-BE49-F238E27FC236}">
                      <a16:creationId xmlns:a16="http://schemas.microsoft.com/office/drawing/2014/main" id="{2B09A35C-9071-4AF1-BCBA-2B5C1BF3778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-3260471" y="3739408"/>
                  <a:ext cx="143329" cy="0"/>
                </a:xfrm>
                <a:prstGeom prst="line">
                  <a:avLst/>
                </a:prstGeom>
                <a:ln w="6350">
                  <a:solidFill>
                    <a:srgbClr val="81818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Rechte verbindingslijn 96">
                  <a:extLst>
                    <a:ext uri="{FF2B5EF4-FFF2-40B4-BE49-F238E27FC236}">
                      <a16:creationId xmlns:a16="http://schemas.microsoft.com/office/drawing/2014/main" id="{12872C43-5CE8-44C7-A2F8-3F12C374F91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-3261070" y="3713352"/>
                  <a:ext cx="142893" cy="0"/>
                </a:xfrm>
                <a:prstGeom prst="line">
                  <a:avLst/>
                </a:prstGeom>
                <a:ln w="3175">
                  <a:solidFill>
                    <a:srgbClr val="81818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Rechte verbindingslijn 97">
                  <a:extLst>
                    <a:ext uri="{FF2B5EF4-FFF2-40B4-BE49-F238E27FC236}">
                      <a16:creationId xmlns:a16="http://schemas.microsoft.com/office/drawing/2014/main" id="{DAE67798-3480-41EF-AAA4-38DEE37CD8A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-3261070" y="3689677"/>
                  <a:ext cx="142893" cy="0"/>
                </a:xfrm>
                <a:prstGeom prst="line">
                  <a:avLst/>
                </a:prstGeom>
                <a:ln w="3175">
                  <a:solidFill>
                    <a:srgbClr val="81818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Rechte verbindingslijn 98">
                  <a:extLst>
                    <a:ext uri="{FF2B5EF4-FFF2-40B4-BE49-F238E27FC236}">
                      <a16:creationId xmlns:a16="http://schemas.microsoft.com/office/drawing/2014/main" id="{D0EA9C56-C665-450A-AF11-0BA0A90A2B3B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-3261070" y="3663621"/>
                  <a:ext cx="142893" cy="0"/>
                </a:xfrm>
                <a:prstGeom prst="line">
                  <a:avLst/>
                </a:prstGeom>
                <a:ln w="3175">
                  <a:solidFill>
                    <a:srgbClr val="81818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Rechthoek 99">
                  <a:extLst>
                    <a:ext uri="{FF2B5EF4-FFF2-40B4-BE49-F238E27FC236}">
                      <a16:creationId xmlns:a16="http://schemas.microsoft.com/office/drawing/2014/main" id="{274830A8-AD5E-43E2-9633-74AB119A1DBC}"/>
                    </a:ext>
                  </a:extLst>
                </p:cNvPr>
                <p:cNvSpPr/>
                <p:nvPr userDrawn="1"/>
              </p:nvSpPr>
              <p:spPr>
                <a:xfrm>
                  <a:off x="-3261070" y="3620931"/>
                  <a:ext cx="142893" cy="24910"/>
                </a:xfrm>
                <a:prstGeom prst="rect">
                  <a:avLst/>
                </a:prstGeom>
                <a:solidFill>
                  <a:srgbClr val="8181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F93A2C40-3230-491C-8203-E4DF5C5CF32D}"/>
                    </a:ext>
                  </a:extLst>
                </p:cNvPr>
                <p:cNvGrpSpPr/>
                <p:nvPr userDrawn="1"/>
              </p:nvGrpSpPr>
              <p:grpSpPr>
                <a:xfrm rot="2700000">
                  <a:off x="-3158000" y="3650045"/>
                  <a:ext cx="34350" cy="147351"/>
                  <a:chOff x="3148392" y="-836646"/>
                  <a:chExt cx="132124" cy="596095"/>
                </a:xfrm>
                <a:solidFill>
                  <a:srgbClr val="3399FF"/>
                </a:solidFill>
              </p:grpSpPr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1066A3C4-79A3-433D-AA24-CEB0BA053CD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148632" y="-725510"/>
                    <a:ext cx="131884" cy="281356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3" name="Rechthoek: afgeronde bovenhoeken 102">
                    <a:extLst>
                      <a:ext uri="{FF2B5EF4-FFF2-40B4-BE49-F238E27FC236}">
                        <a16:creationId xmlns:a16="http://schemas.microsoft.com/office/drawing/2014/main" id="{A8DAC3E5-7AEC-4A79-8490-F498A0B4744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148556" y="-836646"/>
                    <a:ext cx="131882" cy="87614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Gelijkbenige driehoek 103">
                    <a:extLst>
                      <a:ext uri="{FF2B5EF4-FFF2-40B4-BE49-F238E27FC236}">
                        <a16:creationId xmlns:a16="http://schemas.microsoft.com/office/drawing/2014/main" id="{FA3657D1-5FBA-4319-9D39-A0D9C6A10952}"/>
                      </a:ext>
                    </a:extLst>
                  </p:cNvPr>
                  <p:cNvSpPr/>
                  <p:nvPr userDrawn="1"/>
                </p:nvSpPr>
                <p:spPr>
                  <a:xfrm rot="10800000">
                    <a:off x="3148392" y="-420304"/>
                    <a:ext cx="131887" cy="179753"/>
                  </a:xfrm>
                  <a:prstGeom prst="triangle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40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</p:grp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22875696-8AB8-4CD7-AB7E-BF5AD71FA709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318710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Chart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B4B2C2D9-FBE6-462E-921C-A6CFA80F5D69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6BC9E477-FD1B-429E-B68A-B8BA19745498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chart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chart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71" name="Ovaal 70">
              <a:extLst>
                <a:ext uri="{FF2B5EF4-FFF2-40B4-BE49-F238E27FC236}">
                  <a16:creationId xmlns:a16="http://schemas.microsoft.com/office/drawing/2014/main" id="{43EEF3EC-C2A6-4FF6-AAB0-32CD2785C624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88DEB9FB-3CD4-43C4-BF1D-1E6E9C3AECA0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chart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73" name="Groep 72">
              <a:extLst>
                <a:ext uri="{FF2B5EF4-FFF2-40B4-BE49-F238E27FC236}">
                  <a16:creationId xmlns:a16="http://schemas.microsoft.com/office/drawing/2014/main" id="{4548F0BC-7A90-4DC3-BF53-2C40041B33A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84" name="Rechthoek 83">
                <a:extLst>
                  <a:ext uri="{FF2B5EF4-FFF2-40B4-BE49-F238E27FC236}">
                    <a16:creationId xmlns:a16="http://schemas.microsoft.com/office/drawing/2014/main" id="{E6B0409A-51A8-4D07-A28C-13286455ED2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85" name="Rechte verbindingslijn 84">
                <a:extLst>
                  <a:ext uri="{FF2B5EF4-FFF2-40B4-BE49-F238E27FC236}">
                    <a16:creationId xmlns:a16="http://schemas.microsoft.com/office/drawing/2014/main" id="{49B931FA-4734-4996-9656-EFFB0010658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86" name="Gelijkbenige driehoek 85">
                <a:extLst>
                  <a:ext uri="{FF2B5EF4-FFF2-40B4-BE49-F238E27FC236}">
                    <a16:creationId xmlns:a16="http://schemas.microsoft.com/office/drawing/2014/main" id="{31245FE3-A3ED-4045-9670-CE2E35260DA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4" name="Groep 73">
              <a:extLst>
                <a:ext uri="{FF2B5EF4-FFF2-40B4-BE49-F238E27FC236}">
                  <a16:creationId xmlns:a16="http://schemas.microsoft.com/office/drawing/2014/main" id="{BD08639F-39BF-43E0-9536-F11933C5FB0D}"/>
                </a:ext>
              </a:extLst>
            </p:cNvPr>
            <p:cNvGrpSpPr/>
            <p:nvPr userDrawn="1"/>
          </p:nvGrpSpPr>
          <p:grpSpPr>
            <a:xfrm>
              <a:off x="-3316599" y="1232480"/>
              <a:ext cx="289372" cy="314992"/>
              <a:chOff x="7322769" y="-310267"/>
              <a:chExt cx="289372" cy="314992"/>
            </a:xfrm>
          </p:grpSpPr>
          <p:sp>
            <p:nvSpPr>
              <p:cNvPr id="81" name="Rechthoek 80">
                <a:extLst>
                  <a:ext uri="{FF2B5EF4-FFF2-40B4-BE49-F238E27FC236}">
                    <a16:creationId xmlns:a16="http://schemas.microsoft.com/office/drawing/2014/main" id="{13B9D90A-0C75-40E5-8B65-5AED9C60FC60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Rechthoek 81">
                <a:extLst>
                  <a:ext uri="{FF2B5EF4-FFF2-40B4-BE49-F238E27FC236}">
                    <a16:creationId xmlns:a16="http://schemas.microsoft.com/office/drawing/2014/main" id="{16D3DB0A-D97C-4506-88C6-0DA6C779808B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Rechthoek 82">
                <a:extLst>
                  <a:ext uri="{FF2B5EF4-FFF2-40B4-BE49-F238E27FC236}">
                    <a16:creationId xmlns:a16="http://schemas.microsoft.com/office/drawing/2014/main" id="{6D74C06C-E814-4E67-BBE7-4027769CB911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939B993F-CA3D-40B7-8E6F-35DD3B17A796}"/>
                </a:ext>
              </a:extLst>
            </p:cNvPr>
            <p:cNvSpPr/>
            <p:nvPr userDrawn="1"/>
          </p:nvSpPr>
          <p:spPr>
            <a:xfrm>
              <a:off x="-3603587" y="255560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33864ADF-0B36-4EE6-8DE6-F2B2345DE195}"/>
                </a:ext>
              </a:extLst>
            </p:cNvPr>
            <p:cNvSpPr/>
            <p:nvPr userDrawn="1"/>
          </p:nvSpPr>
          <p:spPr>
            <a:xfrm>
              <a:off x="-3319415" y="2555610"/>
              <a:ext cx="2944682" cy="46054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Change the format of the chart by clicking on various parts of the chart and using the various options 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‘Chart Tools’ - ‘Format’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</a:t>
              </a:r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9D52B5C2-7153-4CF6-8C0E-CBE9C1D8DD83}"/>
                </a:ext>
              </a:extLst>
            </p:cNvPr>
            <p:cNvSpPr/>
            <p:nvPr userDrawn="1"/>
          </p:nvSpPr>
          <p:spPr>
            <a:xfrm>
              <a:off x="-3786437" y="5027258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78" name="ICOON_info">
              <a:extLst>
                <a:ext uri="{FF2B5EF4-FFF2-40B4-BE49-F238E27FC236}">
                  <a16:creationId xmlns:a16="http://schemas.microsoft.com/office/drawing/2014/main" id="{1E7C59D4-F16D-4E69-8E37-8BF5F76649EF}"/>
                </a:ext>
              </a:extLst>
            </p:cNvPr>
            <p:cNvGrpSpPr/>
            <p:nvPr userDrawn="1"/>
          </p:nvGrpSpPr>
          <p:grpSpPr>
            <a:xfrm>
              <a:off x="-376736" y="4856209"/>
              <a:ext cx="283685" cy="283685"/>
              <a:chOff x="-376736" y="5583395"/>
              <a:chExt cx="283685" cy="283685"/>
            </a:xfrm>
          </p:grpSpPr>
          <p:sp>
            <p:nvSpPr>
              <p:cNvPr id="79" name="Ovaal 78">
                <a:extLst>
                  <a:ext uri="{FF2B5EF4-FFF2-40B4-BE49-F238E27FC236}">
                    <a16:creationId xmlns:a16="http://schemas.microsoft.com/office/drawing/2014/main" id="{C87E761A-0B99-4D90-918B-AA9C2638538B}"/>
                  </a:ext>
                </a:extLst>
              </p:cNvPr>
              <p:cNvSpPr/>
              <p:nvPr userDrawn="1"/>
            </p:nvSpPr>
            <p:spPr>
              <a:xfrm>
                <a:off x="-356709" y="5602861"/>
                <a:ext cx="244751" cy="244751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Graphic 163" descr="Informatie">
                <a:extLst>
                  <a:ext uri="{FF2B5EF4-FFF2-40B4-BE49-F238E27FC236}">
                    <a16:creationId xmlns:a16="http://schemas.microsoft.com/office/drawing/2014/main" id="{7A1B3CA9-BB24-4022-9615-84D32A565C43}"/>
                  </a:ext>
                </a:extLst>
              </p:cNvPr>
              <p:cNvSpPr/>
              <p:nvPr userDrawn="1"/>
            </p:nvSpPr>
            <p:spPr>
              <a:xfrm>
                <a:off x="-376736" y="5583395"/>
                <a:ext cx="283685" cy="28368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5323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[#2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B8AD42E-25DE-4FD3-B8CE-6123F6E344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4680" y="549275"/>
            <a:ext cx="7640670" cy="6308725"/>
          </a:xfrm>
          <a:custGeom>
            <a:avLst/>
            <a:gdLst>
              <a:gd name="connsiteX0" fmla="*/ 0 w 7712678"/>
              <a:gd name="connsiteY0" fmla="*/ 0 h 6230983"/>
              <a:gd name="connsiteX1" fmla="*/ 7712678 w 7712678"/>
              <a:gd name="connsiteY1" fmla="*/ 286432 h 6230983"/>
              <a:gd name="connsiteX2" fmla="*/ 7712678 w 7712678"/>
              <a:gd name="connsiteY2" fmla="*/ 6230983 h 6230983"/>
              <a:gd name="connsiteX3" fmla="*/ 11166 w 7712678"/>
              <a:gd name="connsiteY3" fmla="*/ 6230983 h 6230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12678" h="6230983">
                <a:moveTo>
                  <a:pt x="0" y="0"/>
                </a:moveTo>
                <a:lnTo>
                  <a:pt x="7712678" y="286432"/>
                </a:lnTo>
                <a:lnTo>
                  <a:pt x="7712678" y="6230983"/>
                </a:lnTo>
                <a:lnTo>
                  <a:pt x="11166" y="62309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900000" tIns="720000" rIns="360000" bIns="720000" anchor="t" anchorCtr="0">
            <a:noAutofit/>
          </a:bodyPr>
          <a:lstStyle>
            <a:lvl1pPr>
              <a:lnSpc>
                <a:spcPts val="54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/>
              <a:t>Title of the </a:t>
            </a:r>
            <a:br>
              <a:rPr lang="en-GB"/>
            </a:br>
            <a:r>
              <a:rPr lang="en-GB"/>
              <a:t>presentation</a:t>
            </a:r>
          </a:p>
        </p:txBody>
      </p:sp>
      <p:sp>
        <p:nvSpPr>
          <p:cNvPr id="6" name="- INFO">
            <a:extLst>
              <a:ext uri="{FF2B5EF4-FFF2-40B4-BE49-F238E27FC236}">
                <a16:creationId xmlns:a16="http://schemas.microsoft.com/office/drawing/2014/main" id="{B10543DB-D9D8-47C4-865B-BE11B7029992}"/>
              </a:ext>
            </a:extLst>
          </p:cNvPr>
          <p:cNvSpPr txBox="1"/>
          <p:nvPr userDrawn="1"/>
        </p:nvSpPr>
        <p:spPr>
          <a:xfrm>
            <a:off x="0" y="-321991"/>
            <a:ext cx="12179300" cy="1984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GB" sz="1400" b="1" cap="none" spc="0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Title slide [#2]</a:t>
            </a: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8FD19076-3CE5-4982-8A93-A70D909C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6714" y="5477193"/>
            <a:ext cx="6284326" cy="234369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fld id="{C06D2CC0-1159-43F0-AFB1-9B727781918F}" type="datetime1">
              <a:rPr lang="en-GB" smtClean="0"/>
              <a:t>14/09/2023</a:t>
            </a:fld>
            <a:endParaRPr lang="en-GB"/>
          </a:p>
        </p:txBody>
      </p:sp>
      <p:sp>
        <p:nvSpPr>
          <p:cNvPr id="10" name="tekst">
            <a:extLst>
              <a:ext uri="{FF2B5EF4-FFF2-40B4-BE49-F238E27FC236}">
                <a16:creationId xmlns:a16="http://schemas.microsoft.com/office/drawing/2014/main" id="{67160752-B037-4621-B346-3981C0E840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6716" y="5227548"/>
            <a:ext cx="6284326" cy="234369"/>
          </a:xfrm>
        </p:spPr>
        <p:txBody>
          <a:bodyPr>
            <a:norm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3pPr>
            <a:lvl4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4pPr>
            <a:lvl5pPr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5pPr>
            <a:lvl6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/>
              <a:t>Subtitle of name speaker</a:t>
            </a:r>
          </a:p>
        </p:txBody>
      </p:sp>
    </p:spTree>
    <p:extLst>
      <p:ext uri="{BB962C8B-B14F-4D97-AF65-F5344CB8AC3E}">
        <p14:creationId xmlns:p14="http://schemas.microsoft.com/office/powerpoint/2010/main" val="4244909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">
            <a:extLst>
              <a:ext uri="{FF2B5EF4-FFF2-40B4-BE49-F238E27FC236}">
                <a16:creationId xmlns:a16="http://schemas.microsoft.com/office/drawing/2014/main" id="{4FCE8B7B-8D3B-466F-8956-5C1F4F50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4988" y="544768"/>
            <a:ext cx="5280602" cy="709102"/>
          </a:xfrm>
        </p:spPr>
        <p:txBody>
          <a:bodyPr/>
          <a:lstStyle/>
          <a:p>
            <a:r>
              <a:rPr lang="en-GB"/>
              <a:t>Title</a:t>
            </a:r>
            <a:br>
              <a:rPr lang="en-GB"/>
            </a:br>
            <a:r>
              <a:rPr lang="en-GB"/>
              <a:t>max. 2 lines</a:t>
            </a:r>
          </a:p>
        </p:txBody>
      </p:sp>
      <p:sp>
        <p:nvSpPr>
          <p:cNvPr id="10" name="tekst">
            <a:extLst>
              <a:ext uri="{FF2B5EF4-FFF2-40B4-BE49-F238E27FC236}">
                <a16:creationId xmlns:a16="http://schemas.microsoft.com/office/drawing/2014/main" id="{1666EADC-9024-4FF6-9D2D-3372EA71A6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7690" y="1793875"/>
            <a:ext cx="5270567" cy="4310064"/>
          </a:xfrm>
        </p:spPr>
        <p:txBody>
          <a:bodyPr/>
          <a:lstStyle/>
          <a:p>
            <a:pPr lvl="0"/>
            <a:r>
              <a:rPr lang="en-GB"/>
              <a:t>Bullet</a:t>
            </a:r>
          </a:p>
          <a:p>
            <a:pPr lvl="1"/>
            <a:r>
              <a:rPr lang="en-GB"/>
              <a:t>Sub-bullet</a:t>
            </a:r>
          </a:p>
          <a:p>
            <a:pPr lvl="2"/>
            <a:r>
              <a:rPr lang="en-GB"/>
              <a:t>Default text</a:t>
            </a:r>
          </a:p>
          <a:p>
            <a:pPr lvl="2"/>
            <a:endParaRPr lang="en-GB"/>
          </a:p>
          <a:p>
            <a:pPr lvl="3"/>
            <a:r>
              <a:rPr lang="en-GB"/>
              <a:t>Subtitle (blue)</a:t>
            </a:r>
          </a:p>
          <a:p>
            <a:pPr lvl="4"/>
            <a:r>
              <a:rPr lang="en-GB"/>
              <a:t>Subtitle (black)</a:t>
            </a:r>
          </a:p>
          <a:p>
            <a:pPr lvl="4"/>
            <a:endParaRPr lang="en-GB"/>
          </a:p>
          <a:p>
            <a:pPr lvl="5"/>
            <a:r>
              <a:rPr lang="en-GB"/>
              <a:t>Header</a:t>
            </a:r>
          </a:p>
          <a:p>
            <a:pPr lvl="6"/>
            <a:r>
              <a:rPr lang="en-GB"/>
              <a:t>Numerical bullet</a:t>
            </a:r>
          </a:p>
          <a:p>
            <a:pPr lvl="7"/>
            <a:r>
              <a:rPr lang="en-GB"/>
              <a:t>Bullet</a:t>
            </a:r>
          </a:p>
          <a:p>
            <a:pPr lvl="7"/>
            <a:endParaRPr lang="en-GB"/>
          </a:p>
          <a:p>
            <a:pPr lvl="8"/>
            <a:r>
              <a:rPr lang="en-GB"/>
              <a:t>*Source</a:t>
            </a: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C8474D2A-EAE8-4700-98D0-EF636863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1A1203-CA3D-4D48-AFA0-9D668419C1D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1" name="- INFO">
            <a:extLst>
              <a:ext uri="{FF2B5EF4-FFF2-40B4-BE49-F238E27FC236}">
                <a16:creationId xmlns:a16="http://schemas.microsoft.com/office/drawing/2014/main" id="{E9B6E537-682E-4D63-8EED-768A643E57AC}"/>
              </a:ext>
            </a:extLst>
          </p:cNvPr>
          <p:cNvSpPr txBox="1"/>
          <p:nvPr userDrawn="1"/>
        </p:nvSpPr>
        <p:spPr>
          <a:xfrm>
            <a:off x="0" y="-321991"/>
            <a:ext cx="12179300" cy="1984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GB" sz="1400" b="1" cap="none" spc="0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Text + Table</a:t>
            </a:r>
          </a:p>
        </p:txBody>
      </p:sp>
      <p:sp>
        <p:nvSpPr>
          <p:cNvPr id="9" name="tabel">
            <a:extLst>
              <a:ext uri="{FF2B5EF4-FFF2-40B4-BE49-F238E27FC236}">
                <a16:creationId xmlns:a16="http://schemas.microsoft.com/office/drawing/2014/main" id="{857C4DAB-8A3F-4484-A6E7-8ACFBDF4306D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6363711" y="549275"/>
            <a:ext cx="5285364" cy="5554664"/>
          </a:xfrm>
        </p:spPr>
        <p:txBody>
          <a:bodyPr bIns="108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 table</a:t>
            </a:r>
          </a:p>
        </p:txBody>
      </p:sp>
      <p:grpSp>
        <p:nvGrpSpPr>
          <p:cNvPr id="169" name="INSTRUCTION">
            <a:extLst>
              <a:ext uri="{FF2B5EF4-FFF2-40B4-BE49-F238E27FC236}">
                <a16:creationId xmlns:a16="http://schemas.microsoft.com/office/drawing/2014/main" id="{B38BE56E-EB8E-4763-BCA0-617DA22AFB9A}"/>
              </a:ext>
            </a:extLst>
          </p:cNvPr>
          <p:cNvGrpSpPr/>
          <p:nvPr userDrawn="1"/>
        </p:nvGrpSpPr>
        <p:grpSpPr>
          <a:xfrm>
            <a:off x="12377595" y="2"/>
            <a:ext cx="3693386" cy="4050990"/>
            <a:chOff x="-3786437" y="2"/>
            <a:chExt cx="3693386" cy="4050990"/>
          </a:xfrm>
        </p:grpSpPr>
        <p:sp>
          <p:nvSpPr>
            <p:cNvPr id="170" name="Rechthoek 169">
              <a:extLst>
                <a:ext uri="{FF2B5EF4-FFF2-40B4-BE49-F238E27FC236}">
                  <a16:creationId xmlns:a16="http://schemas.microsoft.com/office/drawing/2014/main" id="{CCEC8960-8F36-42EE-A146-8370C6F9F473}"/>
                </a:ext>
              </a:extLst>
            </p:cNvPr>
            <p:cNvSpPr/>
            <p:nvPr userDrawn="1"/>
          </p:nvSpPr>
          <p:spPr>
            <a:xfrm>
              <a:off x="-3786165" y="2"/>
              <a:ext cx="3593091" cy="33164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table</a:t>
              </a:r>
            </a:p>
          </p:txBody>
        </p: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34877290-BBFA-468D-B7A3-3A521A64019F}"/>
                </a:ext>
              </a:extLst>
            </p:cNvPr>
            <p:cNvSpPr/>
            <p:nvPr userDrawn="1"/>
          </p:nvSpPr>
          <p:spPr>
            <a:xfrm>
              <a:off x="-3786437" y="322299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746C208E-B02F-4FE0-8E89-3A94A43EC9A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3806D2CB-5280-4FC6-A45E-D9AEEE855AE0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table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table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74" name="Ovaal 173">
              <a:extLst>
                <a:ext uri="{FF2B5EF4-FFF2-40B4-BE49-F238E27FC236}">
                  <a16:creationId xmlns:a16="http://schemas.microsoft.com/office/drawing/2014/main" id="{B76D95A0-ADF7-4589-B23E-35B114BB1AA4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75" name="Rechthoek 174">
              <a:extLst>
                <a:ext uri="{FF2B5EF4-FFF2-40B4-BE49-F238E27FC236}">
                  <a16:creationId xmlns:a16="http://schemas.microsoft.com/office/drawing/2014/main" id="{27A23A15-0528-4BC1-AF3F-81FF67BE3612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number of rows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columns and click 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‘OK’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76" name="Groep 175">
              <a:extLst>
                <a:ext uri="{FF2B5EF4-FFF2-40B4-BE49-F238E27FC236}">
                  <a16:creationId xmlns:a16="http://schemas.microsoft.com/office/drawing/2014/main" id="{C3403F09-F78C-4071-90D8-12FC068EE6F0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91" name="Rechthoek 190">
                <a:extLst>
                  <a:ext uri="{FF2B5EF4-FFF2-40B4-BE49-F238E27FC236}">
                    <a16:creationId xmlns:a16="http://schemas.microsoft.com/office/drawing/2014/main" id="{771EF3F0-E01D-4DD5-8B18-9695B4083C33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OK</a:t>
                </a:r>
              </a:p>
            </p:txBody>
          </p:sp>
          <p:cxnSp>
            <p:nvCxnSpPr>
              <p:cNvPr id="192" name="Rechte verbindingslijn 191">
                <a:extLst>
                  <a:ext uri="{FF2B5EF4-FFF2-40B4-BE49-F238E27FC236}">
                    <a16:creationId xmlns:a16="http://schemas.microsoft.com/office/drawing/2014/main" id="{EE0D45C6-C247-4666-99FA-1EE705167AA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93" name="Gelijkbenige driehoek 192">
                <a:extLst>
                  <a:ext uri="{FF2B5EF4-FFF2-40B4-BE49-F238E27FC236}">
                    <a16:creationId xmlns:a16="http://schemas.microsoft.com/office/drawing/2014/main" id="{42B13851-284B-445D-B3BB-784C80B6B09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0E9C2D49-9301-45DD-BEB9-CC4037C2555E}"/>
                </a:ext>
              </a:extLst>
            </p:cNvPr>
            <p:cNvSpPr/>
            <p:nvPr userDrawn="1"/>
          </p:nvSpPr>
          <p:spPr>
            <a:xfrm>
              <a:off x="-3603587" y="255560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F9B0A449-DE66-40CA-ADAD-F90A52F0B000}"/>
                </a:ext>
              </a:extLst>
            </p:cNvPr>
            <p:cNvSpPr/>
            <p:nvPr userDrawn="1"/>
          </p:nvSpPr>
          <p:spPr>
            <a:xfrm>
              <a:off x="-3319415" y="2555609"/>
              <a:ext cx="2944682" cy="48251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Change the format of the table by selecting various parts of the table and using the various options 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‘Table Tools’ - ‘Format’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</a:t>
              </a:r>
            </a:p>
          </p:txBody>
        </p:sp>
        <p:grpSp>
          <p:nvGrpSpPr>
            <p:cNvPr id="179" name="Tabel icoon">
              <a:extLst>
                <a:ext uri="{FF2B5EF4-FFF2-40B4-BE49-F238E27FC236}">
                  <a16:creationId xmlns:a16="http://schemas.microsoft.com/office/drawing/2014/main" id="{7BEE97F9-9DD4-4282-AA3A-00F8A7322B51}"/>
                </a:ext>
              </a:extLst>
            </p:cNvPr>
            <p:cNvGrpSpPr/>
            <p:nvPr userDrawn="1"/>
          </p:nvGrpSpPr>
          <p:grpSpPr>
            <a:xfrm>
              <a:off x="-3308869" y="1240695"/>
              <a:ext cx="338201" cy="305477"/>
              <a:chOff x="6072040" y="3376043"/>
              <a:chExt cx="1227920" cy="1109109"/>
            </a:xfrm>
          </p:grpSpPr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C29E0B8C-A4C1-4701-BAD1-6EF75D05E95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Rechthoek 183">
                <a:extLst>
                  <a:ext uri="{FF2B5EF4-FFF2-40B4-BE49-F238E27FC236}">
                    <a16:creationId xmlns:a16="http://schemas.microsoft.com/office/drawing/2014/main" id="{87B23DED-BE2C-4AE1-BE2D-938754A0A725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85" name="Rechte verbindingslijn 184">
                <a:extLst>
                  <a:ext uri="{FF2B5EF4-FFF2-40B4-BE49-F238E27FC236}">
                    <a16:creationId xmlns:a16="http://schemas.microsoft.com/office/drawing/2014/main" id="{44D60482-D654-44FB-B14D-2DE43CF26040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Rechte verbindingslijn 185">
                <a:extLst>
                  <a:ext uri="{FF2B5EF4-FFF2-40B4-BE49-F238E27FC236}">
                    <a16:creationId xmlns:a16="http://schemas.microsoft.com/office/drawing/2014/main" id="{4720EFFF-68A4-4914-BC3A-B61610673B61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F9A462A9-E504-44C8-BA2A-A30B0F702F52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Rechte verbindingslijn 187">
                <a:extLst>
                  <a:ext uri="{FF2B5EF4-FFF2-40B4-BE49-F238E27FC236}">
                    <a16:creationId xmlns:a16="http://schemas.microsoft.com/office/drawing/2014/main" id="{AF10B213-ABD8-48A2-ABF3-170D4BB1CFE0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Rechte verbindingslijn 188">
                <a:extLst>
                  <a:ext uri="{FF2B5EF4-FFF2-40B4-BE49-F238E27FC236}">
                    <a16:creationId xmlns:a16="http://schemas.microsoft.com/office/drawing/2014/main" id="{EA8FCAD0-8D81-4862-B658-1FE1C11EC9D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2EEA6382-C4AC-483E-9960-249583C1CBE0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0" name="ICOON_info">
              <a:extLst>
                <a:ext uri="{FF2B5EF4-FFF2-40B4-BE49-F238E27FC236}">
                  <a16:creationId xmlns:a16="http://schemas.microsoft.com/office/drawing/2014/main" id="{66970FE5-1604-4681-8315-2B8CA65D5691}"/>
                </a:ext>
              </a:extLst>
            </p:cNvPr>
            <p:cNvGrpSpPr/>
            <p:nvPr userDrawn="1"/>
          </p:nvGrpSpPr>
          <p:grpSpPr>
            <a:xfrm>
              <a:off x="-376736" y="3259970"/>
              <a:ext cx="283685" cy="283685"/>
              <a:chOff x="-510741" y="5913713"/>
              <a:chExt cx="267555" cy="267555"/>
            </a:xfrm>
          </p:grpSpPr>
          <p:sp>
            <p:nvSpPr>
              <p:cNvPr id="181" name="Ovaal 180">
                <a:extLst>
                  <a:ext uri="{FF2B5EF4-FFF2-40B4-BE49-F238E27FC236}">
                    <a16:creationId xmlns:a16="http://schemas.microsoft.com/office/drawing/2014/main" id="{0C320953-FD02-4200-8F20-22D545B3104B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Graphic 163" descr="Informatie">
                <a:extLst>
                  <a:ext uri="{FF2B5EF4-FFF2-40B4-BE49-F238E27FC236}">
                    <a16:creationId xmlns:a16="http://schemas.microsoft.com/office/drawing/2014/main" id="{7D6B15F6-7767-432B-8820-8B62E3E6F15C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194" name="INSTRUCTION">
            <a:extLst>
              <a:ext uri="{FF2B5EF4-FFF2-40B4-BE49-F238E27FC236}">
                <a16:creationId xmlns:a16="http://schemas.microsoft.com/office/drawing/2014/main" id="{50F53C15-E18B-4ABE-B9CC-E9050BE7D10B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195" name="Rechthoek 194">
              <a:extLst>
                <a:ext uri="{FF2B5EF4-FFF2-40B4-BE49-F238E27FC236}">
                  <a16:creationId xmlns:a16="http://schemas.microsoft.com/office/drawing/2014/main" id="{23A33C1F-48ED-4FBA-9C43-8EF389BB8F2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96" name="Ovaal 195">
              <a:extLst>
                <a:ext uri="{FF2B5EF4-FFF2-40B4-BE49-F238E27FC236}">
                  <a16:creationId xmlns:a16="http://schemas.microsoft.com/office/drawing/2014/main" id="{BD233284-2041-403F-9118-4658F75C8C3A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7" name="Rechthoek 196">
              <a:extLst>
                <a:ext uri="{FF2B5EF4-FFF2-40B4-BE49-F238E27FC236}">
                  <a16:creationId xmlns:a16="http://schemas.microsoft.com/office/drawing/2014/main" id="{C9FEC303-3BA0-490F-A820-5769DD0BE134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98" name="Ovaal 197">
              <a:extLst>
                <a:ext uri="{FF2B5EF4-FFF2-40B4-BE49-F238E27FC236}">
                  <a16:creationId xmlns:a16="http://schemas.microsoft.com/office/drawing/2014/main" id="{E14B8D3D-20F8-4D08-A5E3-EE45FF7CFEEA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99" name="Rechthoek 198">
              <a:extLst>
                <a:ext uri="{FF2B5EF4-FFF2-40B4-BE49-F238E27FC236}">
                  <a16:creationId xmlns:a16="http://schemas.microsoft.com/office/drawing/2014/main" id="{AB683F26-52C1-4863-86A1-FD740E855FD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00" name="Rechthoek 199">
              <a:extLst>
                <a:ext uri="{FF2B5EF4-FFF2-40B4-BE49-F238E27FC236}">
                  <a16:creationId xmlns:a16="http://schemas.microsoft.com/office/drawing/2014/main" id="{FF8D5581-5BDB-4E43-98B3-88FEC22298F1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01" name="Ovaal 200">
              <a:extLst>
                <a:ext uri="{FF2B5EF4-FFF2-40B4-BE49-F238E27FC236}">
                  <a16:creationId xmlns:a16="http://schemas.microsoft.com/office/drawing/2014/main" id="{2BC3EE01-C333-418B-8376-A6EDCF9B4D26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02" name="Rechthoek 201">
              <a:extLst>
                <a:ext uri="{FF2B5EF4-FFF2-40B4-BE49-F238E27FC236}">
                  <a16:creationId xmlns:a16="http://schemas.microsoft.com/office/drawing/2014/main" id="{662F5912-A5B9-4440-A930-8F172BD1E94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03" name="Ovaal 202">
              <a:extLst>
                <a:ext uri="{FF2B5EF4-FFF2-40B4-BE49-F238E27FC236}">
                  <a16:creationId xmlns:a16="http://schemas.microsoft.com/office/drawing/2014/main" id="{93FF1D90-EC43-4E84-835F-23520EC3A1B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04" name="Rechthoek 203">
              <a:extLst>
                <a:ext uri="{FF2B5EF4-FFF2-40B4-BE49-F238E27FC236}">
                  <a16:creationId xmlns:a16="http://schemas.microsoft.com/office/drawing/2014/main" id="{AB588277-8ABD-4B39-B827-455CFCB8CF42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 (blue)</a:t>
              </a:r>
            </a:p>
          </p:txBody>
        </p:sp>
        <p:sp>
          <p:nvSpPr>
            <p:cNvPr id="205" name="Ovaal 204">
              <a:extLst>
                <a:ext uri="{FF2B5EF4-FFF2-40B4-BE49-F238E27FC236}">
                  <a16:creationId xmlns:a16="http://schemas.microsoft.com/office/drawing/2014/main" id="{391F3EDB-AB4D-4B44-9D0B-63698BE71C7C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06" name="Rechthoek 205">
              <a:extLst>
                <a:ext uri="{FF2B5EF4-FFF2-40B4-BE49-F238E27FC236}">
                  <a16:creationId xmlns:a16="http://schemas.microsoft.com/office/drawing/2014/main" id="{6451810B-BCC4-41B4-B7D6-8117385E99D4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 (black)</a:t>
              </a:r>
            </a:p>
          </p:txBody>
        </p:sp>
        <p:sp>
          <p:nvSpPr>
            <p:cNvPr id="207" name="Ovaal 206">
              <a:extLst>
                <a:ext uri="{FF2B5EF4-FFF2-40B4-BE49-F238E27FC236}">
                  <a16:creationId xmlns:a16="http://schemas.microsoft.com/office/drawing/2014/main" id="{9363917C-8D80-441D-B3C9-B0DF59987C25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08" name="Rechthoek 207">
              <a:extLst>
                <a:ext uri="{FF2B5EF4-FFF2-40B4-BE49-F238E27FC236}">
                  <a16:creationId xmlns:a16="http://schemas.microsoft.com/office/drawing/2014/main" id="{EBA870C7-0608-43EF-A027-B85822CB9A30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4625" marR="0" lvl="0" indent="-17462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09" name="Ovaal 208">
              <a:extLst>
                <a:ext uri="{FF2B5EF4-FFF2-40B4-BE49-F238E27FC236}">
                  <a16:creationId xmlns:a16="http://schemas.microsoft.com/office/drawing/2014/main" id="{7E7464DD-E400-4DBD-8E6F-2A33C5366E55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98361D99-FBFC-4A9C-93F1-676C693DE393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4625" marR="0" lvl="0" indent="-17462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11" name="Ovaal 210">
              <a:extLst>
                <a:ext uri="{FF2B5EF4-FFF2-40B4-BE49-F238E27FC236}">
                  <a16:creationId xmlns:a16="http://schemas.microsoft.com/office/drawing/2014/main" id="{E89F6390-E545-4975-94F0-D6A0839675B5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12" name="Rechthoek 211">
              <a:extLst>
                <a:ext uri="{FF2B5EF4-FFF2-40B4-BE49-F238E27FC236}">
                  <a16:creationId xmlns:a16="http://schemas.microsoft.com/office/drawing/2014/main" id="{A981E588-F0DC-4956-A0AF-05B39D4D4D36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050" b="0" i="1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13" name="Ovaal 212">
              <a:extLst>
                <a:ext uri="{FF2B5EF4-FFF2-40B4-BE49-F238E27FC236}">
                  <a16:creationId xmlns:a16="http://schemas.microsoft.com/office/drawing/2014/main" id="{4167E0F2-430F-43A0-9FF6-770FC8DBAC6F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14" name="Rechthoek 213">
              <a:extLst>
                <a:ext uri="{FF2B5EF4-FFF2-40B4-BE49-F238E27FC236}">
                  <a16:creationId xmlns:a16="http://schemas.microsoft.com/office/drawing/2014/main" id="{9642162A-FC33-4387-A416-9B69F20D1B4D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Header</a:t>
              </a:r>
            </a:p>
          </p:txBody>
        </p:sp>
        <p:sp>
          <p:nvSpPr>
            <p:cNvPr id="215" name="Rechthoek 214">
              <a:extLst>
                <a:ext uri="{FF2B5EF4-FFF2-40B4-BE49-F238E27FC236}">
                  <a16:creationId xmlns:a16="http://schemas.microsoft.com/office/drawing/2014/main" id="{BA16543A-E92B-4E92-B70E-AE42D65912D0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216" name="ICOON_info">
              <a:extLst>
                <a:ext uri="{FF2B5EF4-FFF2-40B4-BE49-F238E27FC236}">
                  <a16:creationId xmlns:a16="http://schemas.microsoft.com/office/drawing/2014/main" id="{F5C1665B-0A6B-43F2-8BE0-A534B8D59DEB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258" name="Ovaal 257">
                <a:extLst>
                  <a:ext uri="{FF2B5EF4-FFF2-40B4-BE49-F238E27FC236}">
                    <a16:creationId xmlns:a16="http://schemas.microsoft.com/office/drawing/2014/main" id="{ACA3C342-F789-4304-B31B-17B2235E50F8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Graphic 163" descr="Informatie">
                <a:extLst>
                  <a:ext uri="{FF2B5EF4-FFF2-40B4-BE49-F238E27FC236}">
                    <a16:creationId xmlns:a16="http://schemas.microsoft.com/office/drawing/2014/main" id="{DF775A3D-8082-430F-950A-2766663848CA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17" name="VOORBEELD">
              <a:extLst>
                <a:ext uri="{FF2B5EF4-FFF2-40B4-BE49-F238E27FC236}">
                  <a16:creationId xmlns:a16="http://schemas.microsoft.com/office/drawing/2014/main" id="{2267D608-1C2B-42B5-89BE-C592B136E4E8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18" name="Rechthoek 217">
                <a:extLst>
                  <a:ext uri="{FF2B5EF4-FFF2-40B4-BE49-F238E27FC236}">
                    <a16:creationId xmlns:a16="http://schemas.microsoft.com/office/drawing/2014/main" id="{508E26F2-CAC5-45F7-87B5-7C70AB09FADB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219" name="Rechthoek 218">
                <a:extLst>
                  <a:ext uri="{FF2B5EF4-FFF2-40B4-BE49-F238E27FC236}">
                    <a16:creationId xmlns:a16="http://schemas.microsoft.com/office/drawing/2014/main" id="{B1E94C83-BD9F-45B8-AA8F-3AB2E28BA982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20" name="Groep 219">
                <a:extLst>
                  <a:ext uri="{FF2B5EF4-FFF2-40B4-BE49-F238E27FC236}">
                    <a16:creationId xmlns:a16="http://schemas.microsoft.com/office/drawing/2014/main" id="{5849F345-94AF-499B-9778-C0769251C2C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251" name="Groep 250">
                  <a:extLst>
                    <a:ext uri="{FF2B5EF4-FFF2-40B4-BE49-F238E27FC236}">
                      <a16:creationId xmlns:a16="http://schemas.microsoft.com/office/drawing/2014/main" id="{B1327F82-87B8-42A0-91CC-B38B4D650F6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53" name="Rechte verbindingslijn 252">
                    <a:extLst>
                      <a:ext uri="{FF2B5EF4-FFF2-40B4-BE49-F238E27FC236}">
                        <a16:creationId xmlns:a16="http://schemas.microsoft.com/office/drawing/2014/main" id="{6146F573-699A-427E-96B4-A929A1A21A9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4" name="Rechte verbindingslijn 253">
                    <a:extLst>
                      <a:ext uri="{FF2B5EF4-FFF2-40B4-BE49-F238E27FC236}">
                        <a16:creationId xmlns:a16="http://schemas.microsoft.com/office/drawing/2014/main" id="{9ED83885-C10E-4F53-AA93-D20DF32A2AD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5" name="Rechte verbindingslijn 254">
                    <a:extLst>
                      <a:ext uri="{FF2B5EF4-FFF2-40B4-BE49-F238E27FC236}">
                        <a16:creationId xmlns:a16="http://schemas.microsoft.com/office/drawing/2014/main" id="{EC6D4DBB-FB3F-4053-B3E7-123C14372D1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6" name="Rechte verbindingslijn 255">
                    <a:extLst>
                      <a:ext uri="{FF2B5EF4-FFF2-40B4-BE49-F238E27FC236}">
                        <a16:creationId xmlns:a16="http://schemas.microsoft.com/office/drawing/2014/main" id="{2A323F34-B08F-4698-A937-1F2394567B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7" name="Rechte verbindingslijn 256">
                    <a:extLst>
                      <a:ext uri="{FF2B5EF4-FFF2-40B4-BE49-F238E27FC236}">
                        <a16:creationId xmlns:a16="http://schemas.microsoft.com/office/drawing/2014/main" id="{A322DCBA-D24E-4A7A-9A18-75239267E4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52" name="Pijl: rechts 251">
                  <a:extLst>
                    <a:ext uri="{FF2B5EF4-FFF2-40B4-BE49-F238E27FC236}">
                      <a16:creationId xmlns:a16="http://schemas.microsoft.com/office/drawing/2014/main" id="{BED42A95-A53E-450E-B080-0222AC82A98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21" name="Groep 220">
                <a:extLst>
                  <a:ext uri="{FF2B5EF4-FFF2-40B4-BE49-F238E27FC236}">
                    <a16:creationId xmlns:a16="http://schemas.microsoft.com/office/drawing/2014/main" id="{B2E12D00-A112-44EC-A869-55EF914AF394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244" name="Groep 243">
                  <a:extLst>
                    <a:ext uri="{FF2B5EF4-FFF2-40B4-BE49-F238E27FC236}">
                      <a16:creationId xmlns:a16="http://schemas.microsoft.com/office/drawing/2014/main" id="{8469CEB8-92AF-44A4-BC5A-BBB3BCDAD39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46" name="Rechte verbindingslijn 245">
                    <a:extLst>
                      <a:ext uri="{FF2B5EF4-FFF2-40B4-BE49-F238E27FC236}">
                        <a16:creationId xmlns:a16="http://schemas.microsoft.com/office/drawing/2014/main" id="{CFA003BE-700E-4905-B33A-C1A631F90E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7" name="Rechte verbindingslijn 246">
                    <a:extLst>
                      <a:ext uri="{FF2B5EF4-FFF2-40B4-BE49-F238E27FC236}">
                        <a16:creationId xmlns:a16="http://schemas.microsoft.com/office/drawing/2014/main" id="{959F5E71-C1F1-45D1-8E12-6B70CEA4663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8" name="Rechte verbindingslijn 247">
                    <a:extLst>
                      <a:ext uri="{FF2B5EF4-FFF2-40B4-BE49-F238E27FC236}">
                        <a16:creationId xmlns:a16="http://schemas.microsoft.com/office/drawing/2014/main" id="{9FA19DC8-EE13-4236-98F0-0076EB4547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9" name="Rechte verbindingslijn 248">
                    <a:extLst>
                      <a:ext uri="{FF2B5EF4-FFF2-40B4-BE49-F238E27FC236}">
                        <a16:creationId xmlns:a16="http://schemas.microsoft.com/office/drawing/2014/main" id="{D00D9035-4EC3-485F-9DC4-21F798A961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50" name="Rechte verbindingslijn 249">
                    <a:extLst>
                      <a:ext uri="{FF2B5EF4-FFF2-40B4-BE49-F238E27FC236}">
                        <a16:creationId xmlns:a16="http://schemas.microsoft.com/office/drawing/2014/main" id="{01D08729-5AE9-45D3-B167-B7B7C00F1C8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45" name="Pijl: rechts 244">
                  <a:extLst>
                    <a:ext uri="{FF2B5EF4-FFF2-40B4-BE49-F238E27FC236}">
                      <a16:creationId xmlns:a16="http://schemas.microsoft.com/office/drawing/2014/main" id="{666EAA5D-716D-4E2E-B825-32DA5299343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222" name="Rechte verbindingslijn 221">
                <a:extLst>
                  <a:ext uri="{FF2B5EF4-FFF2-40B4-BE49-F238E27FC236}">
                    <a16:creationId xmlns:a16="http://schemas.microsoft.com/office/drawing/2014/main" id="{2B02D58E-D7D1-4EC2-93E6-BDF73FD0F5E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23" name="Rechte verbindingslijn 222">
                <a:extLst>
                  <a:ext uri="{FF2B5EF4-FFF2-40B4-BE49-F238E27FC236}">
                    <a16:creationId xmlns:a16="http://schemas.microsoft.com/office/drawing/2014/main" id="{61099E53-3C0B-46AA-A141-9468610A31C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224" name="Rechthoek 223">
                <a:extLst>
                  <a:ext uri="{FF2B5EF4-FFF2-40B4-BE49-F238E27FC236}">
                    <a16:creationId xmlns:a16="http://schemas.microsoft.com/office/drawing/2014/main" id="{B6BD676E-C419-41F3-B988-6CC2FFC79858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225" name="Rechthoek 224">
                <a:extLst>
                  <a:ext uri="{FF2B5EF4-FFF2-40B4-BE49-F238E27FC236}">
                    <a16:creationId xmlns:a16="http://schemas.microsoft.com/office/drawing/2014/main" id="{844C80C1-CE3E-4BBF-8354-3DF1233B050D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226" name="Groep 225">
                <a:extLst>
                  <a:ext uri="{FF2B5EF4-FFF2-40B4-BE49-F238E27FC236}">
                    <a16:creationId xmlns:a16="http://schemas.microsoft.com/office/drawing/2014/main" id="{3EF3C64C-B727-4294-8966-9A5FBBAF87C4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236" name="Rechthoek 235">
                  <a:extLst>
                    <a:ext uri="{FF2B5EF4-FFF2-40B4-BE49-F238E27FC236}">
                      <a16:creationId xmlns:a16="http://schemas.microsoft.com/office/drawing/2014/main" id="{D1703457-F6E4-4290-8982-C454F515CF83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37" name="Groep 236">
                  <a:extLst>
                    <a:ext uri="{FF2B5EF4-FFF2-40B4-BE49-F238E27FC236}">
                      <a16:creationId xmlns:a16="http://schemas.microsoft.com/office/drawing/2014/main" id="{C77E3649-E6EE-4B12-9F2D-AD5B91FEFDD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39" name="Rechte verbindingslijn 238">
                    <a:extLst>
                      <a:ext uri="{FF2B5EF4-FFF2-40B4-BE49-F238E27FC236}">
                        <a16:creationId xmlns:a16="http://schemas.microsoft.com/office/drawing/2014/main" id="{EB8E80F8-02FD-4E96-91C4-3EEBC6ECF29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0" name="Rechte verbindingslijn 239">
                    <a:extLst>
                      <a:ext uri="{FF2B5EF4-FFF2-40B4-BE49-F238E27FC236}">
                        <a16:creationId xmlns:a16="http://schemas.microsoft.com/office/drawing/2014/main" id="{C6EC8A54-7F3D-49F7-A6E5-F439187D6DE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1" name="Rechte verbindingslijn 240">
                    <a:extLst>
                      <a:ext uri="{FF2B5EF4-FFF2-40B4-BE49-F238E27FC236}">
                        <a16:creationId xmlns:a16="http://schemas.microsoft.com/office/drawing/2014/main" id="{D766D238-3AA9-433C-883B-E6F76DBF02F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2" name="Rechte verbindingslijn 241">
                    <a:extLst>
                      <a:ext uri="{FF2B5EF4-FFF2-40B4-BE49-F238E27FC236}">
                        <a16:creationId xmlns:a16="http://schemas.microsoft.com/office/drawing/2014/main" id="{DD260EC5-C320-4211-AB5E-D172969F92A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43" name="Rechte verbindingslijn 242">
                    <a:extLst>
                      <a:ext uri="{FF2B5EF4-FFF2-40B4-BE49-F238E27FC236}">
                        <a16:creationId xmlns:a16="http://schemas.microsoft.com/office/drawing/2014/main" id="{75B86980-D634-4EA3-BB4C-307CB10AA34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38" name="Pijl: rechts 237">
                  <a:extLst>
                    <a:ext uri="{FF2B5EF4-FFF2-40B4-BE49-F238E27FC236}">
                      <a16:creationId xmlns:a16="http://schemas.microsoft.com/office/drawing/2014/main" id="{720348B6-0013-41FC-A0F2-6DC2896DC3F7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27" name="Groep 226">
                <a:extLst>
                  <a:ext uri="{FF2B5EF4-FFF2-40B4-BE49-F238E27FC236}">
                    <a16:creationId xmlns:a16="http://schemas.microsoft.com/office/drawing/2014/main" id="{156B6B04-7F4F-4316-8D1B-AD6EC30D4C3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228" name="Rechthoek 227">
                  <a:extLst>
                    <a:ext uri="{FF2B5EF4-FFF2-40B4-BE49-F238E27FC236}">
                      <a16:creationId xmlns:a16="http://schemas.microsoft.com/office/drawing/2014/main" id="{C5155DD4-82F0-4FE9-B217-27B48C43E7A5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29" name="Groep 228">
                  <a:extLst>
                    <a:ext uri="{FF2B5EF4-FFF2-40B4-BE49-F238E27FC236}">
                      <a16:creationId xmlns:a16="http://schemas.microsoft.com/office/drawing/2014/main" id="{551603EF-4454-46A7-BC2E-15E9F56EB6B2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31" name="Rechte verbindingslijn 230">
                    <a:extLst>
                      <a:ext uri="{FF2B5EF4-FFF2-40B4-BE49-F238E27FC236}">
                        <a16:creationId xmlns:a16="http://schemas.microsoft.com/office/drawing/2014/main" id="{DA0B0068-2FD8-4420-8815-9860C5A735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2" name="Rechte verbindingslijn 231">
                    <a:extLst>
                      <a:ext uri="{FF2B5EF4-FFF2-40B4-BE49-F238E27FC236}">
                        <a16:creationId xmlns:a16="http://schemas.microsoft.com/office/drawing/2014/main" id="{90763538-C02E-4E01-B471-2D6932F62F2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3" name="Rechte verbindingslijn 232">
                    <a:extLst>
                      <a:ext uri="{FF2B5EF4-FFF2-40B4-BE49-F238E27FC236}">
                        <a16:creationId xmlns:a16="http://schemas.microsoft.com/office/drawing/2014/main" id="{744B084E-54A1-462E-B4E0-E92CDE2A271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4" name="Rechte verbindingslijn 233">
                    <a:extLst>
                      <a:ext uri="{FF2B5EF4-FFF2-40B4-BE49-F238E27FC236}">
                        <a16:creationId xmlns:a16="http://schemas.microsoft.com/office/drawing/2014/main" id="{3CA7542D-DD9D-454B-BA56-4F529B0588B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35" name="Rechte verbindingslijn 234">
                    <a:extLst>
                      <a:ext uri="{FF2B5EF4-FFF2-40B4-BE49-F238E27FC236}">
                        <a16:creationId xmlns:a16="http://schemas.microsoft.com/office/drawing/2014/main" id="{773ECF47-2AA1-4E9F-8F2C-EB4A31DCB7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30" name="Pijl: rechts 229">
                  <a:extLst>
                    <a:ext uri="{FF2B5EF4-FFF2-40B4-BE49-F238E27FC236}">
                      <a16:creationId xmlns:a16="http://schemas.microsoft.com/office/drawing/2014/main" id="{5F0B73BE-222E-4F05-A89B-720E4265A38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24425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el 41">
            <a:extLst>
              <a:ext uri="{FF2B5EF4-FFF2-40B4-BE49-F238E27FC236}">
                <a16:creationId xmlns:a16="http://schemas.microsoft.com/office/drawing/2014/main" id="{A7353AFF-0DB2-42BB-892D-8F146D9781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699729" cy="1294843"/>
          </a:xfrm>
          <a:custGeom>
            <a:avLst/>
            <a:gdLst>
              <a:gd name="connsiteX0" fmla="*/ 0 w 1699729"/>
              <a:gd name="connsiteY0" fmla="*/ 0 h 1378199"/>
              <a:gd name="connsiteX1" fmla="*/ 1699729 w 1699729"/>
              <a:gd name="connsiteY1" fmla="*/ 0 h 1378199"/>
              <a:gd name="connsiteX2" fmla="*/ 1693615 w 1699729"/>
              <a:gd name="connsiteY2" fmla="*/ 1258356 h 1378199"/>
              <a:gd name="connsiteX3" fmla="*/ 0 w 1699729"/>
              <a:gd name="connsiteY3" fmla="*/ 1378199 h 1378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9729" h="1378199">
                <a:moveTo>
                  <a:pt x="0" y="0"/>
                </a:moveTo>
                <a:lnTo>
                  <a:pt x="1699729" y="0"/>
                </a:lnTo>
                <a:lnTo>
                  <a:pt x="1693615" y="1258356"/>
                </a:lnTo>
                <a:lnTo>
                  <a:pt x="0" y="137819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none" lIns="540000" tIns="504000" rIns="720000" bIns="504000" anchor="t" anchorCtr="0">
            <a:spAutoFit/>
          </a:bodyPr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Title</a:t>
            </a: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C8474D2A-EAE8-4700-98D0-EF636863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1A1203-CA3D-4D48-AFA0-9D668419C1D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1" name="- INFO">
            <a:extLst>
              <a:ext uri="{FF2B5EF4-FFF2-40B4-BE49-F238E27FC236}">
                <a16:creationId xmlns:a16="http://schemas.microsoft.com/office/drawing/2014/main" id="{E9B6E537-682E-4D63-8EED-768A643E57AC}"/>
              </a:ext>
            </a:extLst>
          </p:cNvPr>
          <p:cNvSpPr txBox="1"/>
          <p:nvPr userDrawn="1"/>
        </p:nvSpPr>
        <p:spPr>
          <a:xfrm>
            <a:off x="0" y="-321991"/>
            <a:ext cx="12179300" cy="1984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GB" sz="1400" b="1" cap="none" spc="0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Table</a:t>
            </a:r>
          </a:p>
        </p:txBody>
      </p:sp>
      <p:sp>
        <p:nvSpPr>
          <p:cNvPr id="9" name="tabel">
            <a:extLst>
              <a:ext uri="{FF2B5EF4-FFF2-40B4-BE49-F238E27FC236}">
                <a16:creationId xmlns:a16="http://schemas.microsoft.com/office/drawing/2014/main" id="{857C4DAB-8A3F-4484-A6E7-8ACFBDF4306D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534988" y="1793875"/>
            <a:ext cx="11114087" cy="4310064"/>
          </a:xfrm>
        </p:spPr>
        <p:txBody>
          <a:bodyPr bIns="108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 table</a:t>
            </a:r>
          </a:p>
        </p:txBody>
      </p:sp>
      <p:grpSp>
        <p:nvGrpSpPr>
          <p:cNvPr id="36" name="INSTRUCTION">
            <a:extLst>
              <a:ext uri="{FF2B5EF4-FFF2-40B4-BE49-F238E27FC236}">
                <a16:creationId xmlns:a16="http://schemas.microsoft.com/office/drawing/2014/main" id="{325749F8-18D2-48CD-A82E-6EE38A3B6496}"/>
              </a:ext>
            </a:extLst>
          </p:cNvPr>
          <p:cNvGrpSpPr/>
          <p:nvPr userDrawn="1"/>
        </p:nvGrpSpPr>
        <p:grpSpPr>
          <a:xfrm>
            <a:off x="12377595" y="2"/>
            <a:ext cx="3693386" cy="4050990"/>
            <a:chOff x="-3786437" y="2"/>
            <a:chExt cx="3693386" cy="4050990"/>
          </a:xfrm>
        </p:grpSpPr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4AB03BF1-71DA-4EA2-A99D-092E5D9525BD}"/>
                </a:ext>
              </a:extLst>
            </p:cNvPr>
            <p:cNvSpPr/>
            <p:nvPr userDrawn="1"/>
          </p:nvSpPr>
          <p:spPr>
            <a:xfrm>
              <a:off x="-3786165" y="2"/>
              <a:ext cx="3593091" cy="33164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table</a:t>
              </a:r>
            </a:p>
          </p:txBody>
        </p:sp>
        <p:sp>
          <p:nvSpPr>
            <p:cNvPr id="38" name="Rechthoek 37">
              <a:extLst>
                <a:ext uri="{FF2B5EF4-FFF2-40B4-BE49-F238E27FC236}">
                  <a16:creationId xmlns:a16="http://schemas.microsoft.com/office/drawing/2014/main" id="{7DE6981E-1D97-4689-A454-CA9CCD62629E}"/>
                </a:ext>
              </a:extLst>
            </p:cNvPr>
            <p:cNvSpPr/>
            <p:nvPr userDrawn="1"/>
          </p:nvSpPr>
          <p:spPr>
            <a:xfrm>
              <a:off x="-3786437" y="322299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39" name="Ovaal 38">
              <a:extLst>
                <a:ext uri="{FF2B5EF4-FFF2-40B4-BE49-F238E27FC236}">
                  <a16:creationId xmlns:a16="http://schemas.microsoft.com/office/drawing/2014/main" id="{5350C979-BFEA-4A42-A118-49F3A28B9B85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8AD5FBA0-FD6A-49D6-B9CC-C5CDCA778DF9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table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table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41" name="Ovaal 40">
              <a:extLst>
                <a:ext uri="{FF2B5EF4-FFF2-40B4-BE49-F238E27FC236}">
                  <a16:creationId xmlns:a16="http://schemas.microsoft.com/office/drawing/2014/main" id="{362FB0ED-DB87-468F-95B4-613358C76C93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9F2AA344-4678-4E67-A51D-943F3FA74D13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number of rows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columns and click 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‘OK’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44" name="Groep 43">
              <a:extLst>
                <a:ext uri="{FF2B5EF4-FFF2-40B4-BE49-F238E27FC236}">
                  <a16:creationId xmlns:a16="http://schemas.microsoft.com/office/drawing/2014/main" id="{BE5F7099-E0B1-4E7B-8F6A-CC134967A148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59" name="Rechthoek 58">
                <a:extLst>
                  <a:ext uri="{FF2B5EF4-FFF2-40B4-BE49-F238E27FC236}">
                    <a16:creationId xmlns:a16="http://schemas.microsoft.com/office/drawing/2014/main" id="{357E2D49-764F-4262-8A88-BEF0567C1D6A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OK</a:t>
                </a:r>
              </a:p>
            </p:txBody>
          </p:sp>
          <p:cxnSp>
            <p:nvCxnSpPr>
              <p:cNvPr id="60" name="Rechte verbindingslijn 59">
                <a:extLst>
                  <a:ext uri="{FF2B5EF4-FFF2-40B4-BE49-F238E27FC236}">
                    <a16:creationId xmlns:a16="http://schemas.microsoft.com/office/drawing/2014/main" id="{6DEE2C75-628F-4DD2-80D0-43FF4AC5051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61" name="Gelijkbenige driehoek 60">
                <a:extLst>
                  <a:ext uri="{FF2B5EF4-FFF2-40B4-BE49-F238E27FC236}">
                    <a16:creationId xmlns:a16="http://schemas.microsoft.com/office/drawing/2014/main" id="{647C3E74-5ACC-45B4-B640-7B08EDDC6443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5" name="Ovaal 44">
              <a:extLst>
                <a:ext uri="{FF2B5EF4-FFF2-40B4-BE49-F238E27FC236}">
                  <a16:creationId xmlns:a16="http://schemas.microsoft.com/office/drawing/2014/main" id="{DA996E87-7AA3-47AB-B29C-893382EDA81A}"/>
                </a:ext>
              </a:extLst>
            </p:cNvPr>
            <p:cNvSpPr/>
            <p:nvPr userDrawn="1"/>
          </p:nvSpPr>
          <p:spPr>
            <a:xfrm>
              <a:off x="-3603587" y="255560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AA355A56-3A0A-44F6-91C0-D384A10D579C}"/>
                </a:ext>
              </a:extLst>
            </p:cNvPr>
            <p:cNvSpPr/>
            <p:nvPr userDrawn="1"/>
          </p:nvSpPr>
          <p:spPr>
            <a:xfrm>
              <a:off x="-3319415" y="2555609"/>
              <a:ext cx="2944682" cy="48251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Change the format of the table by selecting various parts of the table and using the various options 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‘Table Tools’ - ‘Format’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</a:t>
              </a:r>
            </a:p>
          </p:txBody>
        </p:sp>
        <p:grpSp>
          <p:nvGrpSpPr>
            <p:cNvPr id="47" name="Tabel icoon">
              <a:extLst>
                <a:ext uri="{FF2B5EF4-FFF2-40B4-BE49-F238E27FC236}">
                  <a16:creationId xmlns:a16="http://schemas.microsoft.com/office/drawing/2014/main" id="{47A2A7D1-EAC4-4319-BFA5-77FF426CFC1E}"/>
                </a:ext>
              </a:extLst>
            </p:cNvPr>
            <p:cNvGrpSpPr/>
            <p:nvPr userDrawn="1"/>
          </p:nvGrpSpPr>
          <p:grpSpPr>
            <a:xfrm>
              <a:off x="-3308869" y="1240695"/>
              <a:ext cx="338201" cy="305477"/>
              <a:chOff x="6072040" y="3376043"/>
              <a:chExt cx="1227920" cy="1109109"/>
            </a:xfrm>
          </p:grpSpPr>
          <p:sp>
            <p:nvSpPr>
              <p:cNvPr id="51" name="Rechthoek 50">
                <a:extLst>
                  <a:ext uri="{FF2B5EF4-FFF2-40B4-BE49-F238E27FC236}">
                    <a16:creationId xmlns:a16="http://schemas.microsoft.com/office/drawing/2014/main" id="{26F16B84-8E8E-49EB-AABA-713196A6CB4B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Rechthoek 51">
                <a:extLst>
                  <a:ext uri="{FF2B5EF4-FFF2-40B4-BE49-F238E27FC236}">
                    <a16:creationId xmlns:a16="http://schemas.microsoft.com/office/drawing/2014/main" id="{76F2210F-DFB0-4104-8682-A7A820B0198D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53" name="Rechte verbindingslijn 52">
                <a:extLst>
                  <a:ext uri="{FF2B5EF4-FFF2-40B4-BE49-F238E27FC236}">
                    <a16:creationId xmlns:a16="http://schemas.microsoft.com/office/drawing/2014/main" id="{0157CE48-DBF3-4AF0-88F0-D5700FDD26C0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53">
                <a:extLst>
                  <a:ext uri="{FF2B5EF4-FFF2-40B4-BE49-F238E27FC236}">
                    <a16:creationId xmlns:a16="http://schemas.microsoft.com/office/drawing/2014/main" id="{F8CA50BA-65D6-4BCD-8785-9077F59D2DDD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Rechte verbindingslijn 54">
                <a:extLst>
                  <a:ext uri="{FF2B5EF4-FFF2-40B4-BE49-F238E27FC236}">
                    <a16:creationId xmlns:a16="http://schemas.microsoft.com/office/drawing/2014/main" id="{73D0F958-9A1A-467C-B515-CA15A93DC937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Rechte verbindingslijn 55">
                <a:extLst>
                  <a:ext uri="{FF2B5EF4-FFF2-40B4-BE49-F238E27FC236}">
                    <a16:creationId xmlns:a16="http://schemas.microsoft.com/office/drawing/2014/main" id="{F17CC94C-E454-4B01-835E-EDA915FE29E4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Rechte verbindingslijn 56">
                <a:extLst>
                  <a:ext uri="{FF2B5EF4-FFF2-40B4-BE49-F238E27FC236}">
                    <a16:creationId xmlns:a16="http://schemas.microsoft.com/office/drawing/2014/main" id="{1C2A8F69-2ED4-470F-9A99-315B85D3783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17B6D535-4E9F-460D-A63F-FE8594E27E80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8" name="ICOON_info">
              <a:extLst>
                <a:ext uri="{FF2B5EF4-FFF2-40B4-BE49-F238E27FC236}">
                  <a16:creationId xmlns:a16="http://schemas.microsoft.com/office/drawing/2014/main" id="{CC8C7808-2117-406F-96D6-C3FC6B63680D}"/>
                </a:ext>
              </a:extLst>
            </p:cNvPr>
            <p:cNvGrpSpPr/>
            <p:nvPr userDrawn="1"/>
          </p:nvGrpSpPr>
          <p:grpSpPr>
            <a:xfrm>
              <a:off x="-376736" y="3259970"/>
              <a:ext cx="283685" cy="283685"/>
              <a:chOff x="-510741" y="5913713"/>
              <a:chExt cx="267555" cy="267555"/>
            </a:xfrm>
          </p:grpSpPr>
          <p:sp>
            <p:nvSpPr>
              <p:cNvPr id="49" name="Ovaal 48">
                <a:extLst>
                  <a:ext uri="{FF2B5EF4-FFF2-40B4-BE49-F238E27FC236}">
                    <a16:creationId xmlns:a16="http://schemas.microsoft.com/office/drawing/2014/main" id="{175C6A56-5D75-43EF-9E88-43A257D91D5E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Graphic 163" descr="Informatie">
                <a:extLst>
                  <a:ext uri="{FF2B5EF4-FFF2-40B4-BE49-F238E27FC236}">
                    <a16:creationId xmlns:a16="http://schemas.microsoft.com/office/drawing/2014/main" id="{06954B49-4CAE-45FC-B83D-74DE3507F204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1273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6AC86-AB48-401E-9F8D-5EE2B9B5E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321991"/>
            <a:ext cx="12178800" cy="198000"/>
          </a:xfrm>
        </p:spPr>
        <p:txBody>
          <a:bodyPr tIns="0"/>
          <a:lstStyle>
            <a:lvl1pPr>
              <a:lnSpc>
                <a:spcPct val="100000"/>
              </a:lnSpc>
              <a:tabLst>
                <a:tab pos="7981950" algn="l"/>
              </a:tabLst>
              <a:defRPr sz="1400" b="1"/>
            </a:lvl1pPr>
          </a:lstStyle>
          <a:p>
            <a:r>
              <a:rPr lang="en-GB"/>
              <a:t>Video</a:t>
            </a:r>
          </a:p>
        </p:txBody>
      </p:sp>
      <p:sp>
        <p:nvSpPr>
          <p:cNvPr id="6" name="video">
            <a:extLst>
              <a:ext uri="{FF2B5EF4-FFF2-40B4-BE49-F238E27FC236}">
                <a16:creationId xmlns:a16="http://schemas.microsoft.com/office/drawing/2014/main" id="{DEB9BB86-0855-4BD5-A70D-E0BB917F31E1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bIns="108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 video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BC4BD03-A364-4CC8-8CA8-87350485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61A1203-CA3D-4D48-AFA0-9D668419C1D5}" type="slidenum">
              <a:rPr lang="en-GB" smtClean="0"/>
              <a:pPr algn="l"/>
              <a:t>‹nr.›</a:t>
            </a:fld>
            <a:endParaRPr lang="en-GB"/>
          </a:p>
        </p:txBody>
      </p:sp>
      <p:grpSp>
        <p:nvGrpSpPr>
          <p:cNvPr id="44" name="INSTRUCTION">
            <a:extLst>
              <a:ext uri="{FF2B5EF4-FFF2-40B4-BE49-F238E27FC236}">
                <a16:creationId xmlns:a16="http://schemas.microsoft.com/office/drawing/2014/main" id="{91EAB3E2-66A2-4C50-94D8-ECFBC97A580D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grpSp>
          <p:nvGrpSpPr>
            <p:cNvPr id="45" name="INSTRUCTION">
              <a:extLst>
                <a:ext uri="{FF2B5EF4-FFF2-40B4-BE49-F238E27FC236}">
                  <a16:creationId xmlns:a16="http://schemas.microsoft.com/office/drawing/2014/main" id="{F5D43172-ECD9-4BEC-BE90-B952F0868571}"/>
                </a:ext>
              </a:extLst>
            </p:cNvPr>
            <p:cNvGrpSpPr/>
            <p:nvPr userDrawn="1"/>
          </p:nvGrpSpPr>
          <p:grpSpPr>
            <a:xfrm>
              <a:off x="-3786437" y="1"/>
              <a:ext cx="3693386" cy="5084661"/>
              <a:chOff x="-3786437" y="1"/>
              <a:chExt cx="3693386" cy="5084661"/>
            </a:xfrm>
          </p:grpSpPr>
          <p:sp>
            <p:nvSpPr>
              <p:cNvPr id="50" name="Rechthoek 49">
                <a:extLst>
                  <a:ext uri="{FF2B5EF4-FFF2-40B4-BE49-F238E27FC236}">
                    <a16:creationId xmlns:a16="http://schemas.microsoft.com/office/drawing/2014/main" id="{57050CB0-3CC4-4E00-9DF3-524BEB294263}"/>
                  </a:ext>
                </a:extLst>
              </p:cNvPr>
              <p:cNvSpPr/>
              <p:nvPr userDrawn="1"/>
            </p:nvSpPr>
            <p:spPr>
              <a:xfrm>
                <a:off x="-3786165" y="1"/>
                <a:ext cx="3593091" cy="436929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Insert/edit A video</a:t>
                </a:r>
              </a:p>
            </p:txBody>
          </p:sp>
          <p:sp>
            <p:nvSpPr>
              <p:cNvPr id="51" name="Rechthoek 50">
                <a:extLst>
                  <a:ext uri="{FF2B5EF4-FFF2-40B4-BE49-F238E27FC236}">
                    <a16:creationId xmlns:a16="http://schemas.microsoft.com/office/drawing/2014/main" id="{73533524-F5C8-454E-9AE9-C60B83B455CC}"/>
                  </a:ext>
                </a:extLst>
              </p:cNvPr>
              <p:cNvSpPr/>
              <p:nvPr userDrawn="1"/>
            </p:nvSpPr>
            <p:spPr>
              <a:xfrm>
                <a:off x="-3786437" y="4256662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instruction slide </a:t>
                </a:r>
                <a:r>
                  <a:rPr lang="en-GB" sz="1200" b="1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‘VIDEO INSTRUCTIONS’</a:t>
                </a:r>
                <a:r>
                  <a:rPr lang="en-GB" sz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br>
                  <a:rPr lang="en-GB" sz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You’ll find it at the beginning of the presentation</a:t>
                </a:r>
                <a:br>
                  <a:rPr lang="en-GB" sz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 insert it via </a:t>
                </a:r>
                <a:r>
                  <a:rPr lang="en-GB" sz="1200" i="1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‘Home’</a:t>
                </a:r>
                <a:r>
                  <a:rPr lang="en-GB" sz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&gt; </a:t>
                </a:r>
                <a:r>
                  <a:rPr lang="en-GB" sz="1200" i="1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‘New Slide’.</a:t>
                </a:r>
              </a:p>
            </p:txBody>
          </p:sp>
          <p:sp>
            <p:nvSpPr>
              <p:cNvPr id="52" name="Ovaal 51">
                <a:extLst>
                  <a:ext uri="{FF2B5EF4-FFF2-40B4-BE49-F238E27FC236}">
                    <a16:creationId xmlns:a16="http://schemas.microsoft.com/office/drawing/2014/main" id="{572455C6-F453-4CEC-B05B-57039B8B746E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53" name="Rechthoek 52">
                <a:extLst>
                  <a:ext uri="{FF2B5EF4-FFF2-40B4-BE49-F238E27FC236}">
                    <a16:creationId xmlns:a16="http://schemas.microsoft.com/office/drawing/2014/main" id="{B7AB9916-3EF7-4181-8695-D82303232F96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65802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If necessary, delete the existing video</a:t>
                </a:r>
                <a:br>
                  <a: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by using the </a:t>
                </a:r>
                <a:r>
                  <a:rPr kumimoji="0" lang="en-GB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‘Backspace key’</a:t>
                </a:r>
                <a:r>
                  <a: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Click on</a:t>
                </a:r>
                <a:br>
                  <a: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the pictogram to insert a new video</a:t>
                </a:r>
                <a:br>
                  <a: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en-GB" sz="12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(see example below)</a:t>
                </a:r>
                <a:r>
                  <a: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54" name="Groep 53">
                <a:extLst>
                  <a:ext uri="{FF2B5EF4-FFF2-40B4-BE49-F238E27FC236}">
                    <a16:creationId xmlns:a16="http://schemas.microsoft.com/office/drawing/2014/main" id="{D8BDAEBE-34FD-4688-B25E-3871A1D6A4BF}"/>
                  </a:ext>
                </a:extLst>
              </p:cNvPr>
              <p:cNvGrpSpPr/>
              <p:nvPr userDrawn="1"/>
            </p:nvGrpSpPr>
            <p:grpSpPr>
              <a:xfrm>
                <a:off x="-3316179" y="1231351"/>
                <a:ext cx="294789" cy="318834"/>
                <a:chOff x="14466489" y="1001522"/>
                <a:chExt cx="290627" cy="314333"/>
              </a:xfrm>
            </p:grpSpPr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88E9B13F-4203-4BF6-B351-088B76276EB8}"/>
                    </a:ext>
                  </a:extLst>
                </p:cNvPr>
                <p:cNvSpPr/>
                <p:nvPr userDrawn="1"/>
              </p:nvSpPr>
              <p:spPr>
                <a:xfrm>
                  <a:off x="14466489" y="1001522"/>
                  <a:ext cx="257935" cy="25416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4" name="Ovaal 83">
                  <a:extLst>
                    <a:ext uri="{FF2B5EF4-FFF2-40B4-BE49-F238E27FC236}">
                      <a16:creationId xmlns:a16="http://schemas.microsoft.com/office/drawing/2014/main" id="{F6AB4896-183F-419C-ADB5-B576DB3179AF}"/>
                    </a:ext>
                  </a:extLst>
                </p:cNvPr>
                <p:cNvSpPr/>
                <p:nvPr userDrawn="1"/>
              </p:nvSpPr>
              <p:spPr>
                <a:xfrm>
                  <a:off x="14623626" y="1033630"/>
                  <a:ext cx="71169" cy="71169"/>
                </a:xfrm>
                <a:prstGeom prst="ellipse">
                  <a:avLst/>
                </a:prstGeom>
                <a:solidFill>
                  <a:srgbClr val="F1D8A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8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5" name="Vrije vorm: vorm 84">
                  <a:extLst>
                    <a:ext uri="{FF2B5EF4-FFF2-40B4-BE49-F238E27FC236}">
                      <a16:creationId xmlns:a16="http://schemas.microsoft.com/office/drawing/2014/main" id="{B66F17D1-A331-4761-864D-F72172B9624C}"/>
                    </a:ext>
                  </a:extLst>
                </p:cNvPr>
                <p:cNvSpPr/>
                <p:nvPr userDrawn="1"/>
              </p:nvSpPr>
              <p:spPr>
                <a:xfrm rot="2700000">
                  <a:off x="14498877" y="1157846"/>
                  <a:ext cx="168558" cy="147459"/>
                </a:xfrm>
                <a:custGeom>
                  <a:avLst/>
                  <a:gdLst>
                    <a:gd name="connsiteX0" fmla="*/ 12837 w 168558"/>
                    <a:gd name="connsiteY0" fmla="*/ 12836 h 147459"/>
                    <a:gd name="connsiteX1" fmla="*/ 43826 w 168558"/>
                    <a:gd name="connsiteY1" fmla="*/ 0 h 147459"/>
                    <a:gd name="connsiteX2" fmla="*/ 168558 w 168558"/>
                    <a:gd name="connsiteY2" fmla="*/ 0 h 147459"/>
                    <a:gd name="connsiteX3" fmla="*/ 21099 w 168558"/>
                    <a:gd name="connsiteY3" fmla="*/ 147459 h 147459"/>
                    <a:gd name="connsiteX4" fmla="*/ 0 w 168558"/>
                    <a:gd name="connsiteY4" fmla="*/ 126361 h 147459"/>
                    <a:gd name="connsiteX5" fmla="*/ 0 w 168558"/>
                    <a:gd name="connsiteY5" fmla="*/ 43826 h 147459"/>
                    <a:gd name="connsiteX6" fmla="*/ 12837 w 168558"/>
                    <a:gd name="connsiteY6" fmla="*/ 12836 h 147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8558" h="147459">
                      <a:moveTo>
                        <a:pt x="12837" y="12836"/>
                      </a:moveTo>
                      <a:cubicBezTo>
                        <a:pt x="20768" y="4905"/>
                        <a:pt x="31724" y="0"/>
                        <a:pt x="43826" y="0"/>
                      </a:cubicBezTo>
                      <a:lnTo>
                        <a:pt x="168558" y="0"/>
                      </a:lnTo>
                      <a:lnTo>
                        <a:pt x="21099" y="147459"/>
                      </a:lnTo>
                      <a:lnTo>
                        <a:pt x="0" y="126361"/>
                      </a:lnTo>
                      <a:lnTo>
                        <a:pt x="0" y="43826"/>
                      </a:lnTo>
                      <a:cubicBezTo>
                        <a:pt x="1" y="31723"/>
                        <a:pt x="4906" y="20767"/>
                        <a:pt x="12837" y="12836"/>
                      </a:cubicBezTo>
                      <a:close/>
                    </a:path>
                  </a:pathLst>
                </a:custGeom>
                <a:solidFill>
                  <a:srgbClr val="C9D8E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8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6" name="Rechthoek: afgeronde hoeken 85">
                  <a:extLst>
                    <a:ext uri="{FF2B5EF4-FFF2-40B4-BE49-F238E27FC236}">
                      <a16:creationId xmlns:a16="http://schemas.microsoft.com/office/drawing/2014/main" id="{28B1384A-E446-473F-B5B9-87EB3B8FF084}"/>
                    </a:ext>
                  </a:extLst>
                </p:cNvPr>
                <p:cNvSpPr/>
                <p:nvPr userDrawn="1"/>
              </p:nvSpPr>
              <p:spPr>
                <a:xfrm>
                  <a:off x="14601150" y="1145314"/>
                  <a:ext cx="155966" cy="11681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87" name="Rechte verbindingslijn 86">
                  <a:extLst>
                    <a:ext uri="{FF2B5EF4-FFF2-40B4-BE49-F238E27FC236}">
                      <a16:creationId xmlns:a16="http://schemas.microsoft.com/office/drawing/2014/main" id="{754E3F73-1FD7-493F-80CA-9BB399B24AC3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4637490" y="1308665"/>
                  <a:ext cx="83286" cy="0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8" name="Rechte verbindingslijn 87">
                  <a:extLst>
                    <a:ext uri="{FF2B5EF4-FFF2-40B4-BE49-F238E27FC236}">
                      <a16:creationId xmlns:a16="http://schemas.microsoft.com/office/drawing/2014/main" id="{A74A1F9C-7437-4DF8-89A1-37C5165399FE}"/>
                    </a:ext>
                  </a:extLst>
                </p:cNvPr>
                <p:cNvCxnSpPr>
                  <a:cxnSpLocks/>
                  <a:stCxn id="86" idx="2"/>
                </p:cNvCxnSpPr>
                <p:nvPr userDrawn="1"/>
              </p:nvCxnSpPr>
              <p:spPr>
                <a:xfrm flipH="1">
                  <a:off x="14678717" y="1262130"/>
                  <a:ext cx="416" cy="43573"/>
                </a:xfrm>
                <a:prstGeom prst="line">
                  <a:avLst/>
                </a:prstGeom>
                <a:solidFill>
                  <a:schemeClr val="bg1"/>
                </a:solidFill>
                <a:ln w="19050">
                  <a:solidFill>
                    <a:srgbClr val="8AAD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55" name="Ovaal 54">
                <a:extLst>
                  <a:ext uri="{FF2B5EF4-FFF2-40B4-BE49-F238E27FC236}">
                    <a16:creationId xmlns:a16="http://schemas.microsoft.com/office/drawing/2014/main" id="{936DEA0E-A317-4134-BCB9-790F4642B149}"/>
                  </a:ext>
                </a:extLst>
              </p:cNvPr>
              <p:cNvSpPr/>
              <p:nvPr userDrawn="1"/>
            </p:nvSpPr>
            <p:spPr>
              <a:xfrm>
                <a:off x="-3603587" y="1729709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C1E12D18-7602-4A5F-A650-82F326289A9E}"/>
                  </a:ext>
                </a:extLst>
              </p:cNvPr>
              <p:cNvSpPr/>
              <p:nvPr userDrawn="1"/>
            </p:nvSpPr>
            <p:spPr>
              <a:xfrm>
                <a:off x="-3319415" y="1729710"/>
                <a:ext cx="2944682" cy="32633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Select the preferred video</a:t>
                </a:r>
                <a:br>
                  <a: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click on  </a:t>
                </a:r>
                <a:r>
                  <a:rPr kumimoji="0" lang="en-GB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‘Insert’</a:t>
                </a:r>
                <a:r>
                  <a: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57" name="Groep 56">
                <a:extLst>
                  <a:ext uri="{FF2B5EF4-FFF2-40B4-BE49-F238E27FC236}">
                    <a16:creationId xmlns:a16="http://schemas.microsoft.com/office/drawing/2014/main" id="{D86C0D69-71C2-404F-BF81-7A3C4E333BE1}"/>
                  </a:ext>
                </a:extLst>
              </p:cNvPr>
              <p:cNvGrpSpPr/>
              <p:nvPr userDrawn="1"/>
            </p:nvGrpSpPr>
            <p:grpSpPr>
              <a:xfrm>
                <a:off x="-3311319" y="2164285"/>
                <a:ext cx="825500" cy="209550"/>
                <a:chOff x="13504624" y="2482850"/>
                <a:chExt cx="825500" cy="209550"/>
              </a:xfrm>
            </p:grpSpPr>
            <p:sp>
              <p:nvSpPr>
                <p:cNvPr id="80" name="Rechthoek 79">
                  <a:extLst>
                    <a:ext uri="{FF2B5EF4-FFF2-40B4-BE49-F238E27FC236}">
                      <a16:creationId xmlns:a16="http://schemas.microsoft.com/office/drawing/2014/main" id="{3E606DC7-51E4-4060-BC04-21A228E77020}"/>
                    </a:ext>
                  </a:extLst>
                </p:cNvPr>
                <p:cNvSpPr/>
                <p:nvPr userDrawn="1"/>
              </p:nvSpPr>
              <p:spPr>
                <a:xfrm>
                  <a:off x="13504624" y="2482850"/>
                  <a:ext cx="825500" cy="209550"/>
                </a:xfrm>
                <a:prstGeom prst="rect">
                  <a:avLst/>
                </a:prstGeom>
                <a:solidFill>
                  <a:srgbClr val="E5F1FB"/>
                </a:solidFill>
                <a:ln w="12700">
                  <a:solidFill>
                    <a:srgbClr val="0B7E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72000" tIns="0" rIns="28800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Insert</a:t>
                  </a:r>
                </a:p>
              </p:txBody>
            </p:sp>
            <p:cxnSp>
              <p:nvCxnSpPr>
                <p:cNvPr id="81" name="Rechte verbindingslijn 80">
                  <a:extLst>
                    <a:ext uri="{FF2B5EF4-FFF2-40B4-BE49-F238E27FC236}">
                      <a16:creationId xmlns:a16="http://schemas.microsoft.com/office/drawing/2014/main" id="{971C2559-94A3-4A56-8FA6-B6521638721E}"/>
                    </a:ext>
                  </a:extLst>
                </p:cNvPr>
                <p:cNvCxnSpPr/>
                <p:nvPr userDrawn="1"/>
              </p:nvCxnSpPr>
              <p:spPr>
                <a:xfrm>
                  <a:off x="14155269" y="2515250"/>
                  <a:ext cx="0" cy="14271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44546A"/>
                  </a:solidFill>
                  <a:prstDash val="solid"/>
                </a:ln>
                <a:effectLst/>
              </p:spPr>
            </p:cxnSp>
            <p:sp>
              <p:nvSpPr>
                <p:cNvPr id="82" name="Gelijkbenige driehoek 81">
                  <a:extLst>
                    <a:ext uri="{FF2B5EF4-FFF2-40B4-BE49-F238E27FC236}">
                      <a16:creationId xmlns:a16="http://schemas.microsoft.com/office/drawing/2014/main" id="{E0761962-3AB2-4385-960C-1BDF1B3EE487}"/>
                    </a:ext>
                  </a:extLst>
                </p:cNvPr>
                <p:cNvSpPr/>
                <p:nvPr userDrawn="1"/>
              </p:nvSpPr>
              <p:spPr>
                <a:xfrm rot="10800000">
                  <a:off x="14196089" y="2566904"/>
                  <a:ext cx="86866" cy="51147"/>
                </a:xfrm>
                <a:prstGeom prst="triangl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8" name="Ovaal 57">
                <a:extLst>
                  <a:ext uri="{FF2B5EF4-FFF2-40B4-BE49-F238E27FC236}">
                    <a16:creationId xmlns:a16="http://schemas.microsoft.com/office/drawing/2014/main" id="{59AA6124-229C-4A2F-AC73-944EAE7FF8D7}"/>
                  </a:ext>
                </a:extLst>
              </p:cNvPr>
              <p:cNvSpPr/>
              <p:nvPr userDrawn="1"/>
            </p:nvSpPr>
            <p:spPr>
              <a:xfrm>
                <a:off x="-3603587" y="2553359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59" name="Rechthoek 58">
                <a:extLst>
                  <a:ext uri="{FF2B5EF4-FFF2-40B4-BE49-F238E27FC236}">
                    <a16:creationId xmlns:a16="http://schemas.microsoft.com/office/drawing/2014/main" id="{C3C28CF4-A6D0-444B-9225-6186892232BB}"/>
                  </a:ext>
                </a:extLst>
              </p:cNvPr>
              <p:cNvSpPr/>
              <p:nvPr userDrawn="1"/>
            </p:nvSpPr>
            <p:spPr>
              <a:xfrm>
                <a:off x="-3319415" y="2553360"/>
                <a:ext cx="2944682" cy="79034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To scale or drag the video, go to the tab</a:t>
                </a:r>
                <a:br>
                  <a: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en-GB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‘Video Tools - Format’</a:t>
                </a:r>
                <a:r>
                  <a: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and click on</a:t>
                </a:r>
                <a:br>
                  <a: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the button </a:t>
                </a:r>
                <a:r>
                  <a:rPr kumimoji="0" lang="en-GB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‘Crop’</a:t>
                </a:r>
                <a:r>
                  <a: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Scale the video itself with</a:t>
                </a:r>
                <a:br>
                  <a: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the spheres and scale the video frame with</a:t>
                </a:r>
                <a:br>
                  <a: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the brackets.</a:t>
                </a:r>
              </a:p>
            </p:txBody>
          </p:sp>
          <p:grpSp>
            <p:nvGrpSpPr>
              <p:cNvPr id="60" name="Groep 59">
                <a:extLst>
                  <a:ext uri="{FF2B5EF4-FFF2-40B4-BE49-F238E27FC236}">
                    <a16:creationId xmlns:a16="http://schemas.microsoft.com/office/drawing/2014/main" id="{71B76F14-51C4-4D7A-8D0B-4DD7EF3BDAA9}"/>
                  </a:ext>
                </a:extLst>
              </p:cNvPr>
              <p:cNvGrpSpPr/>
              <p:nvPr userDrawn="1"/>
            </p:nvGrpSpPr>
            <p:grpSpPr>
              <a:xfrm>
                <a:off x="-3441613" y="3457758"/>
                <a:ext cx="622283" cy="612920"/>
                <a:chOff x="12617641" y="3403239"/>
                <a:chExt cx="752963" cy="741634"/>
              </a:xfrm>
            </p:grpSpPr>
            <p:grpSp>
              <p:nvGrpSpPr>
                <p:cNvPr id="64" name="Groep 63">
                  <a:extLst>
                    <a:ext uri="{FF2B5EF4-FFF2-40B4-BE49-F238E27FC236}">
                      <a16:creationId xmlns:a16="http://schemas.microsoft.com/office/drawing/2014/main" id="{27F1F55D-B3F4-42F4-AD01-1A5E2FDFA261}"/>
                    </a:ext>
                  </a:extLst>
                </p:cNvPr>
                <p:cNvGrpSpPr/>
                <p:nvPr userDrawn="1"/>
              </p:nvGrpSpPr>
              <p:grpSpPr>
                <a:xfrm>
                  <a:off x="12771530" y="3403239"/>
                  <a:ext cx="467176" cy="448491"/>
                  <a:chOff x="12782157" y="3403239"/>
                  <a:chExt cx="467176" cy="448491"/>
                </a:xfrm>
              </p:grpSpPr>
              <p:grpSp>
                <p:nvGrpSpPr>
                  <p:cNvPr id="67" name="Groep 66">
                    <a:extLst>
                      <a:ext uri="{FF2B5EF4-FFF2-40B4-BE49-F238E27FC236}">
                        <a16:creationId xmlns:a16="http://schemas.microsoft.com/office/drawing/2014/main" id="{79A1153D-65FD-423B-8E9C-5AED64DDEB7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2782157" y="3403239"/>
                    <a:ext cx="412976" cy="396132"/>
                    <a:chOff x="13554906" y="3320109"/>
                    <a:chExt cx="443917" cy="425811"/>
                  </a:xfrm>
                </p:grpSpPr>
                <p:grpSp>
                  <p:nvGrpSpPr>
                    <p:cNvPr id="74" name="Groep 73">
                      <a:extLst>
                        <a:ext uri="{FF2B5EF4-FFF2-40B4-BE49-F238E27FC236}">
                          <a16:creationId xmlns:a16="http://schemas.microsoft.com/office/drawing/2014/main" id="{BBEBA700-8AD8-491F-AF1B-635465F58E8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3554906" y="3320109"/>
                      <a:ext cx="443917" cy="425811"/>
                      <a:chOff x="12909684" y="1276143"/>
                      <a:chExt cx="443917" cy="425811"/>
                    </a:xfrm>
                  </p:grpSpPr>
                  <p:sp>
                    <p:nvSpPr>
                      <p:cNvPr id="77" name="Rechthoek 76">
                        <a:extLst>
                          <a:ext uri="{FF2B5EF4-FFF2-40B4-BE49-F238E27FC236}">
                            <a16:creationId xmlns:a16="http://schemas.microsoft.com/office/drawing/2014/main" id="{609B1DE0-40EE-42BA-8DF5-19F68E6B1413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12909689" y="1276143"/>
                        <a:ext cx="443912" cy="425811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818181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lvl="0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spcAft>
                            <a:spcPts val="600"/>
                          </a:spcAft>
                        </a:pPr>
                        <a:endParaRPr lang="en-GB" sz="800" b="0" noProof="0">
                          <a:solidFill>
                            <a:srgbClr val="211F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78" name="Rechthoek 77">
                        <a:extLst>
                          <a:ext uri="{FF2B5EF4-FFF2-40B4-BE49-F238E27FC236}">
                            <a16:creationId xmlns:a16="http://schemas.microsoft.com/office/drawing/2014/main" id="{9AD1B221-EF73-493F-AAFB-3FE51B5B2D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12909684" y="1276143"/>
                        <a:ext cx="261629" cy="25780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rgbClr val="81818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lvl="0">
                          <a:lnSpc>
                            <a:spcPct val="90000"/>
                          </a:lnSpc>
                          <a:spcBef>
                            <a:spcPts val="600"/>
                          </a:spcBef>
                          <a:spcAft>
                            <a:spcPts val="600"/>
                          </a:spcAft>
                        </a:pPr>
                        <a:endParaRPr lang="en-GB" sz="800" b="0" noProof="0">
                          <a:solidFill>
                            <a:srgbClr val="211F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79" name="Ovaal 78">
                        <a:extLst>
                          <a:ext uri="{FF2B5EF4-FFF2-40B4-BE49-F238E27FC236}">
                            <a16:creationId xmlns:a16="http://schemas.microsoft.com/office/drawing/2014/main" id="{61D8282A-A4F5-4593-8860-0342D5D99B8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13069071" y="1308711"/>
                        <a:ext cx="72188" cy="72188"/>
                      </a:xfrm>
                      <a:prstGeom prst="ellipse">
                        <a:avLst/>
                      </a:prstGeom>
                      <a:solidFill>
                        <a:srgbClr val="ECC67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0" tIns="0" rIns="0" bIns="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l"/>
                        <a:endParaRPr lang="en-GB" sz="1000" b="1" noProof="0">
                          <a:solidFill>
                            <a:srgbClr val="211F2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pic>
                  <p:nvPicPr>
                    <p:cNvPr id="75" name="Afbeelding 74">
                      <a:extLst>
                        <a:ext uri="{FF2B5EF4-FFF2-40B4-BE49-F238E27FC236}">
                          <a16:creationId xmlns:a16="http://schemas.microsoft.com/office/drawing/2014/main" id="{0C34482C-88FE-445C-BFE0-C2609C320504}"/>
                        </a:ext>
                      </a:extLst>
                    </p:cNvPr>
                    <p:cNvPicPr>
                      <a:picLocks noChangeAspect="1"/>
                    </p:cNvPicPr>
                    <p:nvPr userDrawn="1"/>
                  </p:nvPicPr>
                  <p:blipFill>
                    <a:blip r:embed="rId2">
                      <a:duotone>
                        <a:prstClr val="black"/>
                        <a:srgbClr val="4D82B8">
                          <a:tint val="45000"/>
                          <a:satMod val="400000"/>
                        </a:srgb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rightnessContrast contrast="-40000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567296" y="3424991"/>
                      <a:ext cx="173367" cy="1402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6" name="Afbeelding 75">
                      <a:extLst>
                        <a:ext uri="{FF2B5EF4-FFF2-40B4-BE49-F238E27FC236}">
                          <a16:creationId xmlns:a16="http://schemas.microsoft.com/office/drawing/2014/main" id="{31723128-CDDA-4D41-B875-9597FEFC3E1F}"/>
                        </a:ext>
                      </a:extLst>
                    </p:cNvPr>
                    <p:cNvPicPr>
                      <a:picLocks noChangeAspect="1"/>
                    </p:cNvPicPr>
                    <p:nvPr userDrawn="1"/>
                  </p:nvPicPr>
                  <p:blipFill>
                    <a:blip r:embed="rId2">
                      <a:duotone>
                        <a:prstClr val="black"/>
                        <a:srgbClr val="4D82B8">
                          <a:tint val="45000"/>
                          <a:satMod val="400000"/>
                        </a:srgb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rightnessContrast contrast="-40000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13635599" y="3449265"/>
                      <a:ext cx="173367" cy="11142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8" name="Groep 67">
                    <a:extLst>
                      <a:ext uri="{FF2B5EF4-FFF2-40B4-BE49-F238E27FC236}">
                        <a16:creationId xmlns:a16="http://schemas.microsoft.com/office/drawing/2014/main" id="{92BCACDE-AA67-4E13-8E03-32241369B18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103513" y="3705268"/>
                    <a:ext cx="145820" cy="146462"/>
                    <a:chOff x="13096169" y="3602278"/>
                    <a:chExt cx="145820" cy="146462"/>
                  </a:xfrm>
                </p:grpSpPr>
                <p:sp>
                  <p:nvSpPr>
                    <p:cNvPr id="72" name="Rechthoek 71">
                      <a:extLst>
                        <a:ext uri="{FF2B5EF4-FFF2-40B4-BE49-F238E27FC236}">
                          <a16:creationId xmlns:a16="http://schemas.microsoft.com/office/drawing/2014/main" id="{7DCDFCEF-323B-429A-B7E9-1D13AA5B075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96169" y="3602278"/>
                      <a:ext cx="145820" cy="28388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3" name="Rechthoek 72">
                      <a:extLst>
                        <a:ext uri="{FF2B5EF4-FFF2-40B4-BE49-F238E27FC236}">
                          <a16:creationId xmlns:a16="http://schemas.microsoft.com/office/drawing/2014/main" id="{8237B93A-6BF2-435C-B514-30B32ECC1943}"/>
                        </a:ext>
                      </a:extLst>
                    </p:cNvPr>
                    <p:cNvSpPr/>
                    <p:nvPr userDrawn="1"/>
                  </p:nvSpPr>
                  <p:spPr>
                    <a:xfrm rot="5400000">
                      <a:off x="13037453" y="3661636"/>
                      <a:ext cx="145820" cy="28388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69" name="Groep 68">
                    <a:extLst>
                      <a:ext uri="{FF2B5EF4-FFF2-40B4-BE49-F238E27FC236}">
                        <a16:creationId xmlns:a16="http://schemas.microsoft.com/office/drawing/2014/main" id="{62B5D64C-8996-4B29-B1D8-9CB08183956B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13061402" y="3665637"/>
                    <a:ext cx="145820" cy="146462"/>
                    <a:chOff x="13096169" y="3602278"/>
                    <a:chExt cx="145820" cy="146462"/>
                  </a:xfrm>
                </p:grpSpPr>
                <p:sp>
                  <p:nvSpPr>
                    <p:cNvPr id="70" name="Rechthoek 69">
                      <a:extLst>
                        <a:ext uri="{FF2B5EF4-FFF2-40B4-BE49-F238E27FC236}">
                          <a16:creationId xmlns:a16="http://schemas.microsoft.com/office/drawing/2014/main" id="{40E4A3AE-3335-42E5-B9EC-E2998A0021A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96169" y="3602278"/>
                      <a:ext cx="145820" cy="28388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1" name="Rechthoek 70">
                      <a:extLst>
                        <a:ext uri="{FF2B5EF4-FFF2-40B4-BE49-F238E27FC236}">
                          <a16:creationId xmlns:a16="http://schemas.microsoft.com/office/drawing/2014/main" id="{8C7CAD41-8454-4C72-9927-662CF256507D}"/>
                        </a:ext>
                      </a:extLst>
                    </p:cNvPr>
                    <p:cNvSpPr/>
                    <p:nvPr userDrawn="1"/>
                  </p:nvSpPr>
                  <p:spPr>
                    <a:xfrm rot="5400000">
                      <a:off x="13037453" y="3661636"/>
                      <a:ext cx="145820" cy="28388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sp>
              <p:nvSpPr>
                <p:cNvPr id="65" name="Rechthoek 64">
                  <a:extLst>
                    <a:ext uri="{FF2B5EF4-FFF2-40B4-BE49-F238E27FC236}">
                      <a16:creationId xmlns:a16="http://schemas.microsoft.com/office/drawing/2014/main" id="{570D8EB1-5088-4DBC-B998-E5634AAC43CE}"/>
                    </a:ext>
                  </a:extLst>
                </p:cNvPr>
                <p:cNvSpPr/>
                <p:nvPr userDrawn="1"/>
              </p:nvSpPr>
              <p:spPr>
                <a:xfrm>
                  <a:off x="12617641" y="3889890"/>
                  <a:ext cx="752963" cy="16117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Crop</a:t>
                  </a:r>
                </a:p>
              </p:txBody>
            </p:sp>
            <p:sp>
              <p:nvSpPr>
                <p:cNvPr id="66" name="Gelijkbenige driehoek 65">
                  <a:extLst>
                    <a:ext uri="{FF2B5EF4-FFF2-40B4-BE49-F238E27FC236}">
                      <a16:creationId xmlns:a16="http://schemas.microsoft.com/office/drawing/2014/main" id="{483333EE-8F3C-44A9-BCDB-EBA410073C4E}"/>
                    </a:ext>
                  </a:extLst>
                </p:cNvPr>
                <p:cNvSpPr/>
                <p:nvPr userDrawn="1"/>
              </p:nvSpPr>
              <p:spPr>
                <a:xfrm rot="10800000">
                  <a:off x="12950688" y="4093726"/>
                  <a:ext cx="86866" cy="51147"/>
                </a:xfrm>
                <a:prstGeom prst="triangle">
                  <a:avLst/>
                </a:prstGeom>
                <a:solidFill>
                  <a:srgbClr val="81818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1" name="ICOON_info">
                <a:extLst>
                  <a:ext uri="{FF2B5EF4-FFF2-40B4-BE49-F238E27FC236}">
                    <a16:creationId xmlns:a16="http://schemas.microsoft.com/office/drawing/2014/main" id="{71957009-6713-480E-8215-EE6FD683F8F7}"/>
                  </a:ext>
                </a:extLst>
              </p:cNvPr>
              <p:cNvGrpSpPr/>
              <p:nvPr userDrawn="1"/>
            </p:nvGrpSpPr>
            <p:grpSpPr>
              <a:xfrm>
                <a:off x="-376736" y="4085613"/>
                <a:ext cx="283685" cy="283685"/>
                <a:chOff x="-510741" y="5913713"/>
                <a:chExt cx="267555" cy="267555"/>
              </a:xfrm>
            </p:grpSpPr>
            <p:sp>
              <p:nvSpPr>
                <p:cNvPr id="62" name="Ovaal 61">
                  <a:extLst>
                    <a:ext uri="{FF2B5EF4-FFF2-40B4-BE49-F238E27FC236}">
                      <a16:creationId xmlns:a16="http://schemas.microsoft.com/office/drawing/2014/main" id="{51181874-F677-42A3-8B47-31BEC32A3E87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3" name="Graphic 163" descr="Informatie">
                  <a:extLst>
                    <a:ext uri="{FF2B5EF4-FFF2-40B4-BE49-F238E27FC236}">
                      <a16:creationId xmlns:a16="http://schemas.microsoft.com/office/drawing/2014/main" id="{4AEB7D50-5DE0-4981-BAF5-9BEC32ADAA22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20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46" name="Video icoon">
              <a:extLst>
                <a:ext uri="{FF2B5EF4-FFF2-40B4-BE49-F238E27FC236}">
                  <a16:creationId xmlns:a16="http://schemas.microsoft.com/office/drawing/2014/main" id="{8AD43C1A-D316-4AFD-B8E2-B999C15001CD}"/>
                </a:ext>
              </a:extLst>
            </p:cNvPr>
            <p:cNvGrpSpPr/>
            <p:nvPr userDrawn="1"/>
          </p:nvGrpSpPr>
          <p:grpSpPr>
            <a:xfrm>
              <a:off x="-3310781" y="1231352"/>
              <a:ext cx="311450" cy="313414"/>
              <a:chOff x="8066315" y="1676399"/>
              <a:chExt cx="1371600" cy="1380253"/>
            </a:xfrm>
          </p:grpSpPr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8B39FB9B-465C-49D2-A531-1E621C513DB1}"/>
                  </a:ext>
                </a:extLst>
              </p:cNvPr>
              <p:cNvSpPr/>
              <p:nvPr userDrawn="1"/>
            </p:nvSpPr>
            <p:spPr>
              <a:xfrm>
                <a:off x="8066315" y="1676399"/>
                <a:ext cx="1360714" cy="136071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Vrije vorm 112">
                <a:extLst>
                  <a:ext uri="{FF2B5EF4-FFF2-40B4-BE49-F238E27FC236}">
                    <a16:creationId xmlns:a16="http://schemas.microsoft.com/office/drawing/2014/main" id="{E5FB90FC-A404-4DAA-A8FF-050CCE8A82C1}"/>
                  </a:ext>
                </a:extLst>
              </p:cNvPr>
              <p:cNvSpPr/>
              <p:nvPr userDrawn="1"/>
            </p:nvSpPr>
            <p:spPr>
              <a:xfrm>
                <a:off x="8077201" y="1676399"/>
                <a:ext cx="1360714" cy="206831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Vrije vorm 113">
                <a:extLst>
                  <a:ext uri="{FF2B5EF4-FFF2-40B4-BE49-F238E27FC236}">
                    <a16:creationId xmlns:a16="http://schemas.microsoft.com/office/drawing/2014/main" id="{0DAD00C1-9B78-4EBC-BD04-A462E0B44A5B}"/>
                  </a:ext>
                </a:extLst>
              </p:cNvPr>
              <p:cNvSpPr/>
              <p:nvPr userDrawn="1"/>
            </p:nvSpPr>
            <p:spPr>
              <a:xfrm>
                <a:off x="8071339" y="2849823"/>
                <a:ext cx="1360714" cy="206829"/>
              </a:xfrm>
              <a:custGeom>
                <a:avLst/>
                <a:gdLst>
                  <a:gd name="connsiteX0" fmla="*/ 1186901 w 1360714"/>
                  <a:gd name="connsiteY0" fmla="*/ 41746 h 206829"/>
                  <a:gd name="connsiteX1" fmla="*/ 1186901 w 1360714"/>
                  <a:gd name="connsiteY1" fmla="*/ 175847 h 206829"/>
                  <a:gd name="connsiteX2" fmla="*/ 1315854 w 1360714"/>
                  <a:gd name="connsiteY2" fmla="*/ 175847 h 206829"/>
                  <a:gd name="connsiteX3" fmla="*/ 1315854 w 1360714"/>
                  <a:gd name="connsiteY3" fmla="*/ 41746 h 206829"/>
                  <a:gd name="connsiteX4" fmla="*/ 958249 w 1360714"/>
                  <a:gd name="connsiteY4" fmla="*/ 41746 h 206829"/>
                  <a:gd name="connsiteX5" fmla="*/ 958249 w 1360714"/>
                  <a:gd name="connsiteY5" fmla="*/ 175847 h 206829"/>
                  <a:gd name="connsiteX6" fmla="*/ 1087202 w 1360714"/>
                  <a:gd name="connsiteY6" fmla="*/ 175847 h 206829"/>
                  <a:gd name="connsiteX7" fmla="*/ 1087202 w 1360714"/>
                  <a:gd name="connsiteY7" fmla="*/ 41746 h 206829"/>
                  <a:gd name="connsiteX8" fmla="*/ 729440 w 1360714"/>
                  <a:gd name="connsiteY8" fmla="*/ 41746 h 206829"/>
                  <a:gd name="connsiteX9" fmla="*/ 729440 w 1360714"/>
                  <a:gd name="connsiteY9" fmla="*/ 175847 h 206829"/>
                  <a:gd name="connsiteX10" fmla="*/ 858393 w 1360714"/>
                  <a:gd name="connsiteY10" fmla="*/ 175847 h 206829"/>
                  <a:gd name="connsiteX11" fmla="*/ 858393 w 1360714"/>
                  <a:gd name="connsiteY11" fmla="*/ 41746 h 206829"/>
                  <a:gd name="connsiteX12" fmla="*/ 493889 w 1360714"/>
                  <a:gd name="connsiteY12" fmla="*/ 41746 h 206829"/>
                  <a:gd name="connsiteX13" fmla="*/ 493889 w 1360714"/>
                  <a:gd name="connsiteY13" fmla="*/ 175847 h 206829"/>
                  <a:gd name="connsiteX14" fmla="*/ 622842 w 1360714"/>
                  <a:gd name="connsiteY14" fmla="*/ 175847 h 206829"/>
                  <a:gd name="connsiteX15" fmla="*/ 622842 w 1360714"/>
                  <a:gd name="connsiteY15" fmla="*/ 41746 h 206829"/>
                  <a:gd name="connsiteX16" fmla="*/ 260368 w 1360714"/>
                  <a:gd name="connsiteY16" fmla="*/ 41746 h 206829"/>
                  <a:gd name="connsiteX17" fmla="*/ 260368 w 1360714"/>
                  <a:gd name="connsiteY17" fmla="*/ 175847 h 206829"/>
                  <a:gd name="connsiteX18" fmla="*/ 389321 w 1360714"/>
                  <a:gd name="connsiteY18" fmla="*/ 175847 h 206829"/>
                  <a:gd name="connsiteX19" fmla="*/ 389321 w 1360714"/>
                  <a:gd name="connsiteY19" fmla="*/ 41746 h 206829"/>
                  <a:gd name="connsiteX20" fmla="*/ 35169 w 1360714"/>
                  <a:gd name="connsiteY20" fmla="*/ 41746 h 206829"/>
                  <a:gd name="connsiteX21" fmla="*/ 35169 w 1360714"/>
                  <a:gd name="connsiteY21" fmla="*/ 175847 h 206829"/>
                  <a:gd name="connsiteX22" fmla="*/ 164122 w 1360714"/>
                  <a:gd name="connsiteY22" fmla="*/ 175847 h 206829"/>
                  <a:gd name="connsiteX23" fmla="*/ 164122 w 1360714"/>
                  <a:gd name="connsiteY23" fmla="*/ 41746 h 206829"/>
                  <a:gd name="connsiteX24" fmla="*/ 0 w 1360714"/>
                  <a:gd name="connsiteY24" fmla="*/ 0 h 206829"/>
                  <a:gd name="connsiteX25" fmla="*/ 1360714 w 1360714"/>
                  <a:gd name="connsiteY25" fmla="*/ 0 h 206829"/>
                  <a:gd name="connsiteX26" fmla="*/ 1360714 w 1360714"/>
                  <a:gd name="connsiteY26" fmla="*/ 206829 h 206829"/>
                  <a:gd name="connsiteX27" fmla="*/ 0 w 1360714"/>
                  <a:gd name="connsiteY27" fmla="*/ 206829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360714" h="206829">
                    <a:moveTo>
                      <a:pt x="1186901" y="41746"/>
                    </a:moveTo>
                    <a:lnTo>
                      <a:pt x="1186901" y="175847"/>
                    </a:lnTo>
                    <a:lnTo>
                      <a:pt x="1315854" y="175847"/>
                    </a:lnTo>
                    <a:lnTo>
                      <a:pt x="1315854" y="41746"/>
                    </a:lnTo>
                    <a:close/>
                    <a:moveTo>
                      <a:pt x="958249" y="41746"/>
                    </a:moveTo>
                    <a:lnTo>
                      <a:pt x="958249" y="175847"/>
                    </a:lnTo>
                    <a:lnTo>
                      <a:pt x="1087202" y="175847"/>
                    </a:lnTo>
                    <a:lnTo>
                      <a:pt x="1087202" y="41746"/>
                    </a:lnTo>
                    <a:close/>
                    <a:moveTo>
                      <a:pt x="729440" y="41746"/>
                    </a:moveTo>
                    <a:lnTo>
                      <a:pt x="729440" y="175847"/>
                    </a:lnTo>
                    <a:lnTo>
                      <a:pt x="858393" y="175847"/>
                    </a:lnTo>
                    <a:lnTo>
                      <a:pt x="858393" y="41746"/>
                    </a:lnTo>
                    <a:close/>
                    <a:moveTo>
                      <a:pt x="493889" y="41746"/>
                    </a:moveTo>
                    <a:lnTo>
                      <a:pt x="493889" y="175847"/>
                    </a:lnTo>
                    <a:lnTo>
                      <a:pt x="622842" y="175847"/>
                    </a:lnTo>
                    <a:lnTo>
                      <a:pt x="622842" y="41746"/>
                    </a:lnTo>
                    <a:close/>
                    <a:moveTo>
                      <a:pt x="260368" y="41746"/>
                    </a:moveTo>
                    <a:lnTo>
                      <a:pt x="260368" y="175847"/>
                    </a:lnTo>
                    <a:lnTo>
                      <a:pt x="389321" y="175847"/>
                    </a:lnTo>
                    <a:lnTo>
                      <a:pt x="389321" y="41746"/>
                    </a:lnTo>
                    <a:close/>
                    <a:moveTo>
                      <a:pt x="35169" y="41746"/>
                    </a:moveTo>
                    <a:lnTo>
                      <a:pt x="35169" y="175847"/>
                    </a:lnTo>
                    <a:lnTo>
                      <a:pt x="164122" y="175847"/>
                    </a:lnTo>
                    <a:lnTo>
                      <a:pt x="164122" y="41746"/>
                    </a:lnTo>
                    <a:close/>
                    <a:moveTo>
                      <a:pt x="0" y="0"/>
                    </a:moveTo>
                    <a:lnTo>
                      <a:pt x="1360714" y="0"/>
                    </a:lnTo>
                    <a:lnTo>
                      <a:pt x="1360714" y="206829"/>
                    </a:lnTo>
                    <a:lnTo>
                      <a:pt x="0" y="206829"/>
                    </a:lnTo>
                    <a:close/>
                  </a:path>
                </a:pathLst>
              </a:cu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9191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[frame] + Image L +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jdelijke aanduiding voor afbeelding 26">
            <a:extLst>
              <a:ext uri="{FF2B5EF4-FFF2-40B4-BE49-F238E27FC236}">
                <a16:creationId xmlns:a16="http://schemas.microsoft.com/office/drawing/2014/main" id="{6A905C6B-444C-4504-94F5-4E9AD44EE21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05675" y="1"/>
            <a:ext cx="8686325" cy="5853417"/>
          </a:xfrm>
          <a:custGeom>
            <a:avLst/>
            <a:gdLst>
              <a:gd name="connsiteX0" fmla="*/ 13181 w 7306849"/>
              <a:gd name="connsiteY0" fmla="*/ 0 h 5853417"/>
              <a:gd name="connsiteX1" fmla="*/ 7306849 w 7306849"/>
              <a:gd name="connsiteY1" fmla="*/ 0 h 5853417"/>
              <a:gd name="connsiteX2" fmla="*/ 7306849 w 7306849"/>
              <a:gd name="connsiteY2" fmla="*/ 5853417 h 5853417"/>
              <a:gd name="connsiteX3" fmla="*/ 0 w 7306849"/>
              <a:gd name="connsiteY3" fmla="*/ 5535609 h 585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6849" h="5853417">
                <a:moveTo>
                  <a:pt x="13181" y="0"/>
                </a:moveTo>
                <a:lnTo>
                  <a:pt x="7306849" y="0"/>
                </a:lnTo>
                <a:lnTo>
                  <a:pt x="7306849" y="5853417"/>
                </a:lnTo>
                <a:lnTo>
                  <a:pt x="0" y="55356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an image</a:t>
            </a:r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4FCE8B7B-8D3B-466F-8956-5C1F4F50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3175" y="-349701"/>
            <a:ext cx="11088709" cy="225770"/>
          </a:xfrm>
        </p:spPr>
        <p:txBody>
          <a:bodyPr tIns="0"/>
          <a:lstStyle>
            <a:lvl1pPr>
              <a:lnSpc>
                <a:spcPct val="100000"/>
              </a:lnSpc>
              <a:tabLst>
                <a:tab pos="4397375" algn="l"/>
              </a:tabLst>
              <a:defRPr sz="1400" b="1" baseline="0"/>
            </a:lvl1pPr>
          </a:lstStyle>
          <a:p>
            <a:r>
              <a:rPr lang="en-GB"/>
              <a:t>Text [frame] + Image L + Smartphone</a:t>
            </a:r>
          </a:p>
        </p:txBody>
      </p:sp>
      <p:sp>
        <p:nvSpPr>
          <p:cNvPr id="132" name="Tijdelijke aanduiding voor tekst 131">
            <a:extLst>
              <a:ext uri="{FF2B5EF4-FFF2-40B4-BE49-F238E27FC236}">
                <a16:creationId xmlns:a16="http://schemas.microsoft.com/office/drawing/2014/main" id="{A130C524-8171-452B-8145-85A8A62E1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21866" y="572878"/>
            <a:ext cx="4070963" cy="6285122"/>
          </a:xfrm>
          <a:custGeom>
            <a:avLst/>
            <a:gdLst>
              <a:gd name="connsiteX0" fmla="*/ 0 w 4070963"/>
              <a:gd name="connsiteY0" fmla="*/ 0 h 6285122"/>
              <a:gd name="connsiteX1" fmla="*/ 4070963 w 4070963"/>
              <a:gd name="connsiteY1" fmla="*/ 166095 h 6285122"/>
              <a:gd name="connsiteX2" fmla="*/ 4070963 w 4070963"/>
              <a:gd name="connsiteY2" fmla="*/ 6285122 h 6285122"/>
              <a:gd name="connsiteX3" fmla="*/ 699 w 4070963"/>
              <a:gd name="connsiteY3" fmla="*/ 6285122 h 6285122"/>
              <a:gd name="connsiteX4" fmla="*/ 363 w 4070963"/>
              <a:gd name="connsiteY4" fmla="*/ 3264266 h 6285122"/>
              <a:gd name="connsiteX5" fmla="*/ 0 w 4070963"/>
              <a:gd name="connsiteY5" fmla="*/ 0 h 62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0963" h="6285122">
                <a:moveTo>
                  <a:pt x="0" y="0"/>
                </a:moveTo>
                <a:lnTo>
                  <a:pt x="4070963" y="166095"/>
                </a:lnTo>
                <a:lnTo>
                  <a:pt x="4070963" y="6285122"/>
                </a:lnTo>
                <a:lnTo>
                  <a:pt x="699" y="6285122"/>
                </a:lnTo>
                <a:lnTo>
                  <a:pt x="363" y="3264266"/>
                </a:lnTo>
                <a:cubicBezTo>
                  <a:pt x="3131" y="2174963"/>
                  <a:pt x="5899" y="1085661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900000" tIns="720000" rIns="360000" bIns="72000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9pPr>
          </a:lstStyle>
          <a:p>
            <a:pPr lvl="0"/>
            <a:r>
              <a:rPr lang="en-GB"/>
              <a:t>Bullet</a:t>
            </a:r>
          </a:p>
          <a:p>
            <a:pPr lvl="1"/>
            <a:r>
              <a:rPr lang="en-GB"/>
              <a:t>Sub-bullet</a:t>
            </a:r>
          </a:p>
          <a:p>
            <a:pPr lvl="2"/>
            <a:r>
              <a:rPr lang="en-GB"/>
              <a:t>Default text</a:t>
            </a:r>
          </a:p>
          <a:p>
            <a:pPr lvl="2"/>
            <a:endParaRPr lang="en-GB"/>
          </a:p>
          <a:p>
            <a:pPr lvl="3"/>
            <a:r>
              <a:rPr lang="en-GB"/>
              <a:t>Subtitle (white)</a:t>
            </a:r>
          </a:p>
          <a:p>
            <a:pPr lvl="4"/>
            <a:r>
              <a:rPr lang="en-GB"/>
              <a:t>Subtitle (black)</a:t>
            </a:r>
          </a:p>
          <a:p>
            <a:pPr lvl="4"/>
            <a:endParaRPr lang="en-GB"/>
          </a:p>
          <a:p>
            <a:pPr lvl="5"/>
            <a:r>
              <a:rPr lang="en-GB"/>
              <a:t>Header</a:t>
            </a:r>
          </a:p>
          <a:p>
            <a:pPr lvl="6"/>
            <a:r>
              <a:rPr lang="en-GB"/>
              <a:t>Numerical bullet</a:t>
            </a:r>
          </a:p>
          <a:p>
            <a:pPr lvl="7"/>
            <a:r>
              <a:rPr lang="en-GB"/>
              <a:t>Bullet</a:t>
            </a:r>
          </a:p>
          <a:p>
            <a:pPr lvl="7"/>
            <a:endParaRPr lang="en-GB"/>
          </a:p>
          <a:p>
            <a:pPr lvl="8"/>
            <a:r>
              <a:rPr lang="en-GB"/>
              <a:t>*Source</a:t>
            </a: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C8474D2A-EAE8-4700-98D0-EF636863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1A1203-CA3D-4D48-AFA0-9D668419C1D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8D7ADE53-1BE7-4D9B-805C-40C498DAA3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70452" y="1501911"/>
            <a:ext cx="2394000" cy="4752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080" r="-1080"/>
            </a:stretch>
          </a:blip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afbeelding">
            <a:extLst>
              <a:ext uri="{FF2B5EF4-FFF2-40B4-BE49-F238E27FC236}">
                <a16:creationId xmlns:a16="http://schemas.microsoft.com/office/drawing/2014/main" id="{6F5E61B0-8BC3-40F5-B47F-E05C7E0BD8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93622" y="1610264"/>
            <a:ext cx="2134646" cy="4451230"/>
          </a:xfrm>
          <a:prstGeom prst="roundRect">
            <a:avLst>
              <a:gd name="adj" fmla="val 8315"/>
            </a:avLst>
          </a:prstGeom>
          <a:solidFill>
            <a:schemeClr val="bg1">
              <a:lumMod val="65000"/>
            </a:schemeClr>
          </a:solidFill>
        </p:spPr>
        <p:txBody>
          <a:bodyPr bIns="126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an image</a:t>
            </a:r>
          </a:p>
        </p:txBody>
      </p:sp>
      <p:grpSp>
        <p:nvGrpSpPr>
          <p:cNvPr id="268" name="INSTRUCTION">
            <a:extLst>
              <a:ext uri="{FF2B5EF4-FFF2-40B4-BE49-F238E27FC236}">
                <a16:creationId xmlns:a16="http://schemas.microsoft.com/office/drawing/2014/main" id="{FF5B90CC-0B38-4673-B8A2-E4F7D120045C}"/>
              </a:ext>
            </a:extLst>
          </p:cNvPr>
          <p:cNvGrpSpPr/>
          <p:nvPr userDrawn="1"/>
        </p:nvGrpSpPr>
        <p:grpSpPr>
          <a:xfrm>
            <a:off x="12377595" y="0"/>
            <a:ext cx="3693386" cy="6261886"/>
            <a:chOff x="-3786437" y="0"/>
            <a:chExt cx="3693386" cy="6261886"/>
          </a:xfrm>
        </p:grpSpPr>
        <p:sp>
          <p:nvSpPr>
            <p:cNvPr id="269" name="Rechthoek 268">
              <a:extLst>
                <a:ext uri="{FF2B5EF4-FFF2-40B4-BE49-F238E27FC236}">
                  <a16:creationId xmlns:a16="http://schemas.microsoft.com/office/drawing/2014/main" id="{F6FCDB6D-854E-4D37-977F-FA3E0593657E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5273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270" name="Rechthoek 269">
              <a:extLst>
                <a:ext uri="{FF2B5EF4-FFF2-40B4-BE49-F238E27FC236}">
                  <a16:creationId xmlns:a16="http://schemas.microsoft.com/office/drawing/2014/main" id="{F59BBB89-9C61-4920-91EC-298007B730B7}"/>
                </a:ext>
              </a:extLst>
            </p:cNvPr>
            <p:cNvSpPr/>
            <p:nvPr userDrawn="1"/>
          </p:nvSpPr>
          <p:spPr>
            <a:xfrm>
              <a:off x="-3786437" y="543388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271" name="Ovaal 270">
              <a:extLst>
                <a:ext uri="{FF2B5EF4-FFF2-40B4-BE49-F238E27FC236}">
                  <a16:creationId xmlns:a16="http://schemas.microsoft.com/office/drawing/2014/main" id="{BD362911-5F50-43BA-9A20-9C763C6893D2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72" name="Rechthoek 271">
              <a:extLst>
                <a:ext uri="{FF2B5EF4-FFF2-40B4-BE49-F238E27FC236}">
                  <a16:creationId xmlns:a16="http://schemas.microsoft.com/office/drawing/2014/main" id="{2DD835F6-5FF7-42CE-8AB6-294824697ADB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73" name="Groep 272">
              <a:extLst>
                <a:ext uri="{FF2B5EF4-FFF2-40B4-BE49-F238E27FC236}">
                  <a16:creationId xmlns:a16="http://schemas.microsoft.com/office/drawing/2014/main" id="{F8707CAC-6B75-4C17-B08A-93B5FEF92B9D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319" name="Rechthoek 318">
                <a:extLst>
                  <a:ext uri="{FF2B5EF4-FFF2-40B4-BE49-F238E27FC236}">
                    <a16:creationId xmlns:a16="http://schemas.microsoft.com/office/drawing/2014/main" id="{534C5D4E-DB67-4C49-8C4D-221632CDA426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" name="Ovaal 319">
                <a:extLst>
                  <a:ext uri="{FF2B5EF4-FFF2-40B4-BE49-F238E27FC236}">
                    <a16:creationId xmlns:a16="http://schemas.microsoft.com/office/drawing/2014/main" id="{563D3917-D8F1-4ECF-80C7-6BD0436AE5F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" name="Vrije vorm: vorm 320">
                <a:extLst>
                  <a:ext uri="{FF2B5EF4-FFF2-40B4-BE49-F238E27FC236}">
                    <a16:creationId xmlns:a16="http://schemas.microsoft.com/office/drawing/2014/main" id="{93ED236B-4ED9-4073-9393-96D692D6614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Rechthoek: afgeronde hoeken 321">
                <a:extLst>
                  <a:ext uri="{FF2B5EF4-FFF2-40B4-BE49-F238E27FC236}">
                    <a16:creationId xmlns:a16="http://schemas.microsoft.com/office/drawing/2014/main" id="{655FED4C-035B-4AA1-95FC-BFD9911F149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23" name="Rechte verbindingslijn 322">
                <a:extLst>
                  <a:ext uri="{FF2B5EF4-FFF2-40B4-BE49-F238E27FC236}">
                    <a16:creationId xmlns:a16="http://schemas.microsoft.com/office/drawing/2014/main" id="{48D3FE1B-4533-4023-A83F-DB954B40392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4" name="Rechte verbindingslijn 323">
                <a:extLst>
                  <a:ext uri="{FF2B5EF4-FFF2-40B4-BE49-F238E27FC236}">
                    <a16:creationId xmlns:a16="http://schemas.microsoft.com/office/drawing/2014/main" id="{F4113448-D0AD-499A-8BC4-2F4C690BACF8}"/>
                  </a:ext>
                </a:extLst>
              </p:cNvPr>
              <p:cNvCxnSpPr>
                <a:cxnSpLocks/>
                <a:stCxn id="322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74" name="Ovaal 273">
              <a:extLst>
                <a:ext uri="{FF2B5EF4-FFF2-40B4-BE49-F238E27FC236}">
                  <a16:creationId xmlns:a16="http://schemas.microsoft.com/office/drawing/2014/main" id="{92D7435A-DF3F-4FE3-90F9-2EF976395694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75" name="Rechthoek 274">
              <a:extLst>
                <a:ext uri="{FF2B5EF4-FFF2-40B4-BE49-F238E27FC236}">
                  <a16:creationId xmlns:a16="http://schemas.microsoft.com/office/drawing/2014/main" id="{FA3FBACE-68C4-4255-A9C6-369A0FB117F6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76" name="Groep 275">
              <a:extLst>
                <a:ext uri="{FF2B5EF4-FFF2-40B4-BE49-F238E27FC236}">
                  <a16:creationId xmlns:a16="http://schemas.microsoft.com/office/drawing/2014/main" id="{566DF25D-7B50-491F-83FF-BE944B027A48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316" name="Rechthoek 315">
                <a:extLst>
                  <a:ext uri="{FF2B5EF4-FFF2-40B4-BE49-F238E27FC236}">
                    <a16:creationId xmlns:a16="http://schemas.microsoft.com/office/drawing/2014/main" id="{9672C290-10AE-4B60-9509-3E86A521A923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317" name="Rechte verbindingslijn 316">
                <a:extLst>
                  <a:ext uri="{FF2B5EF4-FFF2-40B4-BE49-F238E27FC236}">
                    <a16:creationId xmlns:a16="http://schemas.microsoft.com/office/drawing/2014/main" id="{073541DB-C95F-40F3-9A83-048C1C8B9A35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18" name="Gelijkbenige driehoek 317">
                <a:extLst>
                  <a:ext uri="{FF2B5EF4-FFF2-40B4-BE49-F238E27FC236}">
                    <a16:creationId xmlns:a16="http://schemas.microsoft.com/office/drawing/2014/main" id="{6E38856A-60E5-46EB-AF9F-61D5417F6B7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77" name="Ovaal 276">
              <a:extLst>
                <a:ext uri="{FF2B5EF4-FFF2-40B4-BE49-F238E27FC236}">
                  <a16:creationId xmlns:a16="http://schemas.microsoft.com/office/drawing/2014/main" id="{860AD617-BAE8-4331-8B54-8BCADB7CCCEC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8" name="Rechthoek 277">
              <a:extLst>
                <a:ext uri="{FF2B5EF4-FFF2-40B4-BE49-F238E27FC236}">
                  <a16:creationId xmlns:a16="http://schemas.microsoft.com/office/drawing/2014/main" id="{204F255F-9C1A-41DB-869B-BDF0B4F8302C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image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‘Send to back’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79" name="Ovaal 278">
              <a:extLst>
                <a:ext uri="{FF2B5EF4-FFF2-40B4-BE49-F238E27FC236}">
                  <a16:creationId xmlns:a16="http://schemas.microsoft.com/office/drawing/2014/main" id="{D49110EE-009A-4567-ABC8-916CD8F3AC7B}"/>
                </a:ext>
              </a:extLst>
            </p:cNvPr>
            <p:cNvSpPr/>
            <p:nvPr userDrawn="1"/>
          </p:nvSpPr>
          <p:spPr>
            <a:xfrm>
              <a:off x="-3603587" y="374423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80" name="Rechthoek 279">
              <a:extLst>
                <a:ext uri="{FF2B5EF4-FFF2-40B4-BE49-F238E27FC236}">
                  <a16:creationId xmlns:a16="http://schemas.microsoft.com/office/drawing/2014/main" id="{20D32203-CDC0-43E9-BB6F-DFB7E23BC7C8}"/>
                </a:ext>
              </a:extLst>
            </p:cNvPr>
            <p:cNvSpPr/>
            <p:nvPr userDrawn="1"/>
          </p:nvSpPr>
          <p:spPr>
            <a:xfrm>
              <a:off x="-3319415" y="3744238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281" name="Groep 280">
              <a:extLst>
                <a:ext uri="{FF2B5EF4-FFF2-40B4-BE49-F238E27FC236}">
                  <a16:creationId xmlns:a16="http://schemas.microsoft.com/office/drawing/2014/main" id="{87A69A70-87C3-41ED-90FB-3B3EDC92CB1C}"/>
                </a:ext>
              </a:extLst>
            </p:cNvPr>
            <p:cNvGrpSpPr/>
            <p:nvPr userDrawn="1"/>
          </p:nvGrpSpPr>
          <p:grpSpPr>
            <a:xfrm>
              <a:off x="-3447286" y="4645990"/>
              <a:ext cx="622283" cy="612919"/>
              <a:chOff x="12617641" y="3403239"/>
              <a:chExt cx="752963" cy="741634"/>
            </a:xfrm>
          </p:grpSpPr>
          <p:grpSp>
            <p:nvGrpSpPr>
              <p:cNvPr id="300" name="Groep 299">
                <a:extLst>
                  <a:ext uri="{FF2B5EF4-FFF2-40B4-BE49-F238E27FC236}">
                    <a16:creationId xmlns:a16="http://schemas.microsoft.com/office/drawing/2014/main" id="{E7D98068-A2B0-4374-9139-AEEF03A943C9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303" name="Groep 302">
                  <a:extLst>
                    <a:ext uri="{FF2B5EF4-FFF2-40B4-BE49-F238E27FC236}">
                      <a16:creationId xmlns:a16="http://schemas.microsoft.com/office/drawing/2014/main" id="{CE41B0B9-DA04-493D-B1C8-F2CC6C9BC077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310" name="Groep 309">
                    <a:extLst>
                      <a:ext uri="{FF2B5EF4-FFF2-40B4-BE49-F238E27FC236}">
                        <a16:creationId xmlns:a16="http://schemas.microsoft.com/office/drawing/2014/main" id="{5763ACFD-221C-4C13-9EB6-2124DAB42B0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313" name="Rechthoek 312">
                      <a:extLst>
                        <a:ext uri="{FF2B5EF4-FFF2-40B4-BE49-F238E27FC236}">
                          <a16:creationId xmlns:a16="http://schemas.microsoft.com/office/drawing/2014/main" id="{58CBC9F4-2B41-4C43-985A-791458A02D5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14" name="Rechthoek 313">
                      <a:extLst>
                        <a:ext uri="{FF2B5EF4-FFF2-40B4-BE49-F238E27FC236}">
                          <a16:creationId xmlns:a16="http://schemas.microsoft.com/office/drawing/2014/main" id="{56290FDE-0BAE-40DB-B0BD-47B547134A7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15" name="Ovaal 314">
                      <a:extLst>
                        <a:ext uri="{FF2B5EF4-FFF2-40B4-BE49-F238E27FC236}">
                          <a16:creationId xmlns:a16="http://schemas.microsoft.com/office/drawing/2014/main" id="{69FD343A-FA49-4B14-8CF7-CE06C24806F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311" name="Afbeelding 310">
                    <a:extLst>
                      <a:ext uri="{FF2B5EF4-FFF2-40B4-BE49-F238E27FC236}">
                        <a16:creationId xmlns:a16="http://schemas.microsoft.com/office/drawing/2014/main" id="{D19A9B48-9C67-40C9-8AE9-4A0011782E8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312" name="Afbeelding 311">
                    <a:extLst>
                      <a:ext uri="{FF2B5EF4-FFF2-40B4-BE49-F238E27FC236}">
                        <a16:creationId xmlns:a16="http://schemas.microsoft.com/office/drawing/2014/main" id="{171EDEC0-0FF1-4095-BFDF-085CB0CE493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04" name="Groep 303">
                  <a:extLst>
                    <a:ext uri="{FF2B5EF4-FFF2-40B4-BE49-F238E27FC236}">
                      <a16:creationId xmlns:a16="http://schemas.microsoft.com/office/drawing/2014/main" id="{32D0EF3C-C5B7-4338-9D55-19C6A66DE8AA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08" name="Rechthoek 307">
                    <a:extLst>
                      <a:ext uri="{FF2B5EF4-FFF2-40B4-BE49-F238E27FC236}">
                        <a16:creationId xmlns:a16="http://schemas.microsoft.com/office/drawing/2014/main" id="{8B83EAFE-703D-4D76-8894-D43AAEF21AE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09" name="Rechthoek 308">
                    <a:extLst>
                      <a:ext uri="{FF2B5EF4-FFF2-40B4-BE49-F238E27FC236}">
                        <a16:creationId xmlns:a16="http://schemas.microsoft.com/office/drawing/2014/main" id="{C65395A4-0F91-4BAA-AFC8-61B6A63DAD2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305" name="Groep 304">
                  <a:extLst>
                    <a:ext uri="{FF2B5EF4-FFF2-40B4-BE49-F238E27FC236}">
                      <a16:creationId xmlns:a16="http://schemas.microsoft.com/office/drawing/2014/main" id="{C23D3AEE-57F2-47EF-AC7A-98975811513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306" name="Rechthoek 305">
                    <a:extLst>
                      <a:ext uri="{FF2B5EF4-FFF2-40B4-BE49-F238E27FC236}">
                        <a16:creationId xmlns:a16="http://schemas.microsoft.com/office/drawing/2014/main" id="{0EAEDE49-0AA1-41BA-A04C-9D25B13237B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07" name="Rechthoek 306">
                    <a:extLst>
                      <a:ext uri="{FF2B5EF4-FFF2-40B4-BE49-F238E27FC236}">
                        <a16:creationId xmlns:a16="http://schemas.microsoft.com/office/drawing/2014/main" id="{6F561FE4-A8C9-4573-9D5E-6128B32A245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301" name="Rechthoek 300">
                <a:extLst>
                  <a:ext uri="{FF2B5EF4-FFF2-40B4-BE49-F238E27FC236}">
                    <a16:creationId xmlns:a16="http://schemas.microsoft.com/office/drawing/2014/main" id="{EAA2CED0-36BB-4DC4-872F-402F4FEA1140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302" name="Gelijkbenige driehoek 301">
                <a:extLst>
                  <a:ext uri="{FF2B5EF4-FFF2-40B4-BE49-F238E27FC236}">
                    <a16:creationId xmlns:a16="http://schemas.microsoft.com/office/drawing/2014/main" id="{EE7B7117-3DB7-478A-9F34-4E564EEC95E4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2" name="Groep 281">
              <a:extLst>
                <a:ext uri="{FF2B5EF4-FFF2-40B4-BE49-F238E27FC236}">
                  <a16:creationId xmlns:a16="http://schemas.microsoft.com/office/drawing/2014/main" id="{C32AFE18-4884-4D99-A3F9-8736193D9094}"/>
                </a:ext>
              </a:extLst>
            </p:cNvPr>
            <p:cNvGrpSpPr/>
            <p:nvPr userDrawn="1"/>
          </p:nvGrpSpPr>
          <p:grpSpPr>
            <a:xfrm>
              <a:off x="-3314821" y="2981448"/>
              <a:ext cx="1558053" cy="563933"/>
              <a:chOff x="-3314821" y="2981448"/>
              <a:chExt cx="1558053" cy="563933"/>
            </a:xfrm>
          </p:grpSpPr>
          <p:sp>
            <p:nvSpPr>
              <p:cNvPr id="286" name="Rechthoek 285">
                <a:extLst>
                  <a:ext uri="{FF2B5EF4-FFF2-40B4-BE49-F238E27FC236}">
                    <a16:creationId xmlns:a16="http://schemas.microsoft.com/office/drawing/2014/main" id="{ABCF99FF-951D-48F6-AB86-A1055D0F8196}"/>
                  </a:ext>
                </a:extLst>
              </p:cNvPr>
              <p:cNvSpPr/>
              <p:nvPr userDrawn="1"/>
            </p:nvSpPr>
            <p:spPr>
              <a:xfrm>
                <a:off x="-3314821" y="2981448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" name="Rechthoek 286">
                <a:extLst>
                  <a:ext uri="{FF2B5EF4-FFF2-40B4-BE49-F238E27FC236}">
                    <a16:creationId xmlns:a16="http://schemas.microsoft.com/office/drawing/2014/main" id="{B8B12521-1A86-450B-B94F-84D92DCE8510}"/>
                  </a:ext>
                </a:extLst>
              </p:cNvPr>
              <p:cNvSpPr/>
              <p:nvPr userDrawn="1"/>
            </p:nvSpPr>
            <p:spPr>
              <a:xfrm>
                <a:off x="-3304719" y="3235173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Tekstvak 287">
                <a:extLst>
                  <a:ext uri="{FF2B5EF4-FFF2-40B4-BE49-F238E27FC236}">
                    <a16:creationId xmlns:a16="http://schemas.microsoft.com/office/drawing/2014/main" id="{28AD9736-5545-4064-8B73-3E2A8800614E}"/>
                  </a:ext>
                </a:extLst>
              </p:cNvPr>
              <p:cNvSpPr txBox="1"/>
              <p:nvPr userDrawn="1"/>
            </p:nvSpPr>
            <p:spPr>
              <a:xfrm>
                <a:off x="-3069820" y="3038892"/>
                <a:ext cx="1089248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front</a:t>
                </a:r>
              </a:p>
            </p:txBody>
          </p:sp>
          <p:sp>
            <p:nvSpPr>
              <p:cNvPr id="289" name="Tekstvak 288">
                <a:extLst>
                  <a:ext uri="{FF2B5EF4-FFF2-40B4-BE49-F238E27FC236}">
                    <a16:creationId xmlns:a16="http://schemas.microsoft.com/office/drawing/2014/main" id="{B0F5B617-83B6-411B-849A-2E7C50F2FF8B}"/>
                  </a:ext>
                </a:extLst>
              </p:cNvPr>
              <p:cNvSpPr txBox="1"/>
              <p:nvPr userDrawn="1"/>
            </p:nvSpPr>
            <p:spPr>
              <a:xfrm>
                <a:off x="-3069820" y="3295269"/>
                <a:ext cx="109851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back</a:t>
                </a:r>
              </a:p>
            </p:txBody>
          </p:sp>
          <p:sp>
            <p:nvSpPr>
              <p:cNvPr id="290" name="Vrije vorm: vorm 289">
                <a:extLst>
                  <a:ext uri="{FF2B5EF4-FFF2-40B4-BE49-F238E27FC236}">
                    <a16:creationId xmlns:a16="http://schemas.microsoft.com/office/drawing/2014/main" id="{93EE76B5-D696-4D6A-9CE1-F5C6039C0F7A}"/>
                  </a:ext>
                </a:extLst>
              </p:cNvPr>
              <p:cNvSpPr/>
              <p:nvPr userDrawn="1"/>
            </p:nvSpPr>
            <p:spPr>
              <a:xfrm>
                <a:off x="-2051274" y="3365381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" name="Gelijkbenige driehoek 290">
                <a:extLst>
                  <a:ext uri="{FF2B5EF4-FFF2-40B4-BE49-F238E27FC236}">
                    <a16:creationId xmlns:a16="http://schemas.microsoft.com/office/drawing/2014/main" id="{375292F0-0DCB-44BC-B49D-80EA81D74C0E}"/>
                  </a:ext>
                </a:extLst>
              </p:cNvPr>
              <p:cNvSpPr/>
              <p:nvPr userDrawn="1"/>
            </p:nvSpPr>
            <p:spPr>
              <a:xfrm rot="5400000">
                <a:off x="-1900674" y="3332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92" name="Groep 291">
                <a:extLst>
                  <a:ext uri="{FF2B5EF4-FFF2-40B4-BE49-F238E27FC236}">
                    <a16:creationId xmlns:a16="http://schemas.microsoft.com/office/drawing/2014/main" id="{A8B72364-F7BF-4B7A-9036-58012FFAAE10}"/>
                  </a:ext>
                </a:extLst>
              </p:cNvPr>
              <p:cNvGrpSpPr/>
              <p:nvPr userDrawn="1"/>
            </p:nvGrpSpPr>
            <p:grpSpPr>
              <a:xfrm>
                <a:off x="-3257052" y="3032066"/>
                <a:ext cx="182309" cy="163794"/>
                <a:chOff x="12832541" y="3162395"/>
                <a:chExt cx="219532" cy="197236"/>
              </a:xfrm>
            </p:grpSpPr>
            <p:sp>
              <p:nvSpPr>
                <p:cNvPr id="297" name="Rechthoek 296">
                  <a:extLst>
                    <a:ext uri="{FF2B5EF4-FFF2-40B4-BE49-F238E27FC236}">
                      <a16:creationId xmlns:a16="http://schemas.microsoft.com/office/drawing/2014/main" id="{B4B4AA17-B0B6-4A8A-B6AB-F72DB2D24F3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8" name="Rechthoek 297">
                  <a:extLst>
                    <a:ext uri="{FF2B5EF4-FFF2-40B4-BE49-F238E27FC236}">
                      <a16:creationId xmlns:a16="http://schemas.microsoft.com/office/drawing/2014/main" id="{11C65FB4-8F6C-487B-8E72-467B72DB8B0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9" name="Rechthoek 298">
                  <a:extLst>
                    <a:ext uri="{FF2B5EF4-FFF2-40B4-BE49-F238E27FC236}">
                      <a16:creationId xmlns:a16="http://schemas.microsoft.com/office/drawing/2014/main" id="{08FBCDCB-DFCD-408C-8AA9-74E96B592D5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93" name="Groep 292">
                <a:extLst>
                  <a:ext uri="{FF2B5EF4-FFF2-40B4-BE49-F238E27FC236}">
                    <a16:creationId xmlns:a16="http://schemas.microsoft.com/office/drawing/2014/main" id="{33BE5F6B-5135-4A17-BFAD-26DEA1D85A7C}"/>
                  </a:ext>
                </a:extLst>
              </p:cNvPr>
              <p:cNvGrpSpPr/>
              <p:nvPr userDrawn="1"/>
            </p:nvGrpSpPr>
            <p:grpSpPr>
              <a:xfrm>
                <a:off x="-3257053" y="3276580"/>
                <a:ext cx="182309" cy="163794"/>
                <a:chOff x="12832541" y="3162395"/>
                <a:chExt cx="219532" cy="197236"/>
              </a:xfrm>
            </p:grpSpPr>
            <p:sp>
              <p:nvSpPr>
                <p:cNvPr id="294" name="Rechthoek 293">
                  <a:extLst>
                    <a:ext uri="{FF2B5EF4-FFF2-40B4-BE49-F238E27FC236}">
                      <a16:creationId xmlns:a16="http://schemas.microsoft.com/office/drawing/2014/main" id="{F652B4A0-6065-44E7-B840-3B11DC6DF472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5" name="Rechthoek 294">
                  <a:extLst>
                    <a:ext uri="{FF2B5EF4-FFF2-40B4-BE49-F238E27FC236}">
                      <a16:creationId xmlns:a16="http://schemas.microsoft.com/office/drawing/2014/main" id="{4A78A2A6-B638-4269-A45C-C11BC645AB3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96" name="Rechthoek 295">
                  <a:extLst>
                    <a:ext uri="{FF2B5EF4-FFF2-40B4-BE49-F238E27FC236}">
                      <a16:creationId xmlns:a16="http://schemas.microsoft.com/office/drawing/2014/main" id="{85F653F8-DEED-4D0F-8500-D85F9C1E890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283" name="ICOON_info">
              <a:extLst>
                <a:ext uri="{FF2B5EF4-FFF2-40B4-BE49-F238E27FC236}">
                  <a16:creationId xmlns:a16="http://schemas.microsoft.com/office/drawing/2014/main" id="{645FD14C-CFAF-459B-B8D1-2BC49E28BB18}"/>
                </a:ext>
              </a:extLst>
            </p:cNvPr>
            <p:cNvGrpSpPr/>
            <p:nvPr userDrawn="1"/>
          </p:nvGrpSpPr>
          <p:grpSpPr>
            <a:xfrm>
              <a:off x="-376736" y="5307660"/>
              <a:ext cx="283685" cy="283685"/>
              <a:chOff x="-510741" y="5913713"/>
              <a:chExt cx="267555" cy="267555"/>
            </a:xfrm>
          </p:grpSpPr>
          <p:sp>
            <p:nvSpPr>
              <p:cNvPr id="284" name="Ovaal 283">
                <a:extLst>
                  <a:ext uri="{FF2B5EF4-FFF2-40B4-BE49-F238E27FC236}">
                    <a16:creationId xmlns:a16="http://schemas.microsoft.com/office/drawing/2014/main" id="{0077F55E-3142-4277-8041-4BB2E811DB8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" name="Graphic 163" descr="Informatie">
                <a:extLst>
                  <a:ext uri="{FF2B5EF4-FFF2-40B4-BE49-F238E27FC236}">
                    <a16:creationId xmlns:a16="http://schemas.microsoft.com/office/drawing/2014/main" id="{8957DA74-0457-46DC-85A5-5794A35EFEC6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25" name="INSTRUCTION">
            <a:extLst>
              <a:ext uri="{FF2B5EF4-FFF2-40B4-BE49-F238E27FC236}">
                <a16:creationId xmlns:a16="http://schemas.microsoft.com/office/drawing/2014/main" id="{A47ADDBC-E13A-449A-8AAB-7BE8C4F89E33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326" name="Rechthoek 325">
              <a:extLst>
                <a:ext uri="{FF2B5EF4-FFF2-40B4-BE49-F238E27FC236}">
                  <a16:creationId xmlns:a16="http://schemas.microsoft.com/office/drawing/2014/main" id="{C48A83D3-0E58-47D4-A79F-0F52BC278F89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327" name="Ovaal 326">
              <a:extLst>
                <a:ext uri="{FF2B5EF4-FFF2-40B4-BE49-F238E27FC236}">
                  <a16:creationId xmlns:a16="http://schemas.microsoft.com/office/drawing/2014/main" id="{354E8AAF-ECDB-40DE-9888-52166339120B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28" name="Rechthoek 327">
              <a:extLst>
                <a:ext uri="{FF2B5EF4-FFF2-40B4-BE49-F238E27FC236}">
                  <a16:creationId xmlns:a16="http://schemas.microsoft.com/office/drawing/2014/main" id="{29B32DEC-AF3F-4076-BF10-392814DBADB2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329" name="Ovaal 328">
              <a:extLst>
                <a:ext uri="{FF2B5EF4-FFF2-40B4-BE49-F238E27FC236}">
                  <a16:creationId xmlns:a16="http://schemas.microsoft.com/office/drawing/2014/main" id="{E6B881E4-8EA3-4FCD-B151-AB32CD6FF8DE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30" name="Rechthoek 329">
              <a:extLst>
                <a:ext uri="{FF2B5EF4-FFF2-40B4-BE49-F238E27FC236}">
                  <a16:creationId xmlns:a16="http://schemas.microsoft.com/office/drawing/2014/main" id="{A4EB876A-FF1F-4283-BD1A-F9B01CA2C8D5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331" name="Rechthoek 330">
              <a:extLst>
                <a:ext uri="{FF2B5EF4-FFF2-40B4-BE49-F238E27FC236}">
                  <a16:creationId xmlns:a16="http://schemas.microsoft.com/office/drawing/2014/main" id="{1B2AFAAD-7F1C-4C6B-959B-0667AE237973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332" name="Ovaal 331">
              <a:extLst>
                <a:ext uri="{FF2B5EF4-FFF2-40B4-BE49-F238E27FC236}">
                  <a16:creationId xmlns:a16="http://schemas.microsoft.com/office/drawing/2014/main" id="{7A19F65F-F7CD-431C-9995-1E2AA5E15EC5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33" name="Rechthoek 332">
              <a:extLst>
                <a:ext uri="{FF2B5EF4-FFF2-40B4-BE49-F238E27FC236}">
                  <a16:creationId xmlns:a16="http://schemas.microsoft.com/office/drawing/2014/main" id="{C89B9578-DBC0-4288-A7F1-506E1C03602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334" name="Ovaal 333">
              <a:extLst>
                <a:ext uri="{FF2B5EF4-FFF2-40B4-BE49-F238E27FC236}">
                  <a16:creationId xmlns:a16="http://schemas.microsoft.com/office/drawing/2014/main" id="{AB6F5DDC-B2DF-47A7-9871-6E97FCBD9D21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335" name="Rechthoek 334">
              <a:extLst>
                <a:ext uri="{FF2B5EF4-FFF2-40B4-BE49-F238E27FC236}">
                  <a16:creationId xmlns:a16="http://schemas.microsoft.com/office/drawing/2014/main" id="{AA7DC902-C0F1-4938-855E-681FA46E76F8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 (white)</a:t>
              </a:r>
            </a:p>
          </p:txBody>
        </p:sp>
        <p:sp>
          <p:nvSpPr>
            <p:cNvPr id="336" name="Ovaal 335">
              <a:extLst>
                <a:ext uri="{FF2B5EF4-FFF2-40B4-BE49-F238E27FC236}">
                  <a16:creationId xmlns:a16="http://schemas.microsoft.com/office/drawing/2014/main" id="{651DAE30-CD6D-447F-8A9D-E7AE6321C32E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37" name="Rechthoek 336">
              <a:extLst>
                <a:ext uri="{FF2B5EF4-FFF2-40B4-BE49-F238E27FC236}">
                  <a16:creationId xmlns:a16="http://schemas.microsoft.com/office/drawing/2014/main" id="{2ADB70D7-811D-48A8-AC82-4DB090A005BD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 (black)</a:t>
              </a:r>
            </a:p>
          </p:txBody>
        </p:sp>
        <p:sp>
          <p:nvSpPr>
            <p:cNvPr id="338" name="Ovaal 337">
              <a:extLst>
                <a:ext uri="{FF2B5EF4-FFF2-40B4-BE49-F238E27FC236}">
                  <a16:creationId xmlns:a16="http://schemas.microsoft.com/office/drawing/2014/main" id="{8B32CA08-A115-4842-AE71-C7B90DA13D0A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39" name="Rechthoek 338">
              <a:extLst>
                <a:ext uri="{FF2B5EF4-FFF2-40B4-BE49-F238E27FC236}">
                  <a16:creationId xmlns:a16="http://schemas.microsoft.com/office/drawing/2014/main" id="{4E286128-9515-4C3A-8709-B4EAF89E0C6C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4625" marR="0" lvl="0" indent="-17462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40" name="Ovaal 339">
              <a:extLst>
                <a:ext uri="{FF2B5EF4-FFF2-40B4-BE49-F238E27FC236}">
                  <a16:creationId xmlns:a16="http://schemas.microsoft.com/office/drawing/2014/main" id="{1DF69CFD-4CE3-4961-8960-F8AEACF8979B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41" name="Rechthoek 340">
              <a:extLst>
                <a:ext uri="{FF2B5EF4-FFF2-40B4-BE49-F238E27FC236}">
                  <a16:creationId xmlns:a16="http://schemas.microsoft.com/office/drawing/2014/main" id="{625505DB-39F7-4E07-B40F-F1E629CB2C54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4625" marR="0" lvl="0" indent="-17462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342" name="Ovaal 341">
              <a:extLst>
                <a:ext uri="{FF2B5EF4-FFF2-40B4-BE49-F238E27FC236}">
                  <a16:creationId xmlns:a16="http://schemas.microsoft.com/office/drawing/2014/main" id="{EB7FF90C-0728-42D1-A6F2-A2A6CE40EE78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43" name="Rechthoek 342">
              <a:extLst>
                <a:ext uri="{FF2B5EF4-FFF2-40B4-BE49-F238E27FC236}">
                  <a16:creationId xmlns:a16="http://schemas.microsoft.com/office/drawing/2014/main" id="{99403CEB-83C0-4253-81F3-9D2F7D81D218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050" b="0" i="1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44" name="Ovaal 343">
              <a:extLst>
                <a:ext uri="{FF2B5EF4-FFF2-40B4-BE49-F238E27FC236}">
                  <a16:creationId xmlns:a16="http://schemas.microsoft.com/office/drawing/2014/main" id="{E287E5FB-680D-4F47-A3E1-1A71362602D6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45" name="Rechthoek 344">
              <a:extLst>
                <a:ext uri="{FF2B5EF4-FFF2-40B4-BE49-F238E27FC236}">
                  <a16:creationId xmlns:a16="http://schemas.microsoft.com/office/drawing/2014/main" id="{CEE9EF2C-AC7F-49C7-B776-526CAEFFE898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Header</a:t>
              </a:r>
            </a:p>
          </p:txBody>
        </p:sp>
        <p:sp>
          <p:nvSpPr>
            <p:cNvPr id="346" name="Rechthoek 345">
              <a:extLst>
                <a:ext uri="{FF2B5EF4-FFF2-40B4-BE49-F238E27FC236}">
                  <a16:creationId xmlns:a16="http://schemas.microsoft.com/office/drawing/2014/main" id="{83228AFE-E900-4F82-BBB2-541971DC099B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47" name="ICOON_info">
              <a:extLst>
                <a:ext uri="{FF2B5EF4-FFF2-40B4-BE49-F238E27FC236}">
                  <a16:creationId xmlns:a16="http://schemas.microsoft.com/office/drawing/2014/main" id="{B77FFBE9-0E2A-4719-B340-19A3F5ABB5F3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389" name="Ovaal 388">
                <a:extLst>
                  <a:ext uri="{FF2B5EF4-FFF2-40B4-BE49-F238E27FC236}">
                    <a16:creationId xmlns:a16="http://schemas.microsoft.com/office/drawing/2014/main" id="{05596530-95A4-4483-B5D1-932D0D1EF16D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" name="Graphic 163" descr="Informatie">
                <a:extLst>
                  <a:ext uri="{FF2B5EF4-FFF2-40B4-BE49-F238E27FC236}">
                    <a16:creationId xmlns:a16="http://schemas.microsoft.com/office/drawing/2014/main" id="{31B15195-3EDD-4F6A-8BE7-D68AEA7AA9C6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48" name="VOORBEELD">
              <a:extLst>
                <a:ext uri="{FF2B5EF4-FFF2-40B4-BE49-F238E27FC236}">
                  <a16:creationId xmlns:a16="http://schemas.microsoft.com/office/drawing/2014/main" id="{F782EA32-5090-4397-ACC6-3FA23DEA01A3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49" name="Rechthoek 348">
                <a:extLst>
                  <a:ext uri="{FF2B5EF4-FFF2-40B4-BE49-F238E27FC236}">
                    <a16:creationId xmlns:a16="http://schemas.microsoft.com/office/drawing/2014/main" id="{FF9737F1-C08D-4292-B031-6EB2CC6D4A05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350" name="Rechthoek 349">
                <a:extLst>
                  <a:ext uri="{FF2B5EF4-FFF2-40B4-BE49-F238E27FC236}">
                    <a16:creationId xmlns:a16="http://schemas.microsoft.com/office/drawing/2014/main" id="{DE6002C5-6A16-4DB3-8299-EC4910D2661F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51" name="Groep 350">
                <a:extLst>
                  <a:ext uri="{FF2B5EF4-FFF2-40B4-BE49-F238E27FC236}">
                    <a16:creationId xmlns:a16="http://schemas.microsoft.com/office/drawing/2014/main" id="{AB2BAA55-9611-4C1E-B727-0E00186B36B0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382" name="Groep 381">
                  <a:extLst>
                    <a:ext uri="{FF2B5EF4-FFF2-40B4-BE49-F238E27FC236}">
                      <a16:creationId xmlns:a16="http://schemas.microsoft.com/office/drawing/2014/main" id="{1900439B-3291-4CE2-AEE5-2673BA38D3B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384" name="Rechte verbindingslijn 383">
                    <a:extLst>
                      <a:ext uri="{FF2B5EF4-FFF2-40B4-BE49-F238E27FC236}">
                        <a16:creationId xmlns:a16="http://schemas.microsoft.com/office/drawing/2014/main" id="{60CC516A-8F57-4155-A777-A11DFED57D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5" name="Rechte verbindingslijn 384">
                    <a:extLst>
                      <a:ext uri="{FF2B5EF4-FFF2-40B4-BE49-F238E27FC236}">
                        <a16:creationId xmlns:a16="http://schemas.microsoft.com/office/drawing/2014/main" id="{CB91615A-05CA-43E5-A8D3-818385F66E0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6" name="Rechte verbindingslijn 385">
                    <a:extLst>
                      <a:ext uri="{FF2B5EF4-FFF2-40B4-BE49-F238E27FC236}">
                        <a16:creationId xmlns:a16="http://schemas.microsoft.com/office/drawing/2014/main" id="{E8BCE6B7-9889-4790-8418-84ED2B04A19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7" name="Rechte verbindingslijn 386">
                    <a:extLst>
                      <a:ext uri="{FF2B5EF4-FFF2-40B4-BE49-F238E27FC236}">
                        <a16:creationId xmlns:a16="http://schemas.microsoft.com/office/drawing/2014/main" id="{F0CB23E2-AE8C-461B-AF8D-C38E1792F12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8" name="Rechte verbindingslijn 387">
                    <a:extLst>
                      <a:ext uri="{FF2B5EF4-FFF2-40B4-BE49-F238E27FC236}">
                        <a16:creationId xmlns:a16="http://schemas.microsoft.com/office/drawing/2014/main" id="{C6019D80-12A6-4A96-A81F-7976F94823E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83" name="Pijl: rechts 382">
                  <a:extLst>
                    <a:ext uri="{FF2B5EF4-FFF2-40B4-BE49-F238E27FC236}">
                      <a16:creationId xmlns:a16="http://schemas.microsoft.com/office/drawing/2014/main" id="{586F9372-9107-45F7-80E5-3AD697FC7851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52" name="Groep 351">
                <a:extLst>
                  <a:ext uri="{FF2B5EF4-FFF2-40B4-BE49-F238E27FC236}">
                    <a16:creationId xmlns:a16="http://schemas.microsoft.com/office/drawing/2014/main" id="{A8FD395B-9DB7-4AE4-99E7-29CA7F8DDDB0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375" name="Groep 374">
                  <a:extLst>
                    <a:ext uri="{FF2B5EF4-FFF2-40B4-BE49-F238E27FC236}">
                      <a16:creationId xmlns:a16="http://schemas.microsoft.com/office/drawing/2014/main" id="{3B058372-BEC5-428E-B037-C2508F2E5BF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377" name="Rechte verbindingslijn 376">
                    <a:extLst>
                      <a:ext uri="{FF2B5EF4-FFF2-40B4-BE49-F238E27FC236}">
                        <a16:creationId xmlns:a16="http://schemas.microsoft.com/office/drawing/2014/main" id="{20988A73-0489-40DA-AAF9-1A101A0FC48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8" name="Rechte verbindingslijn 377">
                    <a:extLst>
                      <a:ext uri="{FF2B5EF4-FFF2-40B4-BE49-F238E27FC236}">
                        <a16:creationId xmlns:a16="http://schemas.microsoft.com/office/drawing/2014/main" id="{28C22B20-38F6-47A3-A45C-5054F99F039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9" name="Rechte verbindingslijn 378">
                    <a:extLst>
                      <a:ext uri="{FF2B5EF4-FFF2-40B4-BE49-F238E27FC236}">
                        <a16:creationId xmlns:a16="http://schemas.microsoft.com/office/drawing/2014/main" id="{F39BE049-7EAB-4C75-A714-F3A5AF56C4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0" name="Rechte verbindingslijn 379">
                    <a:extLst>
                      <a:ext uri="{FF2B5EF4-FFF2-40B4-BE49-F238E27FC236}">
                        <a16:creationId xmlns:a16="http://schemas.microsoft.com/office/drawing/2014/main" id="{CB2BEEBC-6ED1-484E-A80D-71C7E315868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81" name="Rechte verbindingslijn 380">
                    <a:extLst>
                      <a:ext uri="{FF2B5EF4-FFF2-40B4-BE49-F238E27FC236}">
                        <a16:creationId xmlns:a16="http://schemas.microsoft.com/office/drawing/2014/main" id="{C27178D0-67DB-4F01-AEFE-71EFF1701C1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76" name="Pijl: rechts 375">
                  <a:extLst>
                    <a:ext uri="{FF2B5EF4-FFF2-40B4-BE49-F238E27FC236}">
                      <a16:creationId xmlns:a16="http://schemas.microsoft.com/office/drawing/2014/main" id="{291E52F5-1807-4A08-B1BF-8350C8D33C8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353" name="Rechte verbindingslijn 352">
                <a:extLst>
                  <a:ext uri="{FF2B5EF4-FFF2-40B4-BE49-F238E27FC236}">
                    <a16:creationId xmlns:a16="http://schemas.microsoft.com/office/drawing/2014/main" id="{24DA7970-0732-4C08-A4B4-FFAC5A650D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bg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354" name="Rechte verbindingslijn 353">
                <a:extLst>
                  <a:ext uri="{FF2B5EF4-FFF2-40B4-BE49-F238E27FC236}">
                    <a16:creationId xmlns:a16="http://schemas.microsoft.com/office/drawing/2014/main" id="{4429F4CE-DEF1-4577-BE1C-A32BEE97D7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bg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355" name="Rechthoek 354">
                <a:extLst>
                  <a:ext uri="{FF2B5EF4-FFF2-40B4-BE49-F238E27FC236}">
                    <a16:creationId xmlns:a16="http://schemas.microsoft.com/office/drawing/2014/main" id="{70855314-92E8-44D0-B9C3-8B6F56643A8A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356" name="Rechthoek 355">
                <a:extLst>
                  <a:ext uri="{FF2B5EF4-FFF2-40B4-BE49-F238E27FC236}">
                    <a16:creationId xmlns:a16="http://schemas.microsoft.com/office/drawing/2014/main" id="{DEED039C-B9A7-445F-94D1-980CE3A84B3A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357" name="Groep 356">
                <a:extLst>
                  <a:ext uri="{FF2B5EF4-FFF2-40B4-BE49-F238E27FC236}">
                    <a16:creationId xmlns:a16="http://schemas.microsoft.com/office/drawing/2014/main" id="{F3FA7649-45BF-473D-8B17-F26CD08556A5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367" name="Rechthoek 366">
                  <a:extLst>
                    <a:ext uri="{FF2B5EF4-FFF2-40B4-BE49-F238E27FC236}">
                      <a16:creationId xmlns:a16="http://schemas.microsoft.com/office/drawing/2014/main" id="{143857F8-98ED-49F5-8198-DF681AAEFEC3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68" name="Groep 367">
                  <a:extLst>
                    <a:ext uri="{FF2B5EF4-FFF2-40B4-BE49-F238E27FC236}">
                      <a16:creationId xmlns:a16="http://schemas.microsoft.com/office/drawing/2014/main" id="{F007E740-E064-453C-9045-08BDF47845A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370" name="Rechte verbindingslijn 369">
                    <a:extLst>
                      <a:ext uri="{FF2B5EF4-FFF2-40B4-BE49-F238E27FC236}">
                        <a16:creationId xmlns:a16="http://schemas.microsoft.com/office/drawing/2014/main" id="{DF40E89F-8858-43C9-8931-67152673829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1" name="Rechte verbindingslijn 370">
                    <a:extLst>
                      <a:ext uri="{FF2B5EF4-FFF2-40B4-BE49-F238E27FC236}">
                        <a16:creationId xmlns:a16="http://schemas.microsoft.com/office/drawing/2014/main" id="{1A9A94FA-F37F-4B84-8501-338C3EEAE81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2" name="Rechte verbindingslijn 371">
                    <a:extLst>
                      <a:ext uri="{FF2B5EF4-FFF2-40B4-BE49-F238E27FC236}">
                        <a16:creationId xmlns:a16="http://schemas.microsoft.com/office/drawing/2014/main" id="{927941A4-0748-484E-9D1B-8E5E6C394AB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3" name="Rechte verbindingslijn 372">
                    <a:extLst>
                      <a:ext uri="{FF2B5EF4-FFF2-40B4-BE49-F238E27FC236}">
                        <a16:creationId xmlns:a16="http://schemas.microsoft.com/office/drawing/2014/main" id="{AC865CB3-9E2F-4C59-8242-E8DDCDF9466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4" name="Rechte verbindingslijn 373">
                    <a:extLst>
                      <a:ext uri="{FF2B5EF4-FFF2-40B4-BE49-F238E27FC236}">
                        <a16:creationId xmlns:a16="http://schemas.microsoft.com/office/drawing/2014/main" id="{7C7D1362-D6FA-4B76-9C93-08DE46DD619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69" name="Pijl: rechts 368">
                  <a:extLst>
                    <a:ext uri="{FF2B5EF4-FFF2-40B4-BE49-F238E27FC236}">
                      <a16:creationId xmlns:a16="http://schemas.microsoft.com/office/drawing/2014/main" id="{26C071D8-139A-49E9-BECC-A48D9617DB79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58" name="Groep 357">
                <a:extLst>
                  <a:ext uri="{FF2B5EF4-FFF2-40B4-BE49-F238E27FC236}">
                    <a16:creationId xmlns:a16="http://schemas.microsoft.com/office/drawing/2014/main" id="{CF02A2A1-7C0F-4D19-A75B-D5CDB118F0C5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359" name="Rechthoek 358">
                  <a:extLst>
                    <a:ext uri="{FF2B5EF4-FFF2-40B4-BE49-F238E27FC236}">
                      <a16:creationId xmlns:a16="http://schemas.microsoft.com/office/drawing/2014/main" id="{E6F7A506-2A74-45AF-A413-B8A7B21143A2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60" name="Groep 359">
                  <a:extLst>
                    <a:ext uri="{FF2B5EF4-FFF2-40B4-BE49-F238E27FC236}">
                      <a16:creationId xmlns:a16="http://schemas.microsoft.com/office/drawing/2014/main" id="{ADD7C14B-A538-4C4A-B04D-2CAFA93571AE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362" name="Rechte verbindingslijn 361">
                    <a:extLst>
                      <a:ext uri="{FF2B5EF4-FFF2-40B4-BE49-F238E27FC236}">
                        <a16:creationId xmlns:a16="http://schemas.microsoft.com/office/drawing/2014/main" id="{466AA6AD-591D-4406-AA28-1984F701F56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3" name="Rechte verbindingslijn 362">
                    <a:extLst>
                      <a:ext uri="{FF2B5EF4-FFF2-40B4-BE49-F238E27FC236}">
                        <a16:creationId xmlns:a16="http://schemas.microsoft.com/office/drawing/2014/main" id="{7FF0E7B7-9188-40CD-A13C-BFA4B344FD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4" name="Rechte verbindingslijn 363">
                    <a:extLst>
                      <a:ext uri="{FF2B5EF4-FFF2-40B4-BE49-F238E27FC236}">
                        <a16:creationId xmlns:a16="http://schemas.microsoft.com/office/drawing/2014/main" id="{EFBCA2D9-2D21-4731-AB04-6FEB04DFD4D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5" name="Rechte verbindingslijn 364">
                    <a:extLst>
                      <a:ext uri="{FF2B5EF4-FFF2-40B4-BE49-F238E27FC236}">
                        <a16:creationId xmlns:a16="http://schemas.microsoft.com/office/drawing/2014/main" id="{A27DAEC0-B734-4798-8C6B-DC8EC800BE1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66" name="Rechte verbindingslijn 365">
                    <a:extLst>
                      <a:ext uri="{FF2B5EF4-FFF2-40B4-BE49-F238E27FC236}">
                        <a16:creationId xmlns:a16="http://schemas.microsoft.com/office/drawing/2014/main" id="{A8341F14-0960-4AB2-89ED-C6F299B0D55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61" name="Pijl: rechts 360">
                  <a:extLst>
                    <a:ext uri="{FF2B5EF4-FFF2-40B4-BE49-F238E27FC236}">
                      <a16:creationId xmlns:a16="http://schemas.microsoft.com/office/drawing/2014/main" id="{E3173DE8-7FCC-4C8B-8E4B-69BF47AFB62B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41258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9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[frame] + Image L + 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jdelijke aanduiding voor afbeelding 26">
            <a:extLst>
              <a:ext uri="{FF2B5EF4-FFF2-40B4-BE49-F238E27FC236}">
                <a16:creationId xmlns:a16="http://schemas.microsoft.com/office/drawing/2014/main" id="{6A905C6B-444C-4504-94F5-4E9AD44EE21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05675" y="1"/>
            <a:ext cx="8686325" cy="5853417"/>
          </a:xfrm>
          <a:custGeom>
            <a:avLst/>
            <a:gdLst>
              <a:gd name="connsiteX0" fmla="*/ 13181 w 7306849"/>
              <a:gd name="connsiteY0" fmla="*/ 0 h 5853417"/>
              <a:gd name="connsiteX1" fmla="*/ 7306849 w 7306849"/>
              <a:gd name="connsiteY1" fmla="*/ 0 h 5853417"/>
              <a:gd name="connsiteX2" fmla="*/ 7306849 w 7306849"/>
              <a:gd name="connsiteY2" fmla="*/ 5853417 h 5853417"/>
              <a:gd name="connsiteX3" fmla="*/ 0 w 7306849"/>
              <a:gd name="connsiteY3" fmla="*/ 5535609 h 585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6849" h="5853417">
                <a:moveTo>
                  <a:pt x="13181" y="0"/>
                </a:moveTo>
                <a:lnTo>
                  <a:pt x="7306849" y="0"/>
                </a:lnTo>
                <a:lnTo>
                  <a:pt x="7306849" y="5853417"/>
                </a:lnTo>
                <a:lnTo>
                  <a:pt x="0" y="553560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an image</a:t>
            </a:r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4FCE8B7B-8D3B-466F-8956-5C1F4F50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3175" y="-349701"/>
            <a:ext cx="11088709" cy="225770"/>
          </a:xfrm>
        </p:spPr>
        <p:txBody>
          <a:bodyPr tIns="0"/>
          <a:lstStyle>
            <a:lvl1pPr>
              <a:lnSpc>
                <a:spcPct val="100000"/>
              </a:lnSpc>
              <a:tabLst>
                <a:tab pos="4397375" algn="l"/>
              </a:tabLst>
              <a:defRPr sz="1400" b="1" baseline="0"/>
            </a:lvl1pPr>
          </a:lstStyle>
          <a:p>
            <a:r>
              <a:rPr lang="en-GB"/>
              <a:t>Text [frame] + Image L + Notebook</a:t>
            </a:r>
          </a:p>
        </p:txBody>
      </p:sp>
      <p:sp>
        <p:nvSpPr>
          <p:cNvPr id="132" name="Tijdelijke aanduiding voor tekst 131">
            <a:extLst>
              <a:ext uri="{FF2B5EF4-FFF2-40B4-BE49-F238E27FC236}">
                <a16:creationId xmlns:a16="http://schemas.microsoft.com/office/drawing/2014/main" id="{52AF8250-A298-456D-B395-667B16665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33484" y="572878"/>
            <a:ext cx="4082580" cy="6285122"/>
          </a:xfrm>
          <a:custGeom>
            <a:avLst/>
            <a:gdLst>
              <a:gd name="connsiteX0" fmla="*/ 0 w 4082580"/>
              <a:gd name="connsiteY0" fmla="*/ 0 h 6285122"/>
              <a:gd name="connsiteX1" fmla="*/ 4082580 w 4082580"/>
              <a:gd name="connsiteY1" fmla="*/ 167927 h 6285122"/>
              <a:gd name="connsiteX2" fmla="*/ 4082580 w 4082580"/>
              <a:gd name="connsiteY2" fmla="*/ 6285122 h 6285122"/>
              <a:gd name="connsiteX3" fmla="*/ 693 w 4082580"/>
              <a:gd name="connsiteY3" fmla="*/ 6285122 h 6285122"/>
              <a:gd name="connsiteX4" fmla="*/ 364 w 4082580"/>
              <a:gd name="connsiteY4" fmla="*/ 3300270 h 6285122"/>
              <a:gd name="connsiteX5" fmla="*/ 0 w 4082580"/>
              <a:gd name="connsiteY5" fmla="*/ 0 h 6285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82580" h="6285122">
                <a:moveTo>
                  <a:pt x="0" y="0"/>
                </a:moveTo>
                <a:lnTo>
                  <a:pt x="4082580" y="167927"/>
                </a:lnTo>
                <a:lnTo>
                  <a:pt x="4082580" y="6285122"/>
                </a:lnTo>
                <a:lnTo>
                  <a:pt x="693" y="6285122"/>
                </a:lnTo>
                <a:lnTo>
                  <a:pt x="364" y="3300270"/>
                </a:lnTo>
                <a:cubicBezTo>
                  <a:pt x="3140" y="2198953"/>
                  <a:pt x="5915" y="1097635"/>
                  <a:pt x="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900000" tIns="720000" rIns="360000" bIns="72000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>
                <a:solidFill>
                  <a:sysClr val="windowText" lastClr="000000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9pPr>
          </a:lstStyle>
          <a:p>
            <a:pPr lvl="0"/>
            <a:r>
              <a:rPr lang="en-GB"/>
              <a:t>Bullet</a:t>
            </a:r>
          </a:p>
          <a:p>
            <a:pPr lvl="1"/>
            <a:r>
              <a:rPr lang="en-GB"/>
              <a:t>Sub-bullet</a:t>
            </a:r>
          </a:p>
          <a:p>
            <a:pPr lvl="2"/>
            <a:r>
              <a:rPr lang="en-GB"/>
              <a:t>Default text</a:t>
            </a:r>
          </a:p>
          <a:p>
            <a:pPr lvl="2"/>
            <a:endParaRPr lang="en-GB"/>
          </a:p>
          <a:p>
            <a:pPr lvl="3"/>
            <a:r>
              <a:rPr lang="en-GB"/>
              <a:t>Subtitle (white)</a:t>
            </a:r>
          </a:p>
          <a:p>
            <a:pPr lvl="4"/>
            <a:r>
              <a:rPr lang="en-GB"/>
              <a:t>Subtitle (black)</a:t>
            </a:r>
          </a:p>
          <a:p>
            <a:pPr lvl="4"/>
            <a:endParaRPr lang="en-GB"/>
          </a:p>
          <a:p>
            <a:pPr lvl="5"/>
            <a:r>
              <a:rPr lang="en-GB"/>
              <a:t>Header</a:t>
            </a:r>
          </a:p>
          <a:p>
            <a:pPr lvl="6"/>
            <a:r>
              <a:rPr lang="en-GB"/>
              <a:t>Numerical bullet</a:t>
            </a:r>
          </a:p>
          <a:p>
            <a:pPr lvl="7"/>
            <a:r>
              <a:rPr lang="en-GB"/>
              <a:t>Bullet</a:t>
            </a:r>
          </a:p>
          <a:p>
            <a:pPr lvl="7"/>
            <a:endParaRPr lang="en-GB"/>
          </a:p>
          <a:p>
            <a:pPr lvl="8"/>
            <a:r>
              <a:rPr lang="en-GB"/>
              <a:t>*Source</a:t>
            </a: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C8474D2A-EAE8-4700-98D0-EF636863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1A1203-CA3D-4D48-AFA0-9D668419C1D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FE1450F-1265-491A-98C1-19021118CB7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71440" y="2565457"/>
            <a:ext cx="5289501" cy="4009366"/>
          </a:xfrm>
          <a:blipFill>
            <a:blip r:embed="rId2"/>
            <a:srcRect/>
            <a:stretch>
              <a:fillRect l="-1" t="591" r="-1748" b="306"/>
            </a:stretch>
          </a:blip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2" name="afbeelding">
            <a:extLst>
              <a:ext uri="{FF2B5EF4-FFF2-40B4-BE49-F238E27FC236}">
                <a16:creationId xmlns:a16="http://schemas.microsoft.com/office/drawing/2014/main" id="{E893B286-6CF9-4172-9A7F-75459742AB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68620" y="2736979"/>
            <a:ext cx="4640425" cy="3240371"/>
          </a:xfrm>
          <a:prstGeom prst="roundRect">
            <a:avLst>
              <a:gd name="adj" fmla="val 1788"/>
            </a:avLst>
          </a:prstGeom>
          <a:solidFill>
            <a:schemeClr val="bg1">
              <a:lumMod val="65000"/>
            </a:schemeClr>
          </a:solidFill>
        </p:spPr>
        <p:txBody>
          <a:bodyPr bIns="126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an image</a:t>
            </a:r>
          </a:p>
        </p:txBody>
      </p:sp>
      <p:grpSp>
        <p:nvGrpSpPr>
          <p:cNvPr id="202" name="INSTRUCTION">
            <a:extLst>
              <a:ext uri="{FF2B5EF4-FFF2-40B4-BE49-F238E27FC236}">
                <a16:creationId xmlns:a16="http://schemas.microsoft.com/office/drawing/2014/main" id="{09C885FF-037E-4410-8694-9E5694024BB8}"/>
              </a:ext>
            </a:extLst>
          </p:cNvPr>
          <p:cNvGrpSpPr/>
          <p:nvPr userDrawn="1"/>
        </p:nvGrpSpPr>
        <p:grpSpPr>
          <a:xfrm>
            <a:off x="12377595" y="0"/>
            <a:ext cx="3693386" cy="6261886"/>
            <a:chOff x="-3786437" y="0"/>
            <a:chExt cx="3693386" cy="6261886"/>
          </a:xfrm>
        </p:grpSpPr>
        <p:sp>
          <p:nvSpPr>
            <p:cNvPr id="203" name="Rechthoek 202">
              <a:extLst>
                <a:ext uri="{FF2B5EF4-FFF2-40B4-BE49-F238E27FC236}">
                  <a16:creationId xmlns:a16="http://schemas.microsoft.com/office/drawing/2014/main" id="{9803FE00-3567-49A7-BE6D-B56F22AEF559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5273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204" name="Rechthoek 203">
              <a:extLst>
                <a:ext uri="{FF2B5EF4-FFF2-40B4-BE49-F238E27FC236}">
                  <a16:creationId xmlns:a16="http://schemas.microsoft.com/office/drawing/2014/main" id="{7EF3F514-98AF-4729-8E6D-20740DF18A40}"/>
                </a:ext>
              </a:extLst>
            </p:cNvPr>
            <p:cNvSpPr/>
            <p:nvPr userDrawn="1"/>
          </p:nvSpPr>
          <p:spPr>
            <a:xfrm>
              <a:off x="-3786437" y="543388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205" name="Ovaal 204">
              <a:extLst>
                <a:ext uri="{FF2B5EF4-FFF2-40B4-BE49-F238E27FC236}">
                  <a16:creationId xmlns:a16="http://schemas.microsoft.com/office/drawing/2014/main" id="{EBE35463-EE8A-44F6-82B7-3EFD9C9880D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06" name="Rechthoek 205">
              <a:extLst>
                <a:ext uri="{FF2B5EF4-FFF2-40B4-BE49-F238E27FC236}">
                  <a16:creationId xmlns:a16="http://schemas.microsoft.com/office/drawing/2014/main" id="{02A97EEB-ADE5-4098-97F3-45E6581F191F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07" name="Groep 206">
              <a:extLst>
                <a:ext uri="{FF2B5EF4-FFF2-40B4-BE49-F238E27FC236}">
                  <a16:creationId xmlns:a16="http://schemas.microsoft.com/office/drawing/2014/main" id="{79FD37A8-C9E9-4900-BF52-8A9C2F68C4C9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53" name="Rechthoek 252">
                <a:extLst>
                  <a:ext uri="{FF2B5EF4-FFF2-40B4-BE49-F238E27FC236}">
                    <a16:creationId xmlns:a16="http://schemas.microsoft.com/office/drawing/2014/main" id="{4405510A-7FE7-4609-A8C1-D09AABC65C6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Ovaal 253">
                <a:extLst>
                  <a:ext uri="{FF2B5EF4-FFF2-40B4-BE49-F238E27FC236}">
                    <a16:creationId xmlns:a16="http://schemas.microsoft.com/office/drawing/2014/main" id="{2E280E56-9964-433F-8C20-631C68DAC2D3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Vrije vorm: vorm 254">
                <a:extLst>
                  <a:ext uri="{FF2B5EF4-FFF2-40B4-BE49-F238E27FC236}">
                    <a16:creationId xmlns:a16="http://schemas.microsoft.com/office/drawing/2014/main" id="{D62725D7-5643-40EB-977B-66C09F4960FB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Rechthoek: afgeronde hoeken 255">
                <a:extLst>
                  <a:ext uri="{FF2B5EF4-FFF2-40B4-BE49-F238E27FC236}">
                    <a16:creationId xmlns:a16="http://schemas.microsoft.com/office/drawing/2014/main" id="{AF0C32EC-D66B-4966-A4A5-56F8BEF0227F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7" name="Rechte verbindingslijn 256">
                <a:extLst>
                  <a:ext uri="{FF2B5EF4-FFF2-40B4-BE49-F238E27FC236}">
                    <a16:creationId xmlns:a16="http://schemas.microsoft.com/office/drawing/2014/main" id="{DECF4FA3-31BF-421F-B948-F93242F9C4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8" name="Rechte verbindingslijn 257">
                <a:extLst>
                  <a:ext uri="{FF2B5EF4-FFF2-40B4-BE49-F238E27FC236}">
                    <a16:creationId xmlns:a16="http://schemas.microsoft.com/office/drawing/2014/main" id="{CE70C3C4-D558-49B7-ACC2-2C6EADD92A99}"/>
                  </a:ext>
                </a:extLst>
              </p:cNvPr>
              <p:cNvCxnSpPr>
                <a:cxnSpLocks/>
                <a:stCxn id="25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08" name="Ovaal 207">
              <a:extLst>
                <a:ext uri="{FF2B5EF4-FFF2-40B4-BE49-F238E27FC236}">
                  <a16:creationId xmlns:a16="http://schemas.microsoft.com/office/drawing/2014/main" id="{1F9D922A-2FB6-4C45-888F-A1DA8B3EF2E1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09" name="Rechthoek 208">
              <a:extLst>
                <a:ext uri="{FF2B5EF4-FFF2-40B4-BE49-F238E27FC236}">
                  <a16:creationId xmlns:a16="http://schemas.microsoft.com/office/drawing/2014/main" id="{D12FC82C-F144-4C0D-A668-A357A3B7D5E5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10" name="Groep 209">
              <a:extLst>
                <a:ext uri="{FF2B5EF4-FFF2-40B4-BE49-F238E27FC236}">
                  <a16:creationId xmlns:a16="http://schemas.microsoft.com/office/drawing/2014/main" id="{CCF34E12-35C7-4FB1-AA85-C4DBCCC9F94A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50" name="Rechthoek 249">
                <a:extLst>
                  <a:ext uri="{FF2B5EF4-FFF2-40B4-BE49-F238E27FC236}">
                    <a16:creationId xmlns:a16="http://schemas.microsoft.com/office/drawing/2014/main" id="{6DB607C6-DFE5-4F51-8BCF-BFD663FA58A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251" name="Rechte verbindingslijn 250">
                <a:extLst>
                  <a:ext uri="{FF2B5EF4-FFF2-40B4-BE49-F238E27FC236}">
                    <a16:creationId xmlns:a16="http://schemas.microsoft.com/office/drawing/2014/main" id="{CBC7733A-3168-4C24-A580-239D52E4A55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52" name="Gelijkbenige driehoek 251">
                <a:extLst>
                  <a:ext uri="{FF2B5EF4-FFF2-40B4-BE49-F238E27FC236}">
                    <a16:creationId xmlns:a16="http://schemas.microsoft.com/office/drawing/2014/main" id="{19FECBD5-3CE8-488D-B6B1-62F3B2C6587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1" name="Ovaal 210">
              <a:extLst>
                <a:ext uri="{FF2B5EF4-FFF2-40B4-BE49-F238E27FC236}">
                  <a16:creationId xmlns:a16="http://schemas.microsoft.com/office/drawing/2014/main" id="{A7E03754-8ED9-4867-B776-1AF6470A3C9A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12" name="Rechthoek 211">
              <a:extLst>
                <a:ext uri="{FF2B5EF4-FFF2-40B4-BE49-F238E27FC236}">
                  <a16:creationId xmlns:a16="http://schemas.microsoft.com/office/drawing/2014/main" id="{DE94B1EA-2C58-4FF8-A9D0-2A8B0C514032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image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‘Send to back’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13" name="Ovaal 212">
              <a:extLst>
                <a:ext uri="{FF2B5EF4-FFF2-40B4-BE49-F238E27FC236}">
                  <a16:creationId xmlns:a16="http://schemas.microsoft.com/office/drawing/2014/main" id="{06A40C9A-5D3D-4E1B-92B1-B68BC15265ED}"/>
                </a:ext>
              </a:extLst>
            </p:cNvPr>
            <p:cNvSpPr/>
            <p:nvPr userDrawn="1"/>
          </p:nvSpPr>
          <p:spPr>
            <a:xfrm>
              <a:off x="-3603587" y="374423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14" name="Rechthoek 213">
              <a:extLst>
                <a:ext uri="{FF2B5EF4-FFF2-40B4-BE49-F238E27FC236}">
                  <a16:creationId xmlns:a16="http://schemas.microsoft.com/office/drawing/2014/main" id="{64E23DCE-45EB-4939-926E-03CD3ED63482}"/>
                </a:ext>
              </a:extLst>
            </p:cNvPr>
            <p:cNvSpPr/>
            <p:nvPr userDrawn="1"/>
          </p:nvSpPr>
          <p:spPr>
            <a:xfrm>
              <a:off x="-3319415" y="3744238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215" name="Groep 214">
              <a:extLst>
                <a:ext uri="{FF2B5EF4-FFF2-40B4-BE49-F238E27FC236}">
                  <a16:creationId xmlns:a16="http://schemas.microsoft.com/office/drawing/2014/main" id="{5AD80407-8D9E-48B7-8C96-2DB51526DFFC}"/>
                </a:ext>
              </a:extLst>
            </p:cNvPr>
            <p:cNvGrpSpPr/>
            <p:nvPr userDrawn="1"/>
          </p:nvGrpSpPr>
          <p:grpSpPr>
            <a:xfrm>
              <a:off x="-3447286" y="4645990"/>
              <a:ext cx="622283" cy="612919"/>
              <a:chOff x="12617641" y="3403239"/>
              <a:chExt cx="752963" cy="741634"/>
            </a:xfrm>
          </p:grpSpPr>
          <p:grpSp>
            <p:nvGrpSpPr>
              <p:cNvPr id="234" name="Groep 233">
                <a:extLst>
                  <a:ext uri="{FF2B5EF4-FFF2-40B4-BE49-F238E27FC236}">
                    <a16:creationId xmlns:a16="http://schemas.microsoft.com/office/drawing/2014/main" id="{35E6CBD7-229E-423A-856A-8577673F58CA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237" name="Groep 236">
                  <a:extLst>
                    <a:ext uri="{FF2B5EF4-FFF2-40B4-BE49-F238E27FC236}">
                      <a16:creationId xmlns:a16="http://schemas.microsoft.com/office/drawing/2014/main" id="{8633A27F-AAA9-4876-AB52-0645C8156D1C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244" name="Groep 243">
                    <a:extLst>
                      <a:ext uri="{FF2B5EF4-FFF2-40B4-BE49-F238E27FC236}">
                        <a16:creationId xmlns:a16="http://schemas.microsoft.com/office/drawing/2014/main" id="{A0C9150E-DB59-455F-80BF-1A88B0FD951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247" name="Rechthoek 246">
                      <a:extLst>
                        <a:ext uri="{FF2B5EF4-FFF2-40B4-BE49-F238E27FC236}">
                          <a16:creationId xmlns:a16="http://schemas.microsoft.com/office/drawing/2014/main" id="{CBDA3670-3F7A-449F-8140-C24BB7C2097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48" name="Rechthoek 247">
                      <a:extLst>
                        <a:ext uri="{FF2B5EF4-FFF2-40B4-BE49-F238E27FC236}">
                          <a16:creationId xmlns:a16="http://schemas.microsoft.com/office/drawing/2014/main" id="{60D348EC-B2A6-412D-9C40-C79F80E44DF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49" name="Ovaal 248">
                      <a:extLst>
                        <a:ext uri="{FF2B5EF4-FFF2-40B4-BE49-F238E27FC236}">
                          <a16:creationId xmlns:a16="http://schemas.microsoft.com/office/drawing/2014/main" id="{CB87C862-3357-480F-8ECB-D99B9A4738D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45" name="Afbeelding 244">
                    <a:extLst>
                      <a:ext uri="{FF2B5EF4-FFF2-40B4-BE49-F238E27FC236}">
                        <a16:creationId xmlns:a16="http://schemas.microsoft.com/office/drawing/2014/main" id="{A87FF9A7-3F95-4308-8F35-17B63A34AEC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46" name="Afbeelding 245">
                    <a:extLst>
                      <a:ext uri="{FF2B5EF4-FFF2-40B4-BE49-F238E27FC236}">
                        <a16:creationId xmlns:a16="http://schemas.microsoft.com/office/drawing/2014/main" id="{B84F7213-5020-421A-BE1E-CA9195AE804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8" name="Groep 237">
                  <a:extLst>
                    <a:ext uri="{FF2B5EF4-FFF2-40B4-BE49-F238E27FC236}">
                      <a16:creationId xmlns:a16="http://schemas.microsoft.com/office/drawing/2014/main" id="{5CF560D5-A619-4756-89EE-F0AA2AA5F6A6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42" name="Rechthoek 241">
                    <a:extLst>
                      <a:ext uri="{FF2B5EF4-FFF2-40B4-BE49-F238E27FC236}">
                        <a16:creationId xmlns:a16="http://schemas.microsoft.com/office/drawing/2014/main" id="{BD69A82E-68C7-4773-9636-39578F7E40D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43" name="Rechthoek 242">
                    <a:extLst>
                      <a:ext uri="{FF2B5EF4-FFF2-40B4-BE49-F238E27FC236}">
                        <a16:creationId xmlns:a16="http://schemas.microsoft.com/office/drawing/2014/main" id="{2B0BA220-1157-47C4-87DD-675662362FCD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39" name="Groep 238">
                  <a:extLst>
                    <a:ext uri="{FF2B5EF4-FFF2-40B4-BE49-F238E27FC236}">
                      <a16:creationId xmlns:a16="http://schemas.microsoft.com/office/drawing/2014/main" id="{6959C746-D12E-4E2F-9654-1100D91347D9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40" name="Rechthoek 239">
                    <a:extLst>
                      <a:ext uri="{FF2B5EF4-FFF2-40B4-BE49-F238E27FC236}">
                        <a16:creationId xmlns:a16="http://schemas.microsoft.com/office/drawing/2014/main" id="{780B8691-94AB-4E1F-8599-0E5FF8B6F5B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41" name="Rechthoek 240">
                    <a:extLst>
                      <a:ext uri="{FF2B5EF4-FFF2-40B4-BE49-F238E27FC236}">
                        <a16:creationId xmlns:a16="http://schemas.microsoft.com/office/drawing/2014/main" id="{A9D262C0-8BA0-4A3C-9BD3-A1B7ADA28A1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235" name="Rechthoek 234">
                <a:extLst>
                  <a:ext uri="{FF2B5EF4-FFF2-40B4-BE49-F238E27FC236}">
                    <a16:creationId xmlns:a16="http://schemas.microsoft.com/office/drawing/2014/main" id="{92BE543F-5530-48C6-AC50-6C72A0CF039A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236" name="Gelijkbenige driehoek 235">
                <a:extLst>
                  <a:ext uri="{FF2B5EF4-FFF2-40B4-BE49-F238E27FC236}">
                    <a16:creationId xmlns:a16="http://schemas.microsoft.com/office/drawing/2014/main" id="{2DC45176-ED7A-480E-882B-D40DF04FEF5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16" name="Groep 215">
              <a:extLst>
                <a:ext uri="{FF2B5EF4-FFF2-40B4-BE49-F238E27FC236}">
                  <a16:creationId xmlns:a16="http://schemas.microsoft.com/office/drawing/2014/main" id="{BE9F488D-058C-4306-96BA-FEA3B8518503}"/>
                </a:ext>
              </a:extLst>
            </p:cNvPr>
            <p:cNvGrpSpPr/>
            <p:nvPr userDrawn="1"/>
          </p:nvGrpSpPr>
          <p:grpSpPr>
            <a:xfrm>
              <a:off x="-3314821" y="2981448"/>
              <a:ext cx="1558053" cy="563933"/>
              <a:chOff x="-3314821" y="2981448"/>
              <a:chExt cx="1558053" cy="563933"/>
            </a:xfrm>
          </p:grpSpPr>
          <p:sp>
            <p:nvSpPr>
              <p:cNvPr id="220" name="Rechthoek 219">
                <a:extLst>
                  <a:ext uri="{FF2B5EF4-FFF2-40B4-BE49-F238E27FC236}">
                    <a16:creationId xmlns:a16="http://schemas.microsoft.com/office/drawing/2014/main" id="{565BD5D3-EE10-4B03-83CC-A3F2B578FE6C}"/>
                  </a:ext>
                </a:extLst>
              </p:cNvPr>
              <p:cNvSpPr/>
              <p:nvPr userDrawn="1"/>
            </p:nvSpPr>
            <p:spPr>
              <a:xfrm>
                <a:off x="-3314821" y="2981448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Rechthoek 220">
                <a:extLst>
                  <a:ext uri="{FF2B5EF4-FFF2-40B4-BE49-F238E27FC236}">
                    <a16:creationId xmlns:a16="http://schemas.microsoft.com/office/drawing/2014/main" id="{25E34EF4-B8B8-4399-AD94-5A4001F5FEEA}"/>
                  </a:ext>
                </a:extLst>
              </p:cNvPr>
              <p:cNvSpPr/>
              <p:nvPr userDrawn="1"/>
            </p:nvSpPr>
            <p:spPr>
              <a:xfrm>
                <a:off x="-3304719" y="3235173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Tekstvak 221">
                <a:extLst>
                  <a:ext uri="{FF2B5EF4-FFF2-40B4-BE49-F238E27FC236}">
                    <a16:creationId xmlns:a16="http://schemas.microsoft.com/office/drawing/2014/main" id="{FBA9CF24-D9DF-410A-B39A-B945E2C6EAEE}"/>
                  </a:ext>
                </a:extLst>
              </p:cNvPr>
              <p:cNvSpPr txBox="1"/>
              <p:nvPr userDrawn="1"/>
            </p:nvSpPr>
            <p:spPr>
              <a:xfrm>
                <a:off x="-3069820" y="3038892"/>
                <a:ext cx="1089248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front</a:t>
                </a:r>
              </a:p>
            </p:txBody>
          </p:sp>
          <p:sp>
            <p:nvSpPr>
              <p:cNvPr id="223" name="Tekstvak 222">
                <a:extLst>
                  <a:ext uri="{FF2B5EF4-FFF2-40B4-BE49-F238E27FC236}">
                    <a16:creationId xmlns:a16="http://schemas.microsoft.com/office/drawing/2014/main" id="{1E15404B-CD73-4873-A0D9-08FCE247D2E2}"/>
                  </a:ext>
                </a:extLst>
              </p:cNvPr>
              <p:cNvSpPr txBox="1"/>
              <p:nvPr userDrawn="1"/>
            </p:nvSpPr>
            <p:spPr>
              <a:xfrm>
                <a:off x="-3069820" y="3295269"/>
                <a:ext cx="109851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back</a:t>
                </a:r>
              </a:p>
            </p:txBody>
          </p:sp>
          <p:sp>
            <p:nvSpPr>
              <p:cNvPr id="224" name="Vrije vorm: vorm 223">
                <a:extLst>
                  <a:ext uri="{FF2B5EF4-FFF2-40B4-BE49-F238E27FC236}">
                    <a16:creationId xmlns:a16="http://schemas.microsoft.com/office/drawing/2014/main" id="{67522AB9-7963-45A9-84C7-BA2D5EBB1CD4}"/>
                  </a:ext>
                </a:extLst>
              </p:cNvPr>
              <p:cNvSpPr/>
              <p:nvPr userDrawn="1"/>
            </p:nvSpPr>
            <p:spPr>
              <a:xfrm>
                <a:off x="-2051274" y="3365381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Gelijkbenige driehoek 224">
                <a:extLst>
                  <a:ext uri="{FF2B5EF4-FFF2-40B4-BE49-F238E27FC236}">
                    <a16:creationId xmlns:a16="http://schemas.microsoft.com/office/drawing/2014/main" id="{93658F60-FD52-4CFF-AC15-A067CC883774}"/>
                  </a:ext>
                </a:extLst>
              </p:cNvPr>
              <p:cNvSpPr/>
              <p:nvPr userDrawn="1"/>
            </p:nvSpPr>
            <p:spPr>
              <a:xfrm rot="5400000">
                <a:off x="-1900674" y="3332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26" name="Groep 225">
                <a:extLst>
                  <a:ext uri="{FF2B5EF4-FFF2-40B4-BE49-F238E27FC236}">
                    <a16:creationId xmlns:a16="http://schemas.microsoft.com/office/drawing/2014/main" id="{2E09300E-6AD6-4577-BC8F-D34A736A12AC}"/>
                  </a:ext>
                </a:extLst>
              </p:cNvPr>
              <p:cNvGrpSpPr/>
              <p:nvPr userDrawn="1"/>
            </p:nvGrpSpPr>
            <p:grpSpPr>
              <a:xfrm>
                <a:off x="-3257052" y="3032066"/>
                <a:ext cx="182309" cy="163794"/>
                <a:chOff x="12832541" y="3162395"/>
                <a:chExt cx="219532" cy="197236"/>
              </a:xfrm>
            </p:grpSpPr>
            <p:sp>
              <p:nvSpPr>
                <p:cNvPr id="231" name="Rechthoek 230">
                  <a:extLst>
                    <a:ext uri="{FF2B5EF4-FFF2-40B4-BE49-F238E27FC236}">
                      <a16:creationId xmlns:a16="http://schemas.microsoft.com/office/drawing/2014/main" id="{2433A219-43EB-4B82-8A8E-459F85B27D0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2" name="Rechthoek 231">
                  <a:extLst>
                    <a:ext uri="{FF2B5EF4-FFF2-40B4-BE49-F238E27FC236}">
                      <a16:creationId xmlns:a16="http://schemas.microsoft.com/office/drawing/2014/main" id="{1A78E926-68F0-4D5D-BCA9-9443C5B77B3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3" name="Rechthoek 232">
                  <a:extLst>
                    <a:ext uri="{FF2B5EF4-FFF2-40B4-BE49-F238E27FC236}">
                      <a16:creationId xmlns:a16="http://schemas.microsoft.com/office/drawing/2014/main" id="{A8051678-991B-48F7-93DA-7AB60E14F63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27" name="Groep 226">
                <a:extLst>
                  <a:ext uri="{FF2B5EF4-FFF2-40B4-BE49-F238E27FC236}">
                    <a16:creationId xmlns:a16="http://schemas.microsoft.com/office/drawing/2014/main" id="{B8E362A6-964D-4C38-B6AF-30D1960223A8}"/>
                  </a:ext>
                </a:extLst>
              </p:cNvPr>
              <p:cNvGrpSpPr/>
              <p:nvPr userDrawn="1"/>
            </p:nvGrpSpPr>
            <p:grpSpPr>
              <a:xfrm>
                <a:off x="-3257053" y="3276580"/>
                <a:ext cx="182309" cy="163794"/>
                <a:chOff x="12832541" y="3162395"/>
                <a:chExt cx="219532" cy="197236"/>
              </a:xfrm>
            </p:grpSpPr>
            <p:sp>
              <p:nvSpPr>
                <p:cNvPr id="228" name="Rechthoek 227">
                  <a:extLst>
                    <a:ext uri="{FF2B5EF4-FFF2-40B4-BE49-F238E27FC236}">
                      <a16:creationId xmlns:a16="http://schemas.microsoft.com/office/drawing/2014/main" id="{DCDA6548-B492-4A89-9943-3B2CE090C98B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9" name="Rechthoek 228">
                  <a:extLst>
                    <a:ext uri="{FF2B5EF4-FFF2-40B4-BE49-F238E27FC236}">
                      <a16:creationId xmlns:a16="http://schemas.microsoft.com/office/drawing/2014/main" id="{EA228697-0B5F-4434-B443-541502D32CE7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0" name="Rechthoek 229">
                  <a:extLst>
                    <a:ext uri="{FF2B5EF4-FFF2-40B4-BE49-F238E27FC236}">
                      <a16:creationId xmlns:a16="http://schemas.microsoft.com/office/drawing/2014/main" id="{68B58476-F04B-41B2-8DE1-2F9A703A089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217" name="ICOON_info">
              <a:extLst>
                <a:ext uri="{FF2B5EF4-FFF2-40B4-BE49-F238E27FC236}">
                  <a16:creationId xmlns:a16="http://schemas.microsoft.com/office/drawing/2014/main" id="{6D8034D8-F715-4D64-90B9-1504B5583517}"/>
                </a:ext>
              </a:extLst>
            </p:cNvPr>
            <p:cNvGrpSpPr/>
            <p:nvPr userDrawn="1"/>
          </p:nvGrpSpPr>
          <p:grpSpPr>
            <a:xfrm>
              <a:off x="-376736" y="5307660"/>
              <a:ext cx="283685" cy="283685"/>
              <a:chOff x="-510741" y="5913713"/>
              <a:chExt cx="267555" cy="267555"/>
            </a:xfrm>
          </p:grpSpPr>
          <p:sp>
            <p:nvSpPr>
              <p:cNvPr id="218" name="Ovaal 217">
                <a:extLst>
                  <a:ext uri="{FF2B5EF4-FFF2-40B4-BE49-F238E27FC236}">
                    <a16:creationId xmlns:a16="http://schemas.microsoft.com/office/drawing/2014/main" id="{296AEBC6-0A3B-4330-9EF9-D44306FC6536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Graphic 163" descr="Informatie">
                <a:extLst>
                  <a:ext uri="{FF2B5EF4-FFF2-40B4-BE49-F238E27FC236}">
                    <a16:creationId xmlns:a16="http://schemas.microsoft.com/office/drawing/2014/main" id="{305F2F2B-E0B1-4051-B9CE-CA9907B56DF2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59" name="INSTRUCTION">
            <a:extLst>
              <a:ext uri="{FF2B5EF4-FFF2-40B4-BE49-F238E27FC236}">
                <a16:creationId xmlns:a16="http://schemas.microsoft.com/office/drawing/2014/main" id="{E2F61719-F2F3-4F12-96FD-E488216F6889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260" name="Rechthoek 259">
              <a:extLst>
                <a:ext uri="{FF2B5EF4-FFF2-40B4-BE49-F238E27FC236}">
                  <a16:creationId xmlns:a16="http://schemas.microsoft.com/office/drawing/2014/main" id="{9A58A154-01D3-4F4C-A423-423C35EE5F4E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261" name="Ovaal 260">
              <a:extLst>
                <a:ext uri="{FF2B5EF4-FFF2-40B4-BE49-F238E27FC236}">
                  <a16:creationId xmlns:a16="http://schemas.microsoft.com/office/drawing/2014/main" id="{10A5D0BE-E70F-4ABF-8963-3076B896E45B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62" name="Rechthoek 261">
              <a:extLst>
                <a:ext uri="{FF2B5EF4-FFF2-40B4-BE49-F238E27FC236}">
                  <a16:creationId xmlns:a16="http://schemas.microsoft.com/office/drawing/2014/main" id="{5302706A-0BC1-411B-84A5-2A6ED5209C44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63" name="Ovaal 262">
              <a:extLst>
                <a:ext uri="{FF2B5EF4-FFF2-40B4-BE49-F238E27FC236}">
                  <a16:creationId xmlns:a16="http://schemas.microsoft.com/office/drawing/2014/main" id="{DF93604E-12D7-4EBB-9FDA-75651270515C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64" name="Rechthoek 263">
              <a:extLst>
                <a:ext uri="{FF2B5EF4-FFF2-40B4-BE49-F238E27FC236}">
                  <a16:creationId xmlns:a16="http://schemas.microsoft.com/office/drawing/2014/main" id="{C0F18EEA-0F0D-4693-A513-A370CA157934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65" name="Rechthoek 264">
              <a:extLst>
                <a:ext uri="{FF2B5EF4-FFF2-40B4-BE49-F238E27FC236}">
                  <a16:creationId xmlns:a16="http://schemas.microsoft.com/office/drawing/2014/main" id="{4C49F259-A097-446C-B971-BF6F8A928194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66" name="Ovaal 265">
              <a:extLst>
                <a:ext uri="{FF2B5EF4-FFF2-40B4-BE49-F238E27FC236}">
                  <a16:creationId xmlns:a16="http://schemas.microsoft.com/office/drawing/2014/main" id="{9A53A7E6-F740-4F21-B75C-67D76C377E63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67" name="Rechthoek 266">
              <a:extLst>
                <a:ext uri="{FF2B5EF4-FFF2-40B4-BE49-F238E27FC236}">
                  <a16:creationId xmlns:a16="http://schemas.microsoft.com/office/drawing/2014/main" id="{32D1CEFD-58D4-4C58-BCA8-6401C54EDC5D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68" name="Ovaal 267">
              <a:extLst>
                <a:ext uri="{FF2B5EF4-FFF2-40B4-BE49-F238E27FC236}">
                  <a16:creationId xmlns:a16="http://schemas.microsoft.com/office/drawing/2014/main" id="{531BA180-F636-4CC0-8743-31FA59B7AC03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69" name="Rechthoek 268">
              <a:extLst>
                <a:ext uri="{FF2B5EF4-FFF2-40B4-BE49-F238E27FC236}">
                  <a16:creationId xmlns:a16="http://schemas.microsoft.com/office/drawing/2014/main" id="{E26F08AF-9C6F-49E2-B4EA-E198EC46248D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 (white)</a:t>
              </a:r>
            </a:p>
          </p:txBody>
        </p:sp>
        <p:sp>
          <p:nvSpPr>
            <p:cNvPr id="270" name="Ovaal 269">
              <a:extLst>
                <a:ext uri="{FF2B5EF4-FFF2-40B4-BE49-F238E27FC236}">
                  <a16:creationId xmlns:a16="http://schemas.microsoft.com/office/drawing/2014/main" id="{3E812F9F-C7DC-47AC-A686-D93E01353957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71" name="Rechthoek 270">
              <a:extLst>
                <a:ext uri="{FF2B5EF4-FFF2-40B4-BE49-F238E27FC236}">
                  <a16:creationId xmlns:a16="http://schemas.microsoft.com/office/drawing/2014/main" id="{60540BAF-86C1-4CEC-A785-F3F7CE14F75B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 (black)</a:t>
              </a:r>
            </a:p>
          </p:txBody>
        </p:sp>
        <p:sp>
          <p:nvSpPr>
            <p:cNvPr id="272" name="Ovaal 271">
              <a:extLst>
                <a:ext uri="{FF2B5EF4-FFF2-40B4-BE49-F238E27FC236}">
                  <a16:creationId xmlns:a16="http://schemas.microsoft.com/office/drawing/2014/main" id="{4489F72F-B2FE-4A60-B2FF-1C05DA0819B1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73" name="Rechthoek 272">
              <a:extLst>
                <a:ext uri="{FF2B5EF4-FFF2-40B4-BE49-F238E27FC236}">
                  <a16:creationId xmlns:a16="http://schemas.microsoft.com/office/drawing/2014/main" id="{936202A4-52FC-4643-B504-CB348DA80752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4625" marR="0" lvl="0" indent="-17462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74" name="Ovaal 273">
              <a:extLst>
                <a:ext uri="{FF2B5EF4-FFF2-40B4-BE49-F238E27FC236}">
                  <a16:creationId xmlns:a16="http://schemas.microsoft.com/office/drawing/2014/main" id="{7323C571-E0CE-47C0-B917-668FC3F189EC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5" name="Rechthoek 274">
              <a:extLst>
                <a:ext uri="{FF2B5EF4-FFF2-40B4-BE49-F238E27FC236}">
                  <a16:creationId xmlns:a16="http://schemas.microsoft.com/office/drawing/2014/main" id="{EEBA4F9C-7F44-4214-958F-C571335A8C5A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4625" marR="0" lvl="0" indent="-17462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76" name="Ovaal 275">
              <a:extLst>
                <a:ext uri="{FF2B5EF4-FFF2-40B4-BE49-F238E27FC236}">
                  <a16:creationId xmlns:a16="http://schemas.microsoft.com/office/drawing/2014/main" id="{88A30A77-D30A-4B4A-863B-7A72E2442CF6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77" name="Rechthoek 276">
              <a:extLst>
                <a:ext uri="{FF2B5EF4-FFF2-40B4-BE49-F238E27FC236}">
                  <a16:creationId xmlns:a16="http://schemas.microsoft.com/office/drawing/2014/main" id="{3310C56C-6B85-43A3-99B6-8DCD7E5EDE97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050" b="0" i="1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78" name="Ovaal 277">
              <a:extLst>
                <a:ext uri="{FF2B5EF4-FFF2-40B4-BE49-F238E27FC236}">
                  <a16:creationId xmlns:a16="http://schemas.microsoft.com/office/drawing/2014/main" id="{A9417FF7-868B-4B05-A425-770F0D61762E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79" name="Rechthoek 278">
              <a:extLst>
                <a:ext uri="{FF2B5EF4-FFF2-40B4-BE49-F238E27FC236}">
                  <a16:creationId xmlns:a16="http://schemas.microsoft.com/office/drawing/2014/main" id="{B73CD080-945E-41A4-8FA0-49A579147AE8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Header</a:t>
              </a:r>
            </a:p>
          </p:txBody>
        </p:sp>
        <p:sp>
          <p:nvSpPr>
            <p:cNvPr id="280" name="Rechthoek 279">
              <a:extLst>
                <a:ext uri="{FF2B5EF4-FFF2-40B4-BE49-F238E27FC236}">
                  <a16:creationId xmlns:a16="http://schemas.microsoft.com/office/drawing/2014/main" id="{CC8204DD-9C10-46CE-800A-199B4E2C106E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281" name="ICOON_info">
              <a:extLst>
                <a:ext uri="{FF2B5EF4-FFF2-40B4-BE49-F238E27FC236}">
                  <a16:creationId xmlns:a16="http://schemas.microsoft.com/office/drawing/2014/main" id="{C92C5896-F8D9-4B66-B3DD-516E20C00EA9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323" name="Ovaal 322">
                <a:extLst>
                  <a:ext uri="{FF2B5EF4-FFF2-40B4-BE49-F238E27FC236}">
                    <a16:creationId xmlns:a16="http://schemas.microsoft.com/office/drawing/2014/main" id="{339642F0-B809-4D9E-94ED-FA7FB955979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" name="Graphic 163" descr="Informatie">
                <a:extLst>
                  <a:ext uri="{FF2B5EF4-FFF2-40B4-BE49-F238E27FC236}">
                    <a16:creationId xmlns:a16="http://schemas.microsoft.com/office/drawing/2014/main" id="{D64E22C9-60F7-464C-8564-24D4E70CD07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2" name="VOORBEELD">
              <a:extLst>
                <a:ext uri="{FF2B5EF4-FFF2-40B4-BE49-F238E27FC236}">
                  <a16:creationId xmlns:a16="http://schemas.microsoft.com/office/drawing/2014/main" id="{F97BB6A7-A5DA-4A56-8625-F4343AC43DA9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83" name="Rechthoek 282">
                <a:extLst>
                  <a:ext uri="{FF2B5EF4-FFF2-40B4-BE49-F238E27FC236}">
                    <a16:creationId xmlns:a16="http://schemas.microsoft.com/office/drawing/2014/main" id="{F6324D9D-A2FD-40ED-8447-F90B783AE5D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284" name="Rechthoek 283">
                <a:extLst>
                  <a:ext uri="{FF2B5EF4-FFF2-40B4-BE49-F238E27FC236}">
                    <a16:creationId xmlns:a16="http://schemas.microsoft.com/office/drawing/2014/main" id="{EEDCE84D-866D-4D71-8AF7-2AD5A5D32A1E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85" name="Groep 284">
                <a:extLst>
                  <a:ext uri="{FF2B5EF4-FFF2-40B4-BE49-F238E27FC236}">
                    <a16:creationId xmlns:a16="http://schemas.microsoft.com/office/drawing/2014/main" id="{1FB99675-ADF9-4519-A407-B40C9B3B40A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316" name="Groep 315">
                  <a:extLst>
                    <a:ext uri="{FF2B5EF4-FFF2-40B4-BE49-F238E27FC236}">
                      <a16:creationId xmlns:a16="http://schemas.microsoft.com/office/drawing/2014/main" id="{5A2DA6B0-5DAA-4B00-A678-792F7603C22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EECDD5BC-17F2-40FE-8ACD-66ECB26C6FE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9" name="Rechte verbindingslijn 318">
                    <a:extLst>
                      <a:ext uri="{FF2B5EF4-FFF2-40B4-BE49-F238E27FC236}">
                        <a16:creationId xmlns:a16="http://schemas.microsoft.com/office/drawing/2014/main" id="{D6509BB3-FC84-4848-B881-5078400C4F0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0" name="Rechte verbindingslijn 319">
                    <a:extLst>
                      <a:ext uri="{FF2B5EF4-FFF2-40B4-BE49-F238E27FC236}">
                        <a16:creationId xmlns:a16="http://schemas.microsoft.com/office/drawing/2014/main" id="{4DBDC2FA-4AB5-4F29-BFB4-6FF8C2FC5B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1" name="Rechte verbindingslijn 320">
                    <a:extLst>
                      <a:ext uri="{FF2B5EF4-FFF2-40B4-BE49-F238E27FC236}">
                        <a16:creationId xmlns:a16="http://schemas.microsoft.com/office/drawing/2014/main" id="{7270976B-ADC1-4F11-A327-49E4008B3EF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2" name="Rechte verbindingslijn 321">
                    <a:extLst>
                      <a:ext uri="{FF2B5EF4-FFF2-40B4-BE49-F238E27FC236}">
                        <a16:creationId xmlns:a16="http://schemas.microsoft.com/office/drawing/2014/main" id="{0A49ADDD-6186-4C1D-BC00-3B9270D49E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17" name="Pijl: rechts 316">
                  <a:extLst>
                    <a:ext uri="{FF2B5EF4-FFF2-40B4-BE49-F238E27FC236}">
                      <a16:creationId xmlns:a16="http://schemas.microsoft.com/office/drawing/2014/main" id="{99FE4369-E2DC-4915-BCFB-1A5842CBFB08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86" name="Groep 285">
                <a:extLst>
                  <a:ext uri="{FF2B5EF4-FFF2-40B4-BE49-F238E27FC236}">
                    <a16:creationId xmlns:a16="http://schemas.microsoft.com/office/drawing/2014/main" id="{8314EE95-5D39-4971-AA01-92042DC65364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309" name="Groep 308">
                  <a:extLst>
                    <a:ext uri="{FF2B5EF4-FFF2-40B4-BE49-F238E27FC236}">
                      <a16:creationId xmlns:a16="http://schemas.microsoft.com/office/drawing/2014/main" id="{155D2B53-772D-43FE-980C-6CECF4E7F52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311" name="Rechte verbindingslijn 310">
                    <a:extLst>
                      <a:ext uri="{FF2B5EF4-FFF2-40B4-BE49-F238E27FC236}">
                        <a16:creationId xmlns:a16="http://schemas.microsoft.com/office/drawing/2014/main" id="{F048039F-C80F-479E-90C2-49B878E6D4E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2" name="Rechte verbindingslijn 311">
                    <a:extLst>
                      <a:ext uri="{FF2B5EF4-FFF2-40B4-BE49-F238E27FC236}">
                        <a16:creationId xmlns:a16="http://schemas.microsoft.com/office/drawing/2014/main" id="{44CE2617-123A-4054-B479-DB21569556B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3" name="Rechte verbindingslijn 312">
                    <a:extLst>
                      <a:ext uri="{FF2B5EF4-FFF2-40B4-BE49-F238E27FC236}">
                        <a16:creationId xmlns:a16="http://schemas.microsoft.com/office/drawing/2014/main" id="{8B89C721-3395-49FB-BC14-B8C84750BB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4" name="Rechte verbindingslijn 313">
                    <a:extLst>
                      <a:ext uri="{FF2B5EF4-FFF2-40B4-BE49-F238E27FC236}">
                        <a16:creationId xmlns:a16="http://schemas.microsoft.com/office/drawing/2014/main" id="{93EC104A-1E48-4FD7-8606-F0AF5BC560F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5" name="Rechte verbindingslijn 314">
                    <a:extLst>
                      <a:ext uri="{FF2B5EF4-FFF2-40B4-BE49-F238E27FC236}">
                        <a16:creationId xmlns:a16="http://schemas.microsoft.com/office/drawing/2014/main" id="{F952AFC4-464A-4C4E-966D-22966C7BEF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10" name="Pijl: rechts 309">
                  <a:extLst>
                    <a:ext uri="{FF2B5EF4-FFF2-40B4-BE49-F238E27FC236}">
                      <a16:creationId xmlns:a16="http://schemas.microsoft.com/office/drawing/2014/main" id="{83092525-67B8-49E0-881B-0DEF63A18EC6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287" name="Rechte verbindingslijn 286">
                <a:extLst>
                  <a:ext uri="{FF2B5EF4-FFF2-40B4-BE49-F238E27FC236}">
                    <a16:creationId xmlns:a16="http://schemas.microsoft.com/office/drawing/2014/main" id="{AA659E94-555E-47B3-8817-0E660B7E328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bg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88" name="Rechte verbindingslijn 287">
                <a:extLst>
                  <a:ext uri="{FF2B5EF4-FFF2-40B4-BE49-F238E27FC236}">
                    <a16:creationId xmlns:a16="http://schemas.microsoft.com/office/drawing/2014/main" id="{0D048EFE-9C79-4A58-9B13-7DA5D142F9D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bg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289" name="Rechthoek 288">
                <a:extLst>
                  <a:ext uri="{FF2B5EF4-FFF2-40B4-BE49-F238E27FC236}">
                    <a16:creationId xmlns:a16="http://schemas.microsoft.com/office/drawing/2014/main" id="{65F7F244-A146-4ECB-B06F-ADF6EAD4F53D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290" name="Rechthoek 289">
                <a:extLst>
                  <a:ext uri="{FF2B5EF4-FFF2-40B4-BE49-F238E27FC236}">
                    <a16:creationId xmlns:a16="http://schemas.microsoft.com/office/drawing/2014/main" id="{1CDF2747-77CB-48E5-A727-4CC3EAFA49CE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291" name="Groep 290">
                <a:extLst>
                  <a:ext uri="{FF2B5EF4-FFF2-40B4-BE49-F238E27FC236}">
                    <a16:creationId xmlns:a16="http://schemas.microsoft.com/office/drawing/2014/main" id="{E1577563-D1F1-4401-9596-3DDFB8CB2B93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301" name="Rechthoek 300">
                  <a:extLst>
                    <a:ext uri="{FF2B5EF4-FFF2-40B4-BE49-F238E27FC236}">
                      <a16:creationId xmlns:a16="http://schemas.microsoft.com/office/drawing/2014/main" id="{CE3719B3-940F-41A7-8EF1-8071A1AC975C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02" name="Groep 301">
                  <a:extLst>
                    <a:ext uri="{FF2B5EF4-FFF2-40B4-BE49-F238E27FC236}">
                      <a16:creationId xmlns:a16="http://schemas.microsoft.com/office/drawing/2014/main" id="{F39CCD45-6706-4B51-8030-42A3B849FB6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304" name="Rechte verbindingslijn 303">
                    <a:extLst>
                      <a:ext uri="{FF2B5EF4-FFF2-40B4-BE49-F238E27FC236}">
                        <a16:creationId xmlns:a16="http://schemas.microsoft.com/office/drawing/2014/main" id="{AD02D99B-DA84-4845-A997-986A3FF028A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5" name="Rechte verbindingslijn 304">
                    <a:extLst>
                      <a:ext uri="{FF2B5EF4-FFF2-40B4-BE49-F238E27FC236}">
                        <a16:creationId xmlns:a16="http://schemas.microsoft.com/office/drawing/2014/main" id="{CB049CEE-6019-456B-956A-18223F5A0F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6" name="Rechte verbindingslijn 305">
                    <a:extLst>
                      <a:ext uri="{FF2B5EF4-FFF2-40B4-BE49-F238E27FC236}">
                        <a16:creationId xmlns:a16="http://schemas.microsoft.com/office/drawing/2014/main" id="{BEA9563F-8741-4339-9943-AE9FCB1FA0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7" name="Rechte verbindingslijn 306">
                    <a:extLst>
                      <a:ext uri="{FF2B5EF4-FFF2-40B4-BE49-F238E27FC236}">
                        <a16:creationId xmlns:a16="http://schemas.microsoft.com/office/drawing/2014/main" id="{48D9D90C-F52A-4BC0-90B0-B144EBECDD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8" name="Rechte verbindingslijn 307">
                    <a:extLst>
                      <a:ext uri="{FF2B5EF4-FFF2-40B4-BE49-F238E27FC236}">
                        <a16:creationId xmlns:a16="http://schemas.microsoft.com/office/drawing/2014/main" id="{59E6BCB9-F97A-4156-BEA9-C24E36C0320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03" name="Pijl: rechts 302">
                  <a:extLst>
                    <a:ext uri="{FF2B5EF4-FFF2-40B4-BE49-F238E27FC236}">
                      <a16:creationId xmlns:a16="http://schemas.microsoft.com/office/drawing/2014/main" id="{74D8042A-6297-49E8-B47B-97129C9AF3F9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92" name="Groep 291">
                <a:extLst>
                  <a:ext uri="{FF2B5EF4-FFF2-40B4-BE49-F238E27FC236}">
                    <a16:creationId xmlns:a16="http://schemas.microsoft.com/office/drawing/2014/main" id="{E4D25C3B-8727-4B47-8666-8AD5DC5AB7A8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293" name="Rechthoek 292">
                  <a:extLst>
                    <a:ext uri="{FF2B5EF4-FFF2-40B4-BE49-F238E27FC236}">
                      <a16:creationId xmlns:a16="http://schemas.microsoft.com/office/drawing/2014/main" id="{023199EF-E552-43E6-B67B-9955A6DEE09D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94" name="Groep 293">
                  <a:extLst>
                    <a:ext uri="{FF2B5EF4-FFF2-40B4-BE49-F238E27FC236}">
                      <a16:creationId xmlns:a16="http://schemas.microsoft.com/office/drawing/2014/main" id="{F12E20CA-9C1D-439C-80CA-E19A29EDAB8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96" name="Rechte verbindingslijn 295">
                    <a:extLst>
                      <a:ext uri="{FF2B5EF4-FFF2-40B4-BE49-F238E27FC236}">
                        <a16:creationId xmlns:a16="http://schemas.microsoft.com/office/drawing/2014/main" id="{49F0568C-00EF-4A53-AD08-E461D3842F1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7" name="Rechte verbindingslijn 296">
                    <a:extLst>
                      <a:ext uri="{FF2B5EF4-FFF2-40B4-BE49-F238E27FC236}">
                        <a16:creationId xmlns:a16="http://schemas.microsoft.com/office/drawing/2014/main" id="{293C4519-5CA4-4755-8202-19CC68C04B9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8" name="Rechte verbindingslijn 297">
                    <a:extLst>
                      <a:ext uri="{FF2B5EF4-FFF2-40B4-BE49-F238E27FC236}">
                        <a16:creationId xmlns:a16="http://schemas.microsoft.com/office/drawing/2014/main" id="{033D692A-E05A-4E24-96C1-C66AB4C1095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99" name="Rechte verbindingslijn 298">
                    <a:extLst>
                      <a:ext uri="{FF2B5EF4-FFF2-40B4-BE49-F238E27FC236}">
                        <a16:creationId xmlns:a16="http://schemas.microsoft.com/office/drawing/2014/main" id="{1A9DB718-02D1-4B8E-B529-6404D9A79AA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0" name="Rechte verbindingslijn 299">
                    <a:extLst>
                      <a:ext uri="{FF2B5EF4-FFF2-40B4-BE49-F238E27FC236}">
                        <a16:creationId xmlns:a16="http://schemas.microsoft.com/office/drawing/2014/main" id="{8F0C31C9-2744-46E4-A79B-7A7481FBB62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95" name="Pijl: rechts 294">
                  <a:extLst>
                    <a:ext uri="{FF2B5EF4-FFF2-40B4-BE49-F238E27FC236}">
                      <a16:creationId xmlns:a16="http://schemas.microsoft.com/office/drawing/2014/main" id="{5E5B0E30-5D89-4C5F-8597-0F8773F26A8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99252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49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el 115">
            <a:extLst>
              <a:ext uri="{FF2B5EF4-FFF2-40B4-BE49-F238E27FC236}">
                <a16:creationId xmlns:a16="http://schemas.microsoft.com/office/drawing/2014/main" id="{7F1606B4-FF59-4E08-B96E-FBEC3CECC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699729" cy="1378199"/>
          </a:xfrm>
          <a:custGeom>
            <a:avLst/>
            <a:gdLst>
              <a:gd name="connsiteX0" fmla="*/ 0 w 1699729"/>
              <a:gd name="connsiteY0" fmla="*/ 0 h 1331194"/>
              <a:gd name="connsiteX1" fmla="*/ 1699729 w 1699729"/>
              <a:gd name="connsiteY1" fmla="*/ 0 h 1331194"/>
              <a:gd name="connsiteX2" fmla="*/ 1693615 w 1699729"/>
              <a:gd name="connsiteY2" fmla="*/ 1215438 h 1331194"/>
              <a:gd name="connsiteX3" fmla="*/ 0 w 1699729"/>
              <a:gd name="connsiteY3" fmla="*/ 1331194 h 133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9729" h="1331194">
                <a:moveTo>
                  <a:pt x="0" y="0"/>
                </a:moveTo>
                <a:lnTo>
                  <a:pt x="1699729" y="0"/>
                </a:lnTo>
                <a:lnTo>
                  <a:pt x="1693615" y="1215438"/>
                </a:lnTo>
                <a:lnTo>
                  <a:pt x="0" y="133119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none" lIns="540000" tIns="504000" rIns="720000" bIns="504000" anchor="t" anchorCtr="0">
            <a:sp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Title</a:t>
            </a:r>
          </a:p>
        </p:txBody>
      </p:sp>
      <p:sp>
        <p:nvSpPr>
          <p:cNvPr id="10" name="tekst">
            <a:extLst>
              <a:ext uri="{FF2B5EF4-FFF2-40B4-BE49-F238E27FC236}">
                <a16:creationId xmlns:a16="http://schemas.microsoft.com/office/drawing/2014/main" id="{1666EADC-9024-4FF6-9D2D-3372EA71A6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7690" y="1793875"/>
            <a:ext cx="7036887" cy="1378199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GB"/>
              <a:t>Bullet</a:t>
            </a:r>
          </a:p>
          <a:p>
            <a:pPr lvl="1"/>
            <a:r>
              <a:rPr lang="en-GB"/>
              <a:t>Sub-bullet</a:t>
            </a:r>
          </a:p>
          <a:p>
            <a:pPr lvl="2"/>
            <a:r>
              <a:rPr lang="en-GB"/>
              <a:t>Default text</a:t>
            </a: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C8474D2A-EAE8-4700-98D0-EF636863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1A1203-CA3D-4D48-AFA0-9D668419C1D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1" name="- INFO">
            <a:extLst>
              <a:ext uri="{FF2B5EF4-FFF2-40B4-BE49-F238E27FC236}">
                <a16:creationId xmlns:a16="http://schemas.microsoft.com/office/drawing/2014/main" id="{E9B6E537-682E-4D63-8EED-768A643E57AC}"/>
              </a:ext>
            </a:extLst>
          </p:cNvPr>
          <p:cNvSpPr txBox="1"/>
          <p:nvPr userDrawn="1"/>
        </p:nvSpPr>
        <p:spPr>
          <a:xfrm>
            <a:off x="0" y="-321991"/>
            <a:ext cx="12179300" cy="1984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GB" sz="1400" b="1" cap="none" spc="0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Text + Smartphone</a:t>
            </a:r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80BA6A5D-DF73-46E9-ABF5-3BF84F4A08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9620" y="547017"/>
            <a:ext cx="2875064" cy="5706894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080" r="-1080"/>
            </a:stretch>
          </a:blip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3" name="afbeelding">
            <a:extLst>
              <a:ext uri="{FF2B5EF4-FFF2-40B4-BE49-F238E27FC236}">
                <a16:creationId xmlns:a16="http://schemas.microsoft.com/office/drawing/2014/main" id="{F8927AAA-2F30-496D-8A35-4155E919B28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450" y="686624"/>
            <a:ext cx="2563594" cy="5345686"/>
          </a:xfrm>
          <a:prstGeom prst="roundRect">
            <a:avLst>
              <a:gd name="adj" fmla="val 8315"/>
            </a:avLst>
          </a:prstGeom>
          <a:solidFill>
            <a:schemeClr val="bg1">
              <a:lumMod val="65000"/>
            </a:schemeClr>
          </a:solidFill>
        </p:spPr>
        <p:txBody>
          <a:bodyPr bIns="126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an image</a:t>
            </a:r>
          </a:p>
        </p:txBody>
      </p:sp>
      <p:sp>
        <p:nvSpPr>
          <p:cNvPr id="120" name="tekst">
            <a:extLst>
              <a:ext uri="{FF2B5EF4-FFF2-40B4-BE49-F238E27FC236}">
                <a16:creationId xmlns:a16="http://schemas.microsoft.com/office/drawing/2014/main" id="{419FBEAF-7F86-4DE1-8C67-54B6FCF74B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7690" y="3668782"/>
            <a:ext cx="7036887" cy="2435157"/>
          </a:xfrm>
          <a:solidFill>
            <a:schemeClr val="accent3"/>
          </a:solidFill>
        </p:spPr>
        <p:txBody>
          <a:bodyPr wrap="none" lIns="360000" tIns="360000" rIns="360000" bIns="360000" anchor="ctr" anchorCtr="0"/>
          <a:lstStyle>
            <a:lvl3pPr>
              <a:defRPr/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GB"/>
              <a:t>Bullet</a:t>
            </a:r>
          </a:p>
          <a:p>
            <a:pPr lvl="1"/>
            <a:r>
              <a:rPr lang="en-GB"/>
              <a:t>Sub-bullet</a:t>
            </a:r>
          </a:p>
          <a:p>
            <a:pPr lvl="2"/>
            <a:r>
              <a:rPr lang="en-GB"/>
              <a:t>Default text</a:t>
            </a:r>
          </a:p>
          <a:p>
            <a:pPr lvl="2"/>
            <a:endParaRPr lang="en-GB"/>
          </a:p>
          <a:p>
            <a:pPr lvl="3"/>
            <a:r>
              <a:rPr lang="en-GB"/>
              <a:t>Subtitle</a:t>
            </a:r>
          </a:p>
        </p:txBody>
      </p:sp>
      <p:grpSp>
        <p:nvGrpSpPr>
          <p:cNvPr id="223" name="INSTRUCTION">
            <a:extLst>
              <a:ext uri="{FF2B5EF4-FFF2-40B4-BE49-F238E27FC236}">
                <a16:creationId xmlns:a16="http://schemas.microsoft.com/office/drawing/2014/main" id="{B68398B0-C936-42F9-89D3-08AA94D48797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224" name="Rechthoek 223">
              <a:extLst>
                <a:ext uri="{FF2B5EF4-FFF2-40B4-BE49-F238E27FC236}">
                  <a16:creationId xmlns:a16="http://schemas.microsoft.com/office/drawing/2014/main" id="{EB5BAEF9-27DC-4082-A2CE-7FE2CC52FE0A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225" name="Rechthoek 224">
              <a:extLst>
                <a:ext uri="{FF2B5EF4-FFF2-40B4-BE49-F238E27FC236}">
                  <a16:creationId xmlns:a16="http://schemas.microsoft.com/office/drawing/2014/main" id="{62D3B7DD-8A3D-4B31-9EF4-A5BE11C86EF1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226" name="Ovaal 225">
              <a:extLst>
                <a:ext uri="{FF2B5EF4-FFF2-40B4-BE49-F238E27FC236}">
                  <a16:creationId xmlns:a16="http://schemas.microsoft.com/office/drawing/2014/main" id="{95926D9F-CD98-49F0-870B-9C24F10DA1BA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27" name="Rechthoek 226">
              <a:extLst>
                <a:ext uri="{FF2B5EF4-FFF2-40B4-BE49-F238E27FC236}">
                  <a16:creationId xmlns:a16="http://schemas.microsoft.com/office/drawing/2014/main" id="{9C5BEBA6-2904-4764-BF89-448D9F985A0E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28" name="Groep 227">
              <a:extLst>
                <a:ext uri="{FF2B5EF4-FFF2-40B4-BE49-F238E27FC236}">
                  <a16:creationId xmlns:a16="http://schemas.microsoft.com/office/drawing/2014/main" id="{4EA6BA54-AAFA-48AD-9FDD-F12AAD833835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57" name="Rechthoek 256">
                <a:extLst>
                  <a:ext uri="{FF2B5EF4-FFF2-40B4-BE49-F238E27FC236}">
                    <a16:creationId xmlns:a16="http://schemas.microsoft.com/office/drawing/2014/main" id="{4B2E98B9-E594-481C-BF80-3CCCA9B2F7BF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Ovaal 257">
                <a:extLst>
                  <a:ext uri="{FF2B5EF4-FFF2-40B4-BE49-F238E27FC236}">
                    <a16:creationId xmlns:a16="http://schemas.microsoft.com/office/drawing/2014/main" id="{EEED6910-E150-4144-94B3-DE9E5147D5E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Vrije vorm: vorm 258">
                <a:extLst>
                  <a:ext uri="{FF2B5EF4-FFF2-40B4-BE49-F238E27FC236}">
                    <a16:creationId xmlns:a16="http://schemas.microsoft.com/office/drawing/2014/main" id="{2D5824E6-0DDD-436E-A087-6D26BEE125D3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Rechthoek: afgeronde hoeken 259">
                <a:extLst>
                  <a:ext uri="{FF2B5EF4-FFF2-40B4-BE49-F238E27FC236}">
                    <a16:creationId xmlns:a16="http://schemas.microsoft.com/office/drawing/2014/main" id="{FF6483CE-13E0-475F-8910-46BAD50A0FD9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61" name="Rechte verbindingslijn 260">
                <a:extLst>
                  <a:ext uri="{FF2B5EF4-FFF2-40B4-BE49-F238E27FC236}">
                    <a16:creationId xmlns:a16="http://schemas.microsoft.com/office/drawing/2014/main" id="{9BE17720-E021-48FF-8654-C4686182A43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2" name="Rechte verbindingslijn 261">
                <a:extLst>
                  <a:ext uri="{FF2B5EF4-FFF2-40B4-BE49-F238E27FC236}">
                    <a16:creationId xmlns:a16="http://schemas.microsoft.com/office/drawing/2014/main" id="{A411FCDC-7D5D-4608-877A-027EF405510C}"/>
                  </a:ext>
                </a:extLst>
              </p:cNvPr>
              <p:cNvCxnSpPr>
                <a:cxnSpLocks/>
                <a:stCxn id="26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29" name="Ovaal 228">
              <a:extLst>
                <a:ext uri="{FF2B5EF4-FFF2-40B4-BE49-F238E27FC236}">
                  <a16:creationId xmlns:a16="http://schemas.microsoft.com/office/drawing/2014/main" id="{7F20D60C-76EA-470D-B9D8-BE0FF62A8887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0" name="Rechthoek 229">
              <a:extLst>
                <a:ext uri="{FF2B5EF4-FFF2-40B4-BE49-F238E27FC236}">
                  <a16:creationId xmlns:a16="http://schemas.microsoft.com/office/drawing/2014/main" id="{92006712-828A-4A94-861F-BD40CC4BBDC1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31" name="Groep 230">
              <a:extLst>
                <a:ext uri="{FF2B5EF4-FFF2-40B4-BE49-F238E27FC236}">
                  <a16:creationId xmlns:a16="http://schemas.microsoft.com/office/drawing/2014/main" id="{4A33B794-D392-450E-87FD-8771D3FBD04F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54" name="Rechthoek 253">
                <a:extLst>
                  <a:ext uri="{FF2B5EF4-FFF2-40B4-BE49-F238E27FC236}">
                    <a16:creationId xmlns:a16="http://schemas.microsoft.com/office/drawing/2014/main" id="{686E4EB5-C624-43FB-8D34-5F9ED2B668C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255" name="Rechte verbindingslijn 254">
                <a:extLst>
                  <a:ext uri="{FF2B5EF4-FFF2-40B4-BE49-F238E27FC236}">
                    <a16:creationId xmlns:a16="http://schemas.microsoft.com/office/drawing/2014/main" id="{A7BFBA63-1CC7-4D20-BB54-458A8F8884E4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56" name="Gelijkbenige driehoek 255">
                <a:extLst>
                  <a:ext uri="{FF2B5EF4-FFF2-40B4-BE49-F238E27FC236}">
                    <a16:creationId xmlns:a16="http://schemas.microsoft.com/office/drawing/2014/main" id="{5A074F75-B59C-4A91-89F0-232EAB1B1EE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32" name="Ovaal 231">
              <a:extLst>
                <a:ext uri="{FF2B5EF4-FFF2-40B4-BE49-F238E27FC236}">
                  <a16:creationId xmlns:a16="http://schemas.microsoft.com/office/drawing/2014/main" id="{FF2C599B-AFB3-4B5D-A0DB-8F36D2D4C6F8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3" name="Rechthoek 232">
              <a:extLst>
                <a:ext uri="{FF2B5EF4-FFF2-40B4-BE49-F238E27FC236}">
                  <a16:creationId xmlns:a16="http://schemas.microsoft.com/office/drawing/2014/main" id="{3DFB7778-00A6-45C5-B062-6D65F8FD0015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234" name="Groep 233">
              <a:extLst>
                <a:ext uri="{FF2B5EF4-FFF2-40B4-BE49-F238E27FC236}">
                  <a16:creationId xmlns:a16="http://schemas.microsoft.com/office/drawing/2014/main" id="{7545B8D6-8B1D-48EA-A255-70DD86AD6109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238" name="Groep 237">
                <a:extLst>
                  <a:ext uri="{FF2B5EF4-FFF2-40B4-BE49-F238E27FC236}">
                    <a16:creationId xmlns:a16="http://schemas.microsoft.com/office/drawing/2014/main" id="{F3B23FA2-9B5B-4AC2-8AF9-C92E63ED4EAA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241" name="Groep 240">
                  <a:extLst>
                    <a:ext uri="{FF2B5EF4-FFF2-40B4-BE49-F238E27FC236}">
                      <a16:creationId xmlns:a16="http://schemas.microsoft.com/office/drawing/2014/main" id="{475E6516-DD78-46AA-92BF-4D8D6737CE55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48" name="Groep 247">
                    <a:extLst>
                      <a:ext uri="{FF2B5EF4-FFF2-40B4-BE49-F238E27FC236}">
                        <a16:creationId xmlns:a16="http://schemas.microsoft.com/office/drawing/2014/main" id="{C85B08A0-86AF-4723-9339-F52D366533E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51" name="Rechthoek 250">
                      <a:extLst>
                        <a:ext uri="{FF2B5EF4-FFF2-40B4-BE49-F238E27FC236}">
                          <a16:creationId xmlns:a16="http://schemas.microsoft.com/office/drawing/2014/main" id="{C8E4ABF9-2AFB-463E-8134-5694324C6C9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52" name="Rechthoek 251">
                      <a:extLst>
                        <a:ext uri="{FF2B5EF4-FFF2-40B4-BE49-F238E27FC236}">
                          <a16:creationId xmlns:a16="http://schemas.microsoft.com/office/drawing/2014/main" id="{E13D721B-C460-4EC1-B3F1-88213BED7AC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53" name="Ovaal 252">
                      <a:extLst>
                        <a:ext uri="{FF2B5EF4-FFF2-40B4-BE49-F238E27FC236}">
                          <a16:creationId xmlns:a16="http://schemas.microsoft.com/office/drawing/2014/main" id="{0F6DB752-ACD2-4FAE-926A-595DE1D244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49" name="Afbeelding 248">
                    <a:extLst>
                      <a:ext uri="{FF2B5EF4-FFF2-40B4-BE49-F238E27FC236}">
                        <a16:creationId xmlns:a16="http://schemas.microsoft.com/office/drawing/2014/main" id="{2ACB3D01-A832-4866-A4CF-ACA15025B30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50" name="Afbeelding 249">
                    <a:extLst>
                      <a:ext uri="{FF2B5EF4-FFF2-40B4-BE49-F238E27FC236}">
                        <a16:creationId xmlns:a16="http://schemas.microsoft.com/office/drawing/2014/main" id="{F6A75353-56BA-4958-B1FB-FB4722602D5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42" name="Groep 241">
                  <a:extLst>
                    <a:ext uri="{FF2B5EF4-FFF2-40B4-BE49-F238E27FC236}">
                      <a16:creationId xmlns:a16="http://schemas.microsoft.com/office/drawing/2014/main" id="{4A81D303-2483-45A9-A2F3-9C2D8AE045B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46" name="Rechthoek 245">
                    <a:extLst>
                      <a:ext uri="{FF2B5EF4-FFF2-40B4-BE49-F238E27FC236}">
                        <a16:creationId xmlns:a16="http://schemas.microsoft.com/office/drawing/2014/main" id="{14A2575D-3840-41EA-8097-C33A66B7DF0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47" name="Rechthoek 246">
                    <a:extLst>
                      <a:ext uri="{FF2B5EF4-FFF2-40B4-BE49-F238E27FC236}">
                        <a16:creationId xmlns:a16="http://schemas.microsoft.com/office/drawing/2014/main" id="{45F59C0D-C3EC-425E-9CDF-B1CCB15E9671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43" name="Groep 242">
                  <a:extLst>
                    <a:ext uri="{FF2B5EF4-FFF2-40B4-BE49-F238E27FC236}">
                      <a16:creationId xmlns:a16="http://schemas.microsoft.com/office/drawing/2014/main" id="{2E4A5762-F19F-4730-A0FD-49BC57A13C4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44" name="Rechthoek 243">
                    <a:extLst>
                      <a:ext uri="{FF2B5EF4-FFF2-40B4-BE49-F238E27FC236}">
                        <a16:creationId xmlns:a16="http://schemas.microsoft.com/office/drawing/2014/main" id="{B87536B4-6C17-4447-8817-5582F98BC00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45" name="Rechthoek 244">
                    <a:extLst>
                      <a:ext uri="{FF2B5EF4-FFF2-40B4-BE49-F238E27FC236}">
                        <a16:creationId xmlns:a16="http://schemas.microsoft.com/office/drawing/2014/main" id="{CA5A38A1-A143-418E-85A3-E821A7433FF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239" name="Rechthoek 238">
                <a:extLst>
                  <a:ext uri="{FF2B5EF4-FFF2-40B4-BE49-F238E27FC236}">
                    <a16:creationId xmlns:a16="http://schemas.microsoft.com/office/drawing/2014/main" id="{0884034C-76A3-4077-808B-214EC36F8B5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240" name="Gelijkbenige driehoek 239">
                <a:extLst>
                  <a:ext uri="{FF2B5EF4-FFF2-40B4-BE49-F238E27FC236}">
                    <a16:creationId xmlns:a16="http://schemas.microsoft.com/office/drawing/2014/main" id="{3D36DDC4-7986-419D-ADA9-C7D3FA5E28B0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35" name="ICOON_info">
              <a:extLst>
                <a:ext uri="{FF2B5EF4-FFF2-40B4-BE49-F238E27FC236}">
                  <a16:creationId xmlns:a16="http://schemas.microsoft.com/office/drawing/2014/main" id="{3A2C8564-5F9D-4D9F-A3C0-021C60363E67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236" name="Ovaal 235">
                <a:extLst>
                  <a:ext uri="{FF2B5EF4-FFF2-40B4-BE49-F238E27FC236}">
                    <a16:creationId xmlns:a16="http://schemas.microsoft.com/office/drawing/2014/main" id="{96748A2F-7203-4580-ADBE-E34522E857B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Graphic 163" descr="Informatie">
                <a:extLst>
                  <a:ext uri="{FF2B5EF4-FFF2-40B4-BE49-F238E27FC236}">
                    <a16:creationId xmlns:a16="http://schemas.microsoft.com/office/drawing/2014/main" id="{C077FAD7-67A3-4FDD-AB41-581058DA26E2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63" name="INSTRUCTION">
            <a:extLst>
              <a:ext uri="{FF2B5EF4-FFF2-40B4-BE49-F238E27FC236}">
                <a16:creationId xmlns:a16="http://schemas.microsoft.com/office/drawing/2014/main" id="{18F13D00-EC44-42B2-8A21-04C165CBC7DB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264" name="Rechthoek 263">
              <a:extLst>
                <a:ext uri="{FF2B5EF4-FFF2-40B4-BE49-F238E27FC236}">
                  <a16:creationId xmlns:a16="http://schemas.microsoft.com/office/drawing/2014/main" id="{56C70631-AF89-43A5-9659-7267EC391C4B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265" name="Ovaal 264">
              <a:extLst>
                <a:ext uri="{FF2B5EF4-FFF2-40B4-BE49-F238E27FC236}">
                  <a16:creationId xmlns:a16="http://schemas.microsoft.com/office/drawing/2014/main" id="{A5BD542D-3557-4F6E-B9A9-49D2D124F7A1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66" name="Rechthoek 265">
              <a:extLst>
                <a:ext uri="{FF2B5EF4-FFF2-40B4-BE49-F238E27FC236}">
                  <a16:creationId xmlns:a16="http://schemas.microsoft.com/office/drawing/2014/main" id="{6848AF41-12A3-47D4-AD6D-7578D902BECC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67" name="Ovaal 266">
              <a:extLst>
                <a:ext uri="{FF2B5EF4-FFF2-40B4-BE49-F238E27FC236}">
                  <a16:creationId xmlns:a16="http://schemas.microsoft.com/office/drawing/2014/main" id="{7BF54B97-C0CC-4C51-B611-113C355D8C00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68" name="Rechthoek 267">
              <a:extLst>
                <a:ext uri="{FF2B5EF4-FFF2-40B4-BE49-F238E27FC236}">
                  <a16:creationId xmlns:a16="http://schemas.microsoft.com/office/drawing/2014/main" id="{5FD0FB26-A820-493B-97EF-B4A83CDAC909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69" name="Rechthoek 268">
              <a:extLst>
                <a:ext uri="{FF2B5EF4-FFF2-40B4-BE49-F238E27FC236}">
                  <a16:creationId xmlns:a16="http://schemas.microsoft.com/office/drawing/2014/main" id="{61353DF7-EC7A-4811-BA45-F0C07DAA677D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70" name="Ovaal 269">
              <a:extLst>
                <a:ext uri="{FF2B5EF4-FFF2-40B4-BE49-F238E27FC236}">
                  <a16:creationId xmlns:a16="http://schemas.microsoft.com/office/drawing/2014/main" id="{E829CABF-F1BF-497D-8248-93F39B017547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1" name="Rechthoek 270">
              <a:extLst>
                <a:ext uri="{FF2B5EF4-FFF2-40B4-BE49-F238E27FC236}">
                  <a16:creationId xmlns:a16="http://schemas.microsoft.com/office/drawing/2014/main" id="{2D80D6DB-0DF0-4154-B802-60EC72FDC33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72" name="Ovaal 271">
              <a:extLst>
                <a:ext uri="{FF2B5EF4-FFF2-40B4-BE49-F238E27FC236}">
                  <a16:creationId xmlns:a16="http://schemas.microsoft.com/office/drawing/2014/main" id="{7163BD78-E379-4FC0-BD6D-9EDF25070471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73" name="Rechthoek 272">
              <a:extLst>
                <a:ext uri="{FF2B5EF4-FFF2-40B4-BE49-F238E27FC236}">
                  <a16:creationId xmlns:a16="http://schemas.microsoft.com/office/drawing/2014/main" id="{91C18381-F990-46E6-B56B-25B8CEF8AD60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 (blue)</a:t>
              </a:r>
            </a:p>
          </p:txBody>
        </p:sp>
        <p:sp>
          <p:nvSpPr>
            <p:cNvPr id="274" name="Ovaal 273">
              <a:extLst>
                <a:ext uri="{FF2B5EF4-FFF2-40B4-BE49-F238E27FC236}">
                  <a16:creationId xmlns:a16="http://schemas.microsoft.com/office/drawing/2014/main" id="{3D328880-FE04-4B23-B381-B3471A17775F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75" name="Rechthoek 274">
              <a:extLst>
                <a:ext uri="{FF2B5EF4-FFF2-40B4-BE49-F238E27FC236}">
                  <a16:creationId xmlns:a16="http://schemas.microsoft.com/office/drawing/2014/main" id="{50A4AC9F-878F-40B2-89E5-BCC157AC7F48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 (black)</a:t>
              </a:r>
            </a:p>
          </p:txBody>
        </p:sp>
        <p:sp>
          <p:nvSpPr>
            <p:cNvPr id="276" name="Ovaal 275">
              <a:extLst>
                <a:ext uri="{FF2B5EF4-FFF2-40B4-BE49-F238E27FC236}">
                  <a16:creationId xmlns:a16="http://schemas.microsoft.com/office/drawing/2014/main" id="{B9DDCA5E-E36A-4249-9242-354BE311BEED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77" name="Rechthoek 276">
              <a:extLst>
                <a:ext uri="{FF2B5EF4-FFF2-40B4-BE49-F238E27FC236}">
                  <a16:creationId xmlns:a16="http://schemas.microsoft.com/office/drawing/2014/main" id="{86F9F27F-53E7-4185-8D34-E66F3EE782C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4625" marR="0" lvl="0" indent="-17462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78" name="Ovaal 277">
              <a:extLst>
                <a:ext uri="{FF2B5EF4-FFF2-40B4-BE49-F238E27FC236}">
                  <a16:creationId xmlns:a16="http://schemas.microsoft.com/office/drawing/2014/main" id="{FFF60224-5DD7-4CA9-946F-4AE96DD46D2B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79" name="Rechthoek 278">
              <a:extLst>
                <a:ext uri="{FF2B5EF4-FFF2-40B4-BE49-F238E27FC236}">
                  <a16:creationId xmlns:a16="http://schemas.microsoft.com/office/drawing/2014/main" id="{CE6985AE-450B-4C41-97CC-1DE0600DC5F7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4625" marR="0" lvl="0" indent="-17462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80" name="Ovaal 279">
              <a:extLst>
                <a:ext uri="{FF2B5EF4-FFF2-40B4-BE49-F238E27FC236}">
                  <a16:creationId xmlns:a16="http://schemas.microsoft.com/office/drawing/2014/main" id="{6064BF04-F9BE-4D0F-B62F-67761241D3A0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81" name="Rechthoek 280">
              <a:extLst>
                <a:ext uri="{FF2B5EF4-FFF2-40B4-BE49-F238E27FC236}">
                  <a16:creationId xmlns:a16="http://schemas.microsoft.com/office/drawing/2014/main" id="{2E666432-FF50-4135-A897-B43647BF51C0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050" b="0" i="1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82" name="Ovaal 281">
              <a:extLst>
                <a:ext uri="{FF2B5EF4-FFF2-40B4-BE49-F238E27FC236}">
                  <a16:creationId xmlns:a16="http://schemas.microsoft.com/office/drawing/2014/main" id="{D823B69F-DE3C-43EE-B304-0055FF36CD01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83" name="Rechthoek 282">
              <a:extLst>
                <a:ext uri="{FF2B5EF4-FFF2-40B4-BE49-F238E27FC236}">
                  <a16:creationId xmlns:a16="http://schemas.microsoft.com/office/drawing/2014/main" id="{A3158950-E23D-498A-97C6-F462C673B7C1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Header</a:t>
              </a:r>
            </a:p>
          </p:txBody>
        </p:sp>
        <p:sp>
          <p:nvSpPr>
            <p:cNvPr id="284" name="Rechthoek 283">
              <a:extLst>
                <a:ext uri="{FF2B5EF4-FFF2-40B4-BE49-F238E27FC236}">
                  <a16:creationId xmlns:a16="http://schemas.microsoft.com/office/drawing/2014/main" id="{BDB3C95C-613D-4AEB-9C78-BF0ABC3E169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285" name="ICOON_info">
              <a:extLst>
                <a:ext uri="{FF2B5EF4-FFF2-40B4-BE49-F238E27FC236}">
                  <a16:creationId xmlns:a16="http://schemas.microsoft.com/office/drawing/2014/main" id="{C22D3860-B186-4C5A-B3E0-BD69EAA78EB4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327" name="Ovaal 326">
                <a:extLst>
                  <a:ext uri="{FF2B5EF4-FFF2-40B4-BE49-F238E27FC236}">
                    <a16:creationId xmlns:a16="http://schemas.microsoft.com/office/drawing/2014/main" id="{C1288A41-0224-4093-B78A-5392644FC21A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" name="Graphic 163" descr="Informatie">
                <a:extLst>
                  <a:ext uri="{FF2B5EF4-FFF2-40B4-BE49-F238E27FC236}">
                    <a16:creationId xmlns:a16="http://schemas.microsoft.com/office/drawing/2014/main" id="{5331F107-036F-4069-B407-07A81FF1D99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6" name="VOORBEELD">
              <a:extLst>
                <a:ext uri="{FF2B5EF4-FFF2-40B4-BE49-F238E27FC236}">
                  <a16:creationId xmlns:a16="http://schemas.microsoft.com/office/drawing/2014/main" id="{4E486498-6F27-4BC2-9868-CA89D25BDB36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87" name="Rechthoek 286">
                <a:extLst>
                  <a:ext uri="{FF2B5EF4-FFF2-40B4-BE49-F238E27FC236}">
                    <a16:creationId xmlns:a16="http://schemas.microsoft.com/office/drawing/2014/main" id="{A22F965B-D8EC-4880-981C-2705D4167F7F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288" name="Rechthoek 287">
                <a:extLst>
                  <a:ext uri="{FF2B5EF4-FFF2-40B4-BE49-F238E27FC236}">
                    <a16:creationId xmlns:a16="http://schemas.microsoft.com/office/drawing/2014/main" id="{FD6A78E8-10F5-40E6-8F0F-FD8982D4D6CB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89" name="Groep 288">
                <a:extLst>
                  <a:ext uri="{FF2B5EF4-FFF2-40B4-BE49-F238E27FC236}">
                    <a16:creationId xmlns:a16="http://schemas.microsoft.com/office/drawing/2014/main" id="{69B85715-1C0D-4F9F-8744-9CE85D025D37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320" name="Groep 319">
                  <a:extLst>
                    <a:ext uri="{FF2B5EF4-FFF2-40B4-BE49-F238E27FC236}">
                      <a16:creationId xmlns:a16="http://schemas.microsoft.com/office/drawing/2014/main" id="{26966DE5-81D5-4241-B145-8269E8B3A34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322" name="Rechte verbindingslijn 321">
                    <a:extLst>
                      <a:ext uri="{FF2B5EF4-FFF2-40B4-BE49-F238E27FC236}">
                        <a16:creationId xmlns:a16="http://schemas.microsoft.com/office/drawing/2014/main" id="{B5BBB3DA-E530-4D89-9AEC-19F7C77233F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3" name="Rechte verbindingslijn 322">
                    <a:extLst>
                      <a:ext uri="{FF2B5EF4-FFF2-40B4-BE49-F238E27FC236}">
                        <a16:creationId xmlns:a16="http://schemas.microsoft.com/office/drawing/2014/main" id="{1F5426A4-D361-4888-9781-16231B2D21A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4" name="Rechte verbindingslijn 323">
                    <a:extLst>
                      <a:ext uri="{FF2B5EF4-FFF2-40B4-BE49-F238E27FC236}">
                        <a16:creationId xmlns:a16="http://schemas.microsoft.com/office/drawing/2014/main" id="{9B5A514A-D813-4E53-AD06-8BA5E40D190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5" name="Rechte verbindingslijn 324">
                    <a:extLst>
                      <a:ext uri="{FF2B5EF4-FFF2-40B4-BE49-F238E27FC236}">
                        <a16:creationId xmlns:a16="http://schemas.microsoft.com/office/drawing/2014/main" id="{956DD641-AC08-4FFF-9CED-A794F2F685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26" name="Rechte verbindingslijn 325">
                    <a:extLst>
                      <a:ext uri="{FF2B5EF4-FFF2-40B4-BE49-F238E27FC236}">
                        <a16:creationId xmlns:a16="http://schemas.microsoft.com/office/drawing/2014/main" id="{BDE13DD7-C09C-473B-9F87-75A2790B25D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21" name="Pijl: rechts 320">
                  <a:extLst>
                    <a:ext uri="{FF2B5EF4-FFF2-40B4-BE49-F238E27FC236}">
                      <a16:creationId xmlns:a16="http://schemas.microsoft.com/office/drawing/2014/main" id="{213857B6-C6EC-4A58-BFE6-5F0B2B603E0A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90" name="Groep 289">
                <a:extLst>
                  <a:ext uri="{FF2B5EF4-FFF2-40B4-BE49-F238E27FC236}">
                    <a16:creationId xmlns:a16="http://schemas.microsoft.com/office/drawing/2014/main" id="{DB8BCD3F-527A-4354-82BE-E07168F3E7D3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313" name="Groep 312">
                  <a:extLst>
                    <a:ext uri="{FF2B5EF4-FFF2-40B4-BE49-F238E27FC236}">
                      <a16:creationId xmlns:a16="http://schemas.microsoft.com/office/drawing/2014/main" id="{027B73A4-AEF6-4666-9C1C-CB2050AAD8C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315" name="Rechte verbindingslijn 314">
                    <a:extLst>
                      <a:ext uri="{FF2B5EF4-FFF2-40B4-BE49-F238E27FC236}">
                        <a16:creationId xmlns:a16="http://schemas.microsoft.com/office/drawing/2014/main" id="{DD09FBC7-D573-4853-9219-BF601F59EFA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6" name="Rechte verbindingslijn 315">
                    <a:extLst>
                      <a:ext uri="{FF2B5EF4-FFF2-40B4-BE49-F238E27FC236}">
                        <a16:creationId xmlns:a16="http://schemas.microsoft.com/office/drawing/2014/main" id="{A445824E-585F-4B30-90E4-9995823BBCA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7" name="Rechte verbindingslijn 316">
                    <a:extLst>
                      <a:ext uri="{FF2B5EF4-FFF2-40B4-BE49-F238E27FC236}">
                        <a16:creationId xmlns:a16="http://schemas.microsoft.com/office/drawing/2014/main" id="{3395C56E-E705-4C3A-826C-2DDF387F499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8" name="Rechte verbindingslijn 317">
                    <a:extLst>
                      <a:ext uri="{FF2B5EF4-FFF2-40B4-BE49-F238E27FC236}">
                        <a16:creationId xmlns:a16="http://schemas.microsoft.com/office/drawing/2014/main" id="{5ED8D5D0-544C-4587-84F5-7BB3A97240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9" name="Rechte verbindingslijn 318">
                    <a:extLst>
                      <a:ext uri="{FF2B5EF4-FFF2-40B4-BE49-F238E27FC236}">
                        <a16:creationId xmlns:a16="http://schemas.microsoft.com/office/drawing/2014/main" id="{1FF98635-C4A7-44B4-8D45-E580A316F70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14" name="Pijl: rechts 313">
                  <a:extLst>
                    <a:ext uri="{FF2B5EF4-FFF2-40B4-BE49-F238E27FC236}">
                      <a16:creationId xmlns:a16="http://schemas.microsoft.com/office/drawing/2014/main" id="{ECB0C929-46C5-4274-85D0-0ED8C892821B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291" name="Rechte verbindingslijn 290">
                <a:extLst>
                  <a:ext uri="{FF2B5EF4-FFF2-40B4-BE49-F238E27FC236}">
                    <a16:creationId xmlns:a16="http://schemas.microsoft.com/office/drawing/2014/main" id="{ABA26F30-0538-479D-9CEF-9CF467FFA1E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92" name="Rechte verbindingslijn 291">
                <a:extLst>
                  <a:ext uri="{FF2B5EF4-FFF2-40B4-BE49-F238E27FC236}">
                    <a16:creationId xmlns:a16="http://schemas.microsoft.com/office/drawing/2014/main" id="{6048FB0F-3F25-47C3-B306-82BD23FCD6C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293" name="Rechthoek 292">
                <a:extLst>
                  <a:ext uri="{FF2B5EF4-FFF2-40B4-BE49-F238E27FC236}">
                    <a16:creationId xmlns:a16="http://schemas.microsoft.com/office/drawing/2014/main" id="{B60BA6EB-A89B-4981-94E1-68330097ADEA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294" name="Rechthoek 293">
                <a:extLst>
                  <a:ext uri="{FF2B5EF4-FFF2-40B4-BE49-F238E27FC236}">
                    <a16:creationId xmlns:a16="http://schemas.microsoft.com/office/drawing/2014/main" id="{DC81089D-4CE5-4AE7-B49B-9AE6FCA93B35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295" name="Groep 294">
                <a:extLst>
                  <a:ext uri="{FF2B5EF4-FFF2-40B4-BE49-F238E27FC236}">
                    <a16:creationId xmlns:a16="http://schemas.microsoft.com/office/drawing/2014/main" id="{2F2F055E-54F4-4810-A0BD-E3E303D39F20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305" name="Rechthoek 304">
                  <a:extLst>
                    <a:ext uri="{FF2B5EF4-FFF2-40B4-BE49-F238E27FC236}">
                      <a16:creationId xmlns:a16="http://schemas.microsoft.com/office/drawing/2014/main" id="{A7EE284A-2A0A-4EEB-9A37-6E9AB5E8C245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306" name="Groep 305">
                  <a:extLst>
                    <a:ext uri="{FF2B5EF4-FFF2-40B4-BE49-F238E27FC236}">
                      <a16:creationId xmlns:a16="http://schemas.microsoft.com/office/drawing/2014/main" id="{73F92E19-982E-4F96-8434-E01DEAD1353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308" name="Rechte verbindingslijn 307">
                    <a:extLst>
                      <a:ext uri="{FF2B5EF4-FFF2-40B4-BE49-F238E27FC236}">
                        <a16:creationId xmlns:a16="http://schemas.microsoft.com/office/drawing/2014/main" id="{38AFAFE5-A14C-4A80-AE48-43C649530A7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9" name="Rechte verbindingslijn 308">
                    <a:extLst>
                      <a:ext uri="{FF2B5EF4-FFF2-40B4-BE49-F238E27FC236}">
                        <a16:creationId xmlns:a16="http://schemas.microsoft.com/office/drawing/2014/main" id="{453F41ED-6DA7-4629-B707-9A92BE2A36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0" name="Rechte verbindingslijn 309">
                    <a:extLst>
                      <a:ext uri="{FF2B5EF4-FFF2-40B4-BE49-F238E27FC236}">
                        <a16:creationId xmlns:a16="http://schemas.microsoft.com/office/drawing/2014/main" id="{F38BD53B-D15C-4446-B23E-7BB9D3E6BB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1" name="Rechte verbindingslijn 310">
                    <a:extLst>
                      <a:ext uri="{FF2B5EF4-FFF2-40B4-BE49-F238E27FC236}">
                        <a16:creationId xmlns:a16="http://schemas.microsoft.com/office/drawing/2014/main" id="{F92AE7D7-15EE-41D0-BA8F-2CE538079AD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12" name="Rechte verbindingslijn 311">
                    <a:extLst>
                      <a:ext uri="{FF2B5EF4-FFF2-40B4-BE49-F238E27FC236}">
                        <a16:creationId xmlns:a16="http://schemas.microsoft.com/office/drawing/2014/main" id="{AF5CE695-D5AF-4F40-9E2E-3B3FE9414B9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07" name="Pijl: rechts 306">
                  <a:extLst>
                    <a:ext uri="{FF2B5EF4-FFF2-40B4-BE49-F238E27FC236}">
                      <a16:creationId xmlns:a16="http://schemas.microsoft.com/office/drawing/2014/main" id="{9BFB8779-A489-45DB-835F-95E2DEA173F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96" name="Groep 295">
                <a:extLst>
                  <a:ext uri="{FF2B5EF4-FFF2-40B4-BE49-F238E27FC236}">
                    <a16:creationId xmlns:a16="http://schemas.microsoft.com/office/drawing/2014/main" id="{746214C9-9F40-4122-8AD9-4AD2A0C36E82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297" name="Rechthoek 296">
                  <a:extLst>
                    <a:ext uri="{FF2B5EF4-FFF2-40B4-BE49-F238E27FC236}">
                      <a16:creationId xmlns:a16="http://schemas.microsoft.com/office/drawing/2014/main" id="{A414B8F5-1BF3-44C9-977E-48C6A7FED137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98" name="Groep 297">
                  <a:extLst>
                    <a:ext uri="{FF2B5EF4-FFF2-40B4-BE49-F238E27FC236}">
                      <a16:creationId xmlns:a16="http://schemas.microsoft.com/office/drawing/2014/main" id="{0C50F184-03A3-4DF8-B329-98DB7550A30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300" name="Rechte verbindingslijn 299">
                    <a:extLst>
                      <a:ext uri="{FF2B5EF4-FFF2-40B4-BE49-F238E27FC236}">
                        <a16:creationId xmlns:a16="http://schemas.microsoft.com/office/drawing/2014/main" id="{604E6EE9-DF61-41FF-A062-7AC8795678E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1" name="Rechte verbindingslijn 300">
                    <a:extLst>
                      <a:ext uri="{FF2B5EF4-FFF2-40B4-BE49-F238E27FC236}">
                        <a16:creationId xmlns:a16="http://schemas.microsoft.com/office/drawing/2014/main" id="{DE63B13F-BCA9-4E6B-9EE4-1BE7C6F1760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2" name="Rechte verbindingslijn 301">
                    <a:extLst>
                      <a:ext uri="{FF2B5EF4-FFF2-40B4-BE49-F238E27FC236}">
                        <a16:creationId xmlns:a16="http://schemas.microsoft.com/office/drawing/2014/main" id="{8A3CEAEE-7D52-4F5D-847D-A12DF019BBE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3" name="Rechte verbindingslijn 302">
                    <a:extLst>
                      <a:ext uri="{FF2B5EF4-FFF2-40B4-BE49-F238E27FC236}">
                        <a16:creationId xmlns:a16="http://schemas.microsoft.com/office/drawing/2014/main" id="{9AF8936A-B2E4-4814-98B9-B980585FF16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04" name="Rechte verbindingslijn 303">
                    <a:extLst>
                      <a:ext uri="{FF2B5EF4-FFF2-40B4-BE49-F238E27FC236}">
                        <a16:creationId xmlns:a16="http://schemas.microsoft.com/office/drawing/2014/main" id="{E8BB23EE-7893-45BD-BC22-C9171A48E3D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99" name="Pijl: rechts 298">
                  <a:extLst>
                    <a:ext uri="{FF2B5EF4-FFF2-40B4-BE49-F238E27FC236}">
                      <a16:creationId xmlns:a16="http://schemas.microsoft.com/office/drawing/2014/main" id="{A377810C-82F0-4DB6-B716-5C4FFB1DFEC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48314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el 118">
            <a:extLst>
              <a:ext uri="{FF2B5EF4-FFF2-40B4-BE49-F238E27FC236}">
                <a16:creationId xmlns:a16="http://schemas.microsoft.com/office/drawing/2014/main" id="{CA334873-CB4D-4B5E-8479-28B552246F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699729" cy="1378199"/>
          </a:xfrm>
          <a:custGeom>
            <a:avLst/>
            <a:gdLst>
              <a:gd name="connsiteX0" fmla="*/ 0 w 1699729"/>
              <a:gd name="connsiteY0" fmla="*/ 0 h 1378199"/>
              <a:gd name="connsiteX1" fmla="*/ 1699729 w 1699729"/>
              <a:gd name="connsiteY1" fmla="*/ 0 h 1378199"/>
              <a:gd name="connsiteX2" fmla="*/ 1693615 w 1699729"/>
              <a:gd name="connsiteY2" fmla="*/ 1258356 h 1378199"/>
              <a:gd name="connsiteX3" fmla="*/ 0 w 1699729"/>
              <a:gd name="connsiteY3" fmla="*/ 1378199 h 1378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9729" h="1378199">
                <a:moveTo>
                  <a:pt x="0" y="0"/>
                </a:moveTo>
                <a:lnTo>
                  <a:pt x="1699729" y="0"/>
                </a:lnTo>
                <a:lnTo>
                  <a:pt x="1693615" y="1258356"/>
                </a:lnTo>
                <a:lnTo>
                  <a:pt x="0" y="1378199"/>
                </a:lnTo>
                <a:close/>
              </a:path>
            </a:pathLst>
          </a:custGeom>
          <a:solidFill>
            <a:schemeClr val="tx1"/>
          </a:solidFill>
        </p:spPr>
        <p:txBody>
          <a:bodyPr wrap="none" lIns="540000" tIns="504000" rIns="720000" bIns="504000" anchor="t" anchorCtr="0">
            <a:sp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Title</a:t>
            </a:r>
          </a:p>
        </p:txBody>
      </p:sp>
      <p:sp>
        <p:nvSpPr>
          <p:cNvPr id="10" name="tekst">
            <a:extLst>
              <a:ext uri="{FF2B5EF4-FFF2-40B4-BE49-F238E27FC236}">
                <a16:creationId xmlns:a16="http://schemas.microsoft.com/office/drawing/2014/main" id="{1666EADC-9024-4FF6-9D2D-3372EA71A6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7690" y="1793875"/>
            <a:ext cx="5270567" cy="1395343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GB"/>
              <a:t>Bullet</a:t>
            </a:r>
          </a:p>
          <a:p>
            <a:pPr lvl="1"/>
            <a:r>
              <a:rPr lang="en-GB"/>
              <a:t>Sub-bullet</a:t>
            </a:r>
          </a:p>
          <a:p>
            <a:pPr lvl="2"/>
            <a:r>
              <a:rPr lang="en-GB"/>
              <a:t>Default text</a:t>
            </a:r>
          </a:p>
          <a:p>
            <a:pPr lvl="2"/>
            <a:endParaRPr lang="en-GB"/>
          </a:p>
          <a:p>
            <a:pPr lvl="8"/>
            <a:endParaRPr lang="en-GB"/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C8474D2A-EAE8-4700-98D0-EF636863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1A1203-CA3D-4D48-AFA0-9D668419C1D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1" name="- INFO">
            <a:extLst>
              <a:ext uri="{FF2B5EF4-FFF2-40B4-BE49-F238E27FC236}">
                <a16:creationId xmlns:a16="http://schemas.microsoft.com/office/drawing/2014/main" id="{E9B6E537-682E-4D63-8EED-768A643E57AC}"/>
              </a:ext>
            </a:extLst>
          </p:cNvPr>
          <p:cNvSpPr txBox="1"/>
          <p:nvPr userDrawn="1"/>
        </p:nvSpPr>
        <p:spPr>
          <a:xfrm>
            <a:off x="0" y="-321991"/>
            <a:ext cx="12179300" cy="1984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GB" sz="1400" b="1" cap="none" spc="0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Text + Notebook</a:t>
            </a:r>
          </a:p>
        </p:txBody>
      </p:sp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BB824465-4961-45A0-ABA0-2BEDB45B30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6200000" flipH="1">
            <a:off x="5511372" y="1423040"/>
            <a:ext cx="7728290" cy="5857935"/>
          </a:xfrm>
          <a:blipFill>
            <a:blip r:embed="rId2"/>
            <a:srcRect/>
            <a:stretch>
              <a:fillRect l="-1" t="591" r="-1748" b="306"/>
            </a:stretch>
          </a:blip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2" name="afbeelding">
            <a:extLst>
              <a:ext uri="{FF2B5EF4-FFF2-40B4-BE49-F238E27FC236}">
                <a16:creationId xmlns:a16="http://schemas.microsoft.com/office/drawing/2014/main" id="{5BA55310-7183-46B8-B728-74F23CC1CD0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05600" y="765110"/>
            <a:ext cx="4745288" cy="6757856"/>
          </a:xfrm>
          <a:prstGeom prst="roundRect">
            <a:avLst>
              <a:gd name="adj" fmla="val 1532"/>
            </a:avLst>
          </a:prstGeom>
          <a:solidFill>
            <a:schemeClr val="bg1">
              <a:lumMod val="75000"/>
            </a:schemeClr>
          </a:solidFill>
        </p:spPr>
        <p:txBody>
          <a:bodyPr bIns="126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an image</a:t>
            </a:r>
          </a:p>
        </p:txBody>
      </p:sp>
      <p:sp>
        <p:nvSpPr>
          <p:cNvPr id="120" name="tekst">
            <a:extLst>
              <a:ext uri="{FF2B5EF4-FFF2-40B4-BE49-F238E27FC236}">
                <a16:creationId xmlns:a16="http://schemas.microsoft.com/office/drawing/2014/main" id="{C15A36AC-14B0-4FED-85AF-E1CBAFBE66D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7690" y="3668782"/>
            <a:ext cx="5270567" cy="2435157"/>
          </a:xfrm>
          <a:solidFill>
            <a:schemeClr val="accent3"/>
          </a:solidFill>
        </p:spPr>
        <p:txBody>
          <a:bodyPr wrap="none" lIns="360000" tIns="360000" rIns="360000" bIns="360000" anchor="ctr" anchorCtr="0"/>
          <a:lstStyle>
            <a:lvl3pPr>
              <a:defRPr/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GB"/>
              <a:t>Bullet</a:t>
            </a:r>
          </a:p>
          <a:p>
            <a:pPr lvl="1"/>
            <a:r>
              <a:rPr lang="en-GB"/>
              <a:t>Sub-bullet</a:t>
            </a:r>
          </a:p>
          <a:p>
            <a:pPr lvl="2"/>
            <a:r>
              <a:rPr lang="en-GB"/>
              <a:t>Default text</a:t>
            </a:r>
          </a:p>
          <a:p>
            <a:pPr lvl="2"/>
            <a:endParaRPr lang="en-GB"/>
          </a:p>
          <a:p>
            <a:pPr lvl="3"/>
            <a:r>
              <a:rPr lang="en-GB"/>
              <a:t>Subtitle</a:t>
            </a:r>
          </a:p>
        </p:txBody>
      </p:sp>
      <p:grpSp>
        <p:nvGrpSpPr>
          <p:cNvPr id="186" name="INSTRUCTION">
            <a:extLst>
              <a:ext uri="{FF2B5EF4-FFF2-40B4-BE49-F238E27FC236}">
                <a16:creationId xmlns:a16="http://schemas.microsoft.com/office/drawing/2014/main" id="{5E9728C8-0E04-4B78-9CD9-807C0973D22E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187" name="Rechthoek 186">
              <a:extLst>
                <a:ext uri="{FF2B5EF4-FFF2-40B4-BE49-F238E27FC236}">
                  <a16:creationId xmlns:a16="http://schemas.microsoft.com/office/drawing/2014/main" id="{538D630D-5C8E-4379-8085-81F442B8DCCB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88" name="Rechthoek 187">
              <a:extLst>
                <a:ext uri="{FF2B5EF4-FFF2-40B4-BE49-F238E27FC236}">
                  <a16:creationId xmlns:a16="http://schemas.microsoft.com/office/drawing/2014/main" id="{E3B9981E-6223-49AE-87BA-FEF13C742CC4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189" name="Ovaal 188">
              <a:extLst>
                <a:ext uri="{FF2B5EF4-FFF2-40B4-BE49-F238E27FC236}">
                  <a16:creationId xmlns:a16="http://schemas.microsoft.com/office/drawing/2014/main" id="{41A3684C-9582-4AED-81C0-8987F91B15F3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0" name="Rechthoek 189">
              <a:extLst>
                <a:ext uri="{FF2B5EF4-FFF2-40B4-BE49-F238E27FC236}">
                  <a16:creationId xmlns:a16="http://schemas.microsoft.com/office/drawing/2014/main" id="{F5D8A659-AE8A-4971-BB45-F79547450332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C1DEDEE6-218D-4C10-885E-BAA01F5905F6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20" name="Rechthoek 219">
                <a:extLst>
                  <a:ext uri="{FF2B5EF4-FFF2-40B4-BE49-F238E27FC236}">
                    <a16:creationId xmlns:a16="http://schemas.microsoft.com/office/drawing/2014/main" id="{0D56EC6D-26EB-4A37-A41F-3B943C940BE9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vaal 220">
                <a:extLst>
                  <a:ext uri="{FF2B5EF4-FFF2-40B4-BE49-F238E27FC236}">
                    <a16:creationId xmlns:a16="http://schemas.microsoft.com/office/drawing/2014/main" id="{389B597D-B683-427C-8A26-2815F9AB4F9B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Vrije vorm: vorm 221">
                <a:extLst>
                  <a:ext uri="{FF2B5EF4-FFF2-40B4-BE49-F238E27FC236}">
                    <a16:creationId xmlns:a16="http://schemas.microsoft.com/office/drawing/2014/main" id="{FF851214-3EC0-4051-AA7B-E7BCD454D48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Rechthoek: afgeronde hoeken 222">
                <a:extLst>
                  <a:ext uri="{FF2B5EF4-FFF2-40B4-BE49-F238E27FC236}">
                    <a16:creationId xmlns:a16="http://schemas.microsoft.com/office/drawing/2014/main" id="{B9ABE7D9-5290-4503-B70C-68CE26AC31B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4" name="Rechte verbindingslijn 223">
                <a:extLst>
                  <a:ext uri="{FF2B5EF4-FFF2-40B4-BE49-F238E27FC236}">
                    <a16:creationId xmlns:a16="http://schemas.microsoft.com/office/drawing/2014/main" id="{ED76B8DC-484B-405E-9834-DEFE731B5A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5" name="Rechte verbindingslijn 224">
                <a:extLst>
                  <a:ext uri="{FF2B5EF4-FFF2-40B4-BE49-F238E27FC236}">
                    <a16:creationId xmlns:a16="http://schemas.microsoft.com/office/drawing/2014/main" id="{3C58731C-E477-4C7D-8D7D-17429D14346B}"/>
                  </a:ext>
                </a:extLst>
              </p:cNvPr>
              <p:cNvCxnSpPr>
                <a:cxnSpLocks/>
                <a:stCxn id="223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2" name="Ovaal 191">
              <a:extLst>
                <a:ext uri="{FF2B5EF4-FFF2-40B4-BE49-F238E27FC236}">
                  <a16:creationId xmlns:a16="http://schemas.microsoft.com/office/drawing/2014/main" id="{C34F1FE7-162A-4950-8CF5-A6FACFD48A63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93" name="Rechthoek 192">
              <a:extLst>
                <a:ext uri="{FF2B5EF4-FFF2-40B4-BE49-F238E27FC236}">
                  <a16:creationId xmlns:a16="http://schemas.microsoft.com/office/drawing/2014/main" id="{FAEA44F5-A48A-456B-957D-6BFD0E86D0A8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94" name="Groep 193">
              <a:extLst>
                <a:ext uri="{FF2B5EF4-FFF2-40B4-BE49-F238E27FC236}">
                  <a16:creationId xmlns:a16="http://schemas.microsoft.com/office/drawing/2014/main" id="{B3394B5B-1B80-46E1-B815-BE0DB92BEFC8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D8243243-99D8-4679-88DD-13D113FB167A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218" name="Rechte verbindingslijn 217">
                <a:extLst>
                  <a:ext uri="{FF2B5EF4-FFF2-40B4-BE49-F238E27FC236}">
                    <a16:creationId xmlns:a16="http://schemas.microsoft.com/office/drawing/2014/main" id="{A142684F-40E6-447C-8301-43EEC7AE86EB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9" name="Gelijkbenige driehoek 218">
                <a:extLst>
                  <a:ext uri="{FF2B5EF4-FFF2-40B4-BE49-F238E27FC236}">
                    <a16:creationId xmlns:a16="http://schemas.microsoft.com/office/drawing/2014/main" id="{14F72DD2-F80E-4464-81C1-37C03FA2CD8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5" name="Ovaal 194">
              <a:extLst>
                <a:ext uri="{FF2B5EF4-FFF2-40B4-BE49-F238E27FC236}">
                  <a16:creationId xmlns:a16="http://schemas.microsoft.com/office/drawing/2014/main" id="{2AFA1B2F-0D52-455B-9B76-727240AEA4C9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96" name="Rechthoek 195">
              <a:extLst>
                <a:ext uri="{FF2B5EF4-FFF2-40B4-BE49-F238E27FC236}">
                  <a16:creationId xmlns:a16="http://schemas.microsoft.com/office/drawing/2014/main" id="{4AE97593-25E8-4E5C-9B78-A98CC81B1961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97" name="Groep 196">
              <a:extLst>
                <a:ext uri="{FF2B5EF4-FFF2-40B4-BE49-F238E27FC236}">
                  <a16:creationId xmlns:a16="http://schemas.microsoft.com/office/drawing/2014/main" id="{5D209D80-31DA-4DED-918A-0A9288E93462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201" name="Groep 200">
                <a:extLst>
                  <a:ext uri="{FF2B5EF4-FFF2-40B4-BE49-F238E27FC236}">
                    <a16:creationId xmlns:a16="http://schemas.microsoft.com/office/drawing/2014/main" id="{DFB4B688-B0F2-4691-86C2-B2B8C9394BD7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204" name="Groep 203">
                  <a:extLst>
                    <a:ext uri="{FF2B5EF4-FFF2-40B4-BE49-F238E27FC236}">
                      <a16:creationId xmlns:a16="http://schemas.microsoft.com/office/drawing/2014/main" id="{8093FA32-0575-4B2D-8D35-1839EF06F6AF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11" name="Groep 210">
                    <a:extLst>
                      <a:ext uri="{FF2B5EF4-FFF2-40B4-BE49-F238E27FC236}">
                        <a16:creationId xmlns:a16="http://schemas.microsoft.com/office/drawing/2014/main" id="{7920890B-B96B-487D-9C2F-3AB63CDF18B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14" name="Rechthoek 213">
                      <a:extLst>
                        <a:ext uri="{FF2B5EF4-FFF2-40B4-BE49-F238E27FC236}">
                          <a16:creationId xmlns:a16="http://schemas.microsoft.com/office/drawing/2014/main" id="{05E7332A-CC04-4992-8660-112FB426742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5" name="Rechthoek 214">
                      <a:extLst>
                        <a:ext uri="{FF2B5EF4-FFF2-40B4-BE49-F238E27FC236}">
                          <a16:creationId xmlns:a16="http://schemas.microsoft.com/office/drawing/2014/main" id="{F63F16D0-4724-4070-BEA8-529B83BF0A3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6" name="Ovaal 215">
                      <a:extLst>
                        <a:ext uri="{FF2B5EF4-FFF2-40B4-BE49-F238E27FC236}">
                          <a16:creationId xmlns:a16="http://schemas.microsoft.com/office/drawing/2014/main" id="{C9368BE3-09E9-4413-8F18-97AEA0A37FC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12" name="Afbeelding 211">
                    <a:extLst>
                      <a:ext uri="{FF2B5EF4-FFF2-40B4-BE49-F238E27FC236}">
                        <a16:creationId xmlns:a16="http://schemas.microsoft.com/office/drawing/2014/main" id="{B69F1F1B-0797-4970-A0C3-53E5A7A08A9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13" name="Afbeelding 212">
                    <a:extLst>
                      <a:ext uri="{FF2B5EF4-FFF2-40B4-BE49-F238E27FC236}">
                        <a16:creationId xmlns:a16="http://schemas.microsoft.com/office/drawing/2014/main" id="{BFE5F959-5C05-4E00-89C6-A7018F4F2CA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5" name="Groep 204">
                  <a:extLst>
                    <a:ext uri="{FF2B5EF4-FFF2-40B4-BE49-F238E27FC236}">
                      <a16:creationId xmlns:a16="http://schemas.microsoft.com/office/drawing/2014/main" id="{62D53C13-2AEB-49D4-84F0-4EECC2E00B46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9" name="Rechthoek 208">
                    <a:extLst>
                      <a:ext uri="{FF2B5EF4-FFF2-40B4-BE49-F238E27FC236}">
                        <a16:creationId xmlns:a16="http://schemas.microsoft.com/office/drawing/2014/main" id="{C9F7F63E-9734-45CB-A09E-D7B9809DCD8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10" name="Rechthoek 209">
                    <a:extLst>
                      <a:ext uri="{FF2B5EF4-FFF2-40B4-BE49-F238E27FC236}">
                        <a16:creationId xmlns:a16="http://schemas.microsoft.com/office/drawing/2014/main" id="{B439926E-94B2-4421-B7EB-95EFD70ABE8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06" name="Groep 205">
                  <a:extLst>
                    <a:ext uri="{FF2B5EF4-FFF2-40B4-BE49-F238E27FC236}">
                      <a16:creationId xmlns:a16="http://schemas.microsoft.com/office/drawing/2014/main" id="{A69990E4-6897-4B81-B63E-4980661375A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7" name="Rechthoek 206">
                    <a:extLst>
                      <a:ext uri="{FF2B5EF4-FFF2-40B4-BE49-F238E27FC236}">
                        <a16:creationId xmlns:a16="http://schemas.microsoft.com/office/drawing/2014/main" id="{175E8492-9C0D-4207-9D3F-34F033B2BA5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8" name="Rechthoek 207">
                    <a:extLst>
                      <a:ext uri="{FF2B5EF4-FFF2-40B4-BE49-F238E27FC236}">
                        <a16:creationId xmlns:a16="http://schemas.microsoft.com/office/drawing/2014/main" id="{94762294-E4CD-466A-B65D-771A4BC6A55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202" name="Rechthoek 201">
                <a:extLst>
                  <a:ext uri="{FF2B5EF4-FFF2-40B4-BE49-F238E27FC236}">
                    <a16:creationId xmlns:a16="http://schemas.microsoft.com/office/drawing/2014/main" id="{5D96AA59-620D-4D0E-AC4A-B9C71A619FA8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203" name="Gelijkbenige driehoek 202">
                <a:extLst>
                  <a:ext uri="{FF2B5EF4-FFF2-40B4-BE49-F238E27FC236}">
                    <a16:creationId xmlns:a16="http://schemas.microsoft.com/office/drawing/2014/main" id="{8506A2B4-07F6-4103-A633-23EDA6AC210C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8" name="ICOON_info">
              <a:extLst>
                <a:ext uri="{FF2B5EF4-FFF2-40B4-BE49-F238E27FC236}">
                  <a16:creationId xmlns:a16="http://schemas.microsoft.com/office/drawing/2014/main" id="{7321AE37-0DC0-48FE-8BC9-824FFBB00E7F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199" name="Ovaal 198">
                <a:extLst>
                  <a:ext uri="{FF2B5EF4-FFF2-40B4-BE49-F238E27FC236}">
                    <a16:creationId xmlns:a16="http://schemas.microsoft.com/office/drawing/2014/main" id="{A784C457-5777-4EEA-9E01-DDFE7823CFF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Graphic 163" descr="Informatie">
                <a:extLst>
                  <a:ext uri="{FF2B5EF4-FFF2-40B4-BE49-F238E27FC236}">
                    <a16:creationId xmlns:a16="http://schemas.microsoft.com/office/drawing/2014/main" id="{7C2B8AA0-3CAD-44BB-923F-6B942813A5E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26" name="INSTRUCTION">
            <a:extLst>
              <a:ext uri="{FF2B5EF4-FFF2-40B4-BE49-F238E27FC236}">
                <a16:creationId xmlns:a16="http://schemas.microsoft.com/office/drawing/2014/main" id="{0645E8BD-369A-49F7-84E4-F9EAA242EA8F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227" name="Rechthoek 226">
              <a:extLst>
                <a:ext uri="{FF2B5EF4-FFF2-40B4-BE49-F238E27FC236}">
                  <a16:creationId xmlns:a16="http://schemas.microsoft.com/office/drawing/2014/main" id="{30FEE83A-A3B0-49B1-89CE-736C0134CE9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228" name="Ovaal 227">
              <a:extLst>
                <a:ext uri="{FF2B5EF4-FFF2-40B4-BE49-F238E27FC236}">
                  <a16:creationId xmlns:a16="http://schemas.microsoft.com/office/drawing/2014/main" id="{22BCC0D6-E019-4CD5-825F-850F514E3F75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29" name="Rechthoek 228">
              <a:extLst>
                <a:ext uri="{FF2B5EF4-FFF2-40B4-BE49-F238E27FC236}">
                  <a16:creationId xmlns:a16="http://schemas.microsoft.com/office/drawing/2014/main" id="{6C562E87-C536-4B4E-9EE0-35CDC9C73558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30" name="Ovaal 229">
              <a:extLst>
                <a:ext uri="{FF2B5EF4-FFF2-40B4-BE49-F238E27FC236}">
                  <a16:creationId xmlns:a16="http://schemas.microsoft.com/office/drawing/2014/main" id="{BFC22186-CE61-4638-A90F-7C9530ADF8BE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1" name="Rechthoek 230">
              <a:extLst>
                <a:ext uri="{FF2B5EF4-FFF2-40B4-BE49-F238E27FC236}">
                  <a16:creationId xmlns:a16="http://schemas.microsoft.com/office/drawing/2014/main" id="{8F1BB4B2-D328-40B2-AA77-BF2AC18769FF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32" name="Rechthoek 231">
              <a:extLst>
                <a:ext uri="{FF2B5EF4-FFF2-40B4-BE49-F238E27FC236}">
                  <a16:creationId xmlns:a16="http://schemas.microsoft.com/office/drawing/2014/main" id="{81E0BBD9-7447-46B7-B17B-EB690006C0C7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33" name="Ovaal 232">
              <a:extLst>
                <a:ext uri="{FF2B5EF4-FFF2-40B4-BE49-F238E27FC236}">
                  <a16:creationId xmlns:a16="http://schemas.microsoft.com/office/drawing/2014/main" id="{9C18CACD-FFA4-4D59-88ED-ACE17FD0B143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4" name="Rechthoek 233">
              <a:extLst>
                <a:ext uri="{FF2B5EF4-FFF2-40B4-BE49-F238E27FC236}">
                  <a16:creationId xmlns:a16="http://schemas.microsoft.com/office/drawing/2014/main" id="{39873B35-DC00-4366-8F67-E12A156CD408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35" name="Ovaal 234">
              <a:extLst>
                <a:ext uri="{FF2B5EF4-FFF2-40B4-BE49-F238E27FC236}">
                  <a16:creationId xmlns:a16="http://schemas.microsoft.com/office/drawing/2014/main" id="{4C5F0591-3020-4AE6-B5F0-948B07D7101A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36" name="Rechthoek 235">
              <a:extLst>
                <a:ext uri="{FF2B5EF4-FFF2-40B4-BE49-F238E27FC236}">
                  <a16:creationId xmlns:a16="http://schemas.microsoft.com/office/drawing/2014/main" id="{AE782D91-FDBA-4D71-BB8E-127C54AC1F8A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 (blue)</a:t>
              </a:r>
            </a:p>
          </p:txBody>
        </p:sp>
        <p:sp>
          <p:nvSpPr>
            <p:cNvPr id="237" name="Ovaal 236">
              <a:extLst>
                <a:ext uri="{FF2B5EF4-FFF2-40B4-BE49-F238E27FC236}">
                  <a16:creationId xmlns:a16="http://schemas.microsoft.com/office/drawing/2014/main" id="{2FD6D15E-0E42-4724-9AD6-10B7B30647F0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8" name="Rechthoek 237">
              <a:extLst>
                <a:ext uri="{FF2B5EF4-FFF2-40B4-BE49-F238E27FC236}">
                  <a16:creationId xmlns:a16="http://schemas.microsoft.com/office/drawing/2014/main" id="{C0F8C55F-AE42-4105-952C-CC2CEA80937D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 (black)</a:t>
              </a:r>
            </a:p>
          </p:txBody>
        </p:sp>
        <p:sp>
          <p:nvSpPr>
            <p:cNvPr id="239" name="Ovaal 238">
              <a:extLst>
                <a:ext uri="{FF2B5EF4-FFF2-40B4-BE49-F238E27FC236}">
                  <a16:creationId xmlns:a16="http://schemas.microsoft.com/office/drawing/2014/main" id="{EE4D7EBC-FE4F-4551-9C7B-E9922B1AA127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40" name="Rechthoek 239">
              <a:extLst>
                <a:ext uri="{FF2B5EF4-FFF2-40B4-BE49-F238E27FC236}">
                  <a16:creationId xmlns:a16="http://schemas.microsoft.com/office/drawing/2014/main" id="{D03F33B8-F731-47DC-8722-FAE72A8416CF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4625" marR="0" lvl="0" indent="-17462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41" name="Ovaal 240">
              <a:extLst>
                <a:ext uri="{FF2B5EF4-FFF2-40B4-BE49-F238E27FC236}">
                  <a16:creationId xmlns:a16="http://schemas.microsoft.com/office/drawing/2014/main" id="{349ECA2E-F909-4EE7-9A13-29819F56AC10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42" name="Rechthoek 241">
              <a:extLst>
                <a:ext uri="{FF2B5EF4-FFF2-40B4-BE49-F238E27FC236}">
                  <a16:creationId xmlns:a16="http://schemas.microsoft.com/office/drawing/2014/main" id="{5CFE2BC7-353D-495A-A991-510632B9FC5F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4625" marR="0" lvl="0" indent="-17462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43" name="Ovaal 242">
              <a:extLst>
                <a:ext uri="{FF2B5EF4-FFF2-40B4-BE49-F238E27FC236}">
                  <a16:creationId xmlns:a16="http://schemas.microsoft.com/office/drawing/2014/main" id="{A7966FF8-7F5B-4E3A-8916-3B1A0084E4B7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44" name="Rechthoek 243">
              <a:extLst>
                <a:ext uri="{FF2B5EF4-FFF2-40B4-BE49-F238E27FC236}">
                  <a16:creationId xmlns:a16="http://schemas.microsoft.com/office/drawing/2014/main" id="{E0B5112A-D893-49BD-BB07-2660F34788FD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050" b="0" i="1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45" name="Ovaal 244">
              <a:extLst>
                <a:ext uri="{FF2B5EF4-FFF2-40B4-BE49-F238E27FC236}">
                  <a16:creationId xmlns:a16="http://schemas.microsoft.com/office/drawing/2014/main" id="{AAB8490E-4F02-477F-BC7B-B079718479D4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46" name="Rechthoek 245">
              <a:extLst>
                <a:ext uri="{FF2B5EF4-FFF2-40B4-BE49-F238E27FC236}">
                  <a16:creationId xmlns:a16="http://schemas.microsoft.com/office/drawing/2014/main" id="{BF939399-3D96-43E9-8871-26A275F601C2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Header</a:t>
              </a:r>
            </a:p>
          </p:txBody>
        </p:sp>
        <p:sp>
          <p:nvSpPr>
            <p:cNvPr id="247" name="Rechthoek 246">
              <a:extLst>
                <a:ext uri="{FF2B5EF4-FFF2-40B4-BE49-F238E27FC236}">
                  <a16:creationId xmlns:a16="http://schemas.microsoft.com/office/drawing/2014/main" id="{E1AFE75F-FF37-4189-B5C1-71E2DFD2260B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248" name="ICOON_info">
              <a:extLst>
                <a:ext uri="{FF2B5EF4-FFF2-40B4-BE49-F238E27FC236}">
                  <a16:creationId xmlns:a16="http://schemas.microsoft.com/office/drawing/2014/main" id="{6C8122AB-C9EF-48A0-B685-6B8E40204C94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290" name="Ovaal 289">
                <a:extLst>
                  <a:ext uri="{FF2B5EF4-FFF2-40B4-BE49-F238E27FC236}">
                    <a16:creationId xmlns:a16="http://schemas.microsoft.com/office/drawing/2014/main" id="{AF9ED7DB-7647-4364-98B2-D58DDAE9169B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" name="Graphic 163" descr="Informatie">
                <a:extLst>
                  <a:ext uri="{FF2B5EF4-FFF2-40B4-BE49-F238E27FC236}">
                    <a16:creationId xmlns:a16="http://schemas.microsoft.com/office/drawing/2014/main" id="{548E707B-3956-4C37-8059-D4EF95590D7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49" name="VOORBEELD">
              <a:extLst>
                <a:ext uri="{FF2B5EF4-FFF2-40B4-BE49-F238E27FC236}">
                  <a16:creationId xmlns:a16="http://schemas.microsoft.com/office/drawing/2014/main" id="{94A002D0-3C7D-44BD-8258-088A216EE6CD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50" name="Rechthoek 249">
                <a:extLst>
                  <a:ext uri="{FF2B5EF4-FFF2-40B4-BE49-F238E27FC236}">
                    <a16:creationId xmlns:a16="http://schemas.microsoft.com/office/drawing/2014/main" id="{EECD0B18-7C2C-4B05-BE98-9735CDEC6ED3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251" name="Rechthoek 250">
                <a:extLst>
                  <a:ext uri="{FF2B5EF4-FFF2-40B4-BE49-F238E27FC236}">
                    <a16:creationId xmlns:a16="http://schemas.microsoft.com/office/drawing/2014/main" id="{7B8881C9-10F4-49B0-848A-68A53DDC1F47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52" name="Groep 251">
                <a:extLst>
                  <a:ext uri="{FF2B5EF4-FFF2-40B4-BE49-F238E27FC236}">
                    <a16:creationId xmlns:a16="http://schemas.microsoft.com/office/drawing/2014/main" id="{A2F01397-F509-4C0E-8B28-DFD2CE735773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283" name="Groep 282">
                  <a:extLst>
                    <a:ext uri="{FF2B5EF4-FFF2-40B4-BE49-F238E27FC236}">
                      <a16:creationId xmlns:a16="http://schemas.microsoft.com/office/drawing/2014/main" id="{CB5387B8-8B3A-42DA-9073-6ED8D656933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85" name="Rechte verbindingslijn 284">
                    <a:extLst>
                      <a:ext uri="{FF2B5EF4-FFF2-40B4-BE49-F238E27FC236}">
                        <a16:creationId xmlns:a16="http://schemas.microsoft.com/office/drawing/2014/main" id="{76FBF47F-205F-4550-8036-4E801DECA1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6" name="Rechte verbindingslijn 285">
                    <a:extLst>
                      <a:ext uri="{FF2B5EF4-FFF2-40B4-BE49-F238E27FC236}">
                        <a16:creationId xmlns:a16="http://schemas.microsoft.com/office/drawing/2014/main" id="{8D785D4B-A7BC-483C-9924-CA33F6DC49B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7" name="Rechte verbindingslijn 286">
                    <a:extLst>
                      <a:ext uri="{FF2B5EF4-FFF2-40B4-BE49-F238E27FC236}">
                        <a16:creationId xmlns:a16="http://schemas.microsoft.com/office/drawing/2014/main" id="{D55EC0C6-B180-440A-87D5-013DB7021C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8" name="Rechte verbindingslijn 287">
                    <a:extLst>
                      <a:ext uri="{FF2B5EF4-FFF2-40B4-BE49-F238E27FC236}">
                        <a16:creationId xmlns:a16="http://schemas.microsoft.com/office/drawing/2014/main" id="{D7B4A75B-AF4F-4C91-BCB1-38047B4501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9" name="Rechte verbindingslijn 288">
                    <a:extLst>
                      <a:ext uri="{FF2B5EF4-FFF2-40B4-BE49-F238E27FC236}">
                        <a16:creationId xmlns:a16="http://schemas.microsoft.com/office/drawing/2014/main" id="{E650D23A-E916-4F09-AB76-AF07D997ADE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84" name="Pijl: rechts 283">
                  <a:extLst>
                    <a:ext uri="{FF2B5EF4-FFF2-40B4-BE49-F238E27FC236}">
                      <a16:creationId xmlns:a16="http://schemas.microsoft.com/office/drawing/2014/main" id="{A07D77E6-06B1-46BA-88EC-4D0D5C64929D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3" name="Groep 252">
                <a:extLst>
                  <a:ext uri="{FF2B5EF4-FFF2-40B4-BE49-F238E27FC236}">
                    <a16:creationId xmlns:a16="http://schemas.microsoft.com/office/drawing/2014/main" id="{35F815C4-3DB6-4D52-930D-7E38F005F8DA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276" name="Groep 275">
                  <a:extLst>
                    <a:ext uri="{FF2B5EF4-FFF2-40B4-BE49-F238E27FC236}">
                      <a16:creationId xmlns:a16="http://schemas.microsoft.com/office/drawing/2014/main" id="{2CC84B2B-2B1D-4C37-B321-D29D9771CDD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78" name="Rechte verbindingslijn 277">
                    <a:extLst>
                      <a:ext uri="{FF2B5EF4-FFF2-40B4-BE49-F238E27FC236}">
                        <a16:creationId xmlns:a16="http://schemas.microsoft.com/office/drawing/2014/main" id="{36274437-6238-4469-9E4A-F5ECE596D3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9" name="Rechte verbindingslijn 278">
                    <a:extLst>
                      <a:ext uri="{FF2B5EF4-FFF2-40B4-BE49-F238E27FC236}">
                        <a16:creationId xmlns:a16="http://schemas.microsoft.com/office/drawing/2014/main" id="{91B8C0F1-C905-4E9B-A83C-28D7F23EE3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0" name="Rechte verbindingslijn 279">
                    <a:extLst>
                      <a:ext uri="{FF2B5EF4-FFF2-40B4-BE49-F238E27FC236}">
                        <a16:creationId xmlns:a16="http://schemas.microsoft.com/office/drawing/2014/main" id="{FD2CB986-C061-4140-8879-091367C472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1" name="Rechte verbindingslijn 280">
                    <a:extLst>
                      <a:ext uri="{FF2B5EF4-FFF2-40B4-BE49-F238E27FC236}">
                        <a16:creationId xmlns:a16="http://schemas.microsoft.com/office/drawing/2014/main" id="{7D864F34-49BF-4511-9563-216F10756EB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2" name="Rechte verbindingslijn 281">
                    <a:extLst>
                      <a:ext uri="{FF2B5EF4-FFF2-40B4-BE49-F238E27FC236}">
                        <a16:creationId xmlns:a16="http://schemas.microsoft.com/office/drawing/2014/main" id="{66490C72-1A9F-406F-8051-75E64BF3A91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77" name="Pijl: rechts 276">
                  <a:extLst>
                    <a:ext uri="{FF2B5EF4-FFF2-40B4-BE49-F238E27FC236}">
                      <a16:creationId xmlns:a16="http://schemas.microsoft.com/office/drawing/2014/main" id="{0CAD837B-088C-4DE9-897C-F090523F16B6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254" name="Rechte verbindingslijn 253">
                <a:extLst>
                  <a:ext uri="{FF2B5EF4-FFF2-40B4-BE49-F238E27FC236}">
                    <a16:creationId xmlns:a16="http://schemas.microsoft.com/office/drawing/2014/main" id="{1614A704-346E-483C-839B-9609687DA8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55" name="Rechte verbindingslijn 254">
                <a:extLst>
                  <a:ext uri="{FF2B5EF4-FFF2-40B4-BE49-F238E27FC236}">
                    <a16:creationId xmlns:a16="http://schemas.microsoft.com/office/drawing/2014/main" id="{870BB056-8BC6-4002-B8F4-88F38AFA9C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256" name="Rechthoek 255">
                <a:extLst>
                  <a:ext uri="{FF2B5EF4-FFF2-40B4-BE49-F238E27FC236}">
                    <a16:creationId xmlns:a16="http://schemas.microsoft.com/office/drawing/2014/main" id="{B695DD01-84BF-4501-AFFF-197BA25493AA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257" name="Rechthoek 256">
                <a:extLst>
                  <a:ext uri="{FF2B5EF4-FFF2-40B4-BE49-F238E27FC236}">
                    <a16:creationId xmlns:a16="http://schemas.microsoft.com/office/drawing/2014/main" id="{898143CA-8A75-41C3-9AB5-264C6DA1818D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258" name="Groep 257">
                <a:extLst>
                  <a:ext uri="{FF2B5EF4-FFF2-40B4-BE49-F238E27FC236}">
                    <a16:creationId xmlns:a16="http://schemas.microsoft.com/office/drawing/2014/main" id="{F1F45016-6E22-4DEE-8271-C2A1A94D42EE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268" name="Rechthoek 267">
                  <a:extLst>
                    <a:ext uri="{FF2B5EF4-FFF2-40B4-BE49-F238E27FC236}">
                      <a16:creationId xmlns:a16="http://schemas.microsoft.com/office/drawing/2014/main" id="{219B605A-81A9-4146-B0C9-50C5ECB1888E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69" name="Groep 268">
                  <a:extLst>
                    <a:ext uri="{FF2B5EF4-FFF2-40B4-BE49-F238E27FC236}">
                      <a16:creationId xmlns:a16="http://schemas.microsoft.com/office/drawing/2014/main" id="{11F48749-86E6-4D96-B0EE-756E01991A8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71" name="Rechte verbindingslijn 270">
                    <a:extLst>
                      <a:ext uri="{FF2B5EF4-FFF2-40B4-BE49-F238E27FC236}">
                        <a16:creationId xmlns:a16="http://schemas.microsoft.com/office/drawing/2014/main" id="{248947B3-2120-4518-AE57-4F498890B12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271">
                    <a:extLst>
                      <a:ext uri="{FF2B5EF4-FFF2-40B4-BE49-F238E27FC236}">
                        <a16:creationId xmlns:a16="http://schemas.microsoft.com/office/drawing/2014/main" id="{2FFDC1C7-DDE4-44A6-86D6-9382D252839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3" name="Rechte verbindingslijn 272">
                    <a:extLst>
                      <a:ext uri="{FF2B5EF4-FFF2-40B4-BE49-F238E27FC236}">
                        <a16:creationId xmlns:a16="http://schemas.microsoft.com/office/drawing/2014/main" id="{165BDB9B-6FF5-463F-886F-F82D6952A5E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4" name="Rechte verbindingslijn 273">
                    <a:extLst>
                      <a:ext uri="{FF2B5EF4-FFF2-40B4-BE49-F238E27FC236}">
                        <a16:creationId xmlns:a16="http://schemas.microsoft.com/office/drawing/2014/main" id="{E49D7B0C-10E4-451E-A542-1D30702FDC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5" name="Rechte verbindingslijn 274">
                    <a:extLst>
                      <a:ext uri="{FF2B5EF4-FFF2-40B4-BE49-F238E27FC236}">
                        <a16:creationId xmlns:a16="http://schemas.microsoft.com/office/drawing/2014/main" id="{CA984D45-0881-4A6D-82D3-881EF31BFE5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70" name="Pijl: rechts 269">
                  <a:extLst>
                    <a:ext uri="{FF2B5EF4-FFF2-40B4-BE49-F238E27FC236}">
                      <a16:creationId xmlns:a16="http://schemas.microsoft.com/office/drawing/2014/main" id="{9CCC89AF-B333-4B8A-9B66-918B58BA681C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9" name="Groep 258">
                <a:extLst>
                  <a:ext uri="{FF2B5EF4-FFF2-40B4-BE49-F238E27FC236}">
                    <a16:creationId xmlns:a16="http://schemas.microsoft.com/office/drawing/2014/main" id="{63196D2F-E650-434E-8734-8F9E80CB772E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260" name="Rechthoek 259">
                  <a:extLst>
                    <a:ext uri="{FF2B5EF4-FFF2-40B4-BE49-F238E27FC236}">
                      <a16:creationId xmlns:a16="http://schemas.microsoft.com/office/drawing/2014/main" id="{3E36C043-45F8-4BE1-9436-B784B230B049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61" name="Groep 260">
                  <a:extLst>
                    <a:ext uri="{FF2B5EF4-FFF2-40B4-BE49-F238E27FC236}">
                      <a16:creationId xmlns:a16="http://schemas.microsoft.com/office/drawing/2014/main" id="{D955C09D-0C3C-4FB0-9FA4-3F8E4E459BB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63" name="Rechte verbindingslijn 262">
                    <a:extLst>
                      <a:ext uri="{FF2B5EF4-FFF2-40B4-BE49-F238E27FC236}">
                        <a16:creationId xmlns:a16="http://schemas.microsoft.com/office/drawing/2014/main" id="{0AA3EE05-20A2-46D7-A13B-E33849CECA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4" name="Rechte verbindingslijn 263">
                    <a:extLst>
                      <a:ext uri="{FF2B5EF4-FFF2-40B4-BE49-F238E27FC236}">
                        <a16:creationId xmlns:a16="http://schemas.microsoft.com/office/drawing/2014/main" id="{B86CCF0C-BC9D-46A2-936E-A7C0F70D130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5" name="Rechte verbindingslijn 264">
                    <a:extLst>
                      <a:ext uri="{FF2B5EF4-FFF2-40B4-BE49-F238E27FC236}">
                        <a16:creationId xmlns:a16="http://schemas.microsoft.com/office/drawing/2014/main" id="{D2CB1D73-A2EC-4072-B17C-0D6040783AF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6" name="Rechte verbindingslijn 265">
                    <a:extLst>
                      <a:ext uri="{FF2B5EF4-FFF2-40B4-BE49-F238E27FC236}">
                        <a16:creationId xmlns:a16="http://schemas.microsoft.com/office/drawing/2014/main" id="{51997C44-B5BD-4015-8DD0-0D7D0CBA52D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7" name="Rechte verbindingslijn 266">
                    <a:extLst>
                      <a:ext uri="{FF2B5EF4-FFF2-40B4-BE49-F238E27FC236}">
                        <a16:creationId xmlns:a16="http://schemas.microsoft.com/office/drawing/2014/main" id="{4798AB90-5F8E-48D0-8D80-26C38EEBC4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62" name="Pijl: rechts 261">
                  <a:extLst>
                    <a:ext uri="{FF2B5EF4-FFF2-40B4-BE49-F238E27FC236}">
                      <a16:creationId xmlns:a16="http://schemas.microsoft.com/office/drawing/2014/main" id="{D7500A23-AD07-4EB3-80A0-A1AE5108DCC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32736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-u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1FC6AAA-45D8-4459-9320-A1F7AF44A4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69139" y="1757364"/>
            <a:ext cx="5268593" cy="4063626"/>
          </a:xfrm>
          <a:blipFill>
            <a:blip r:embed="rId2"/>
            <a:srcRect/>
            <a:stretch>
              <a:fillRect t="-43" b="-43"/>
            </a:stretch>
          </a:blip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7" name="afbeelding">
            <a:extLst>
              <a:ext uri="{FF2B5EF4-FFF2-40B4-BE49-F238E27FC236}">
                <a16:creationId xmlns:a16="http://schemas.microsoft.com/office/drawing/2014/main" id="{F5DD7638-82E8-4232-942C-70C34A2E16F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342702" y="2011386"/>
            <a:ext cx="4761492" cy="2663933"/>
          </a:xfrm>
          <a:prstGeom prst="roundRect">
            <a:avLst>
              <a:gd name="adj" fmla="val 877"/>
            </a:avLst>
          </a:prstGeom>
          <a:solidFill>
            <a:schemeClr val="bg1">
              <a:lumMod val="65000"/>
            </a:schemeClr>
          </a:solidFill>
        </p:spPr>
        <p:txBody>
          <a:bodyPr bIns="126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an image</a:t>
            </a:r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4FCE8B7B-8D3B-466F-8956-5C1F4F50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4987" y="544768"/>
            <a:ext cx="11114088" cy="709102"/>
          </a:xfrm>
        </p:spPr>
        <p:txBody>
          <a:bodyPr/>
          <a:lstStyle/>
          <a:p>
            <a:r>
              <a:rPr lang="en-GB"/>
              <a:t>Title</a:t>
            </a:r>
            <a:br>
              <a:rPr lang="en-GB"/>
            </a:br>
            <a:r>
              <a:rPr lang="en-GB"/>
              <a:t>max. 2 lines</a:t>
            </a: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C8474D2A-EAE8-4700-98D0-EF636863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1A1203-CA3D-4D48-AFA0-9D668419C1D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1" name="- INFO">
            <a:extLst>
              <a:ext uri="{FF2B5EF4-FFF2-40B4-BE49-F238E27FC236}">
                <a16:creationId xmlns:a16="http://schemas.microsoft.com/office/drawing/2014/main" id="{E9B6E537-682E-4D63-8EED-768A643E57AC}"/>
              </a:ext>
            </a:extLst>
          </p:cNvPr>
          <p:cNvSpPr txBox="1"/>
          <p:nvPr userDrawn="1"/>
        </p:nvSpPr>
        <p:spPr>
          <a:xfrm>
            <a:off x="0" y="-321991"/>
            <a:ext cx="12179300" cy="1984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GB" sz="1400" b="1" cap="none" spc="0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Mock-ups</a:t>
            </a:r>
          </a:p>
        </p:txBody>
      </p: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9F81CED9-35C4-4F53-BD99-DE14AB90685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16200000">
            <a:off x="1018207" y="3246285"/>
            <a:ext cx="3062389" cy="2321247"/>
          </a:xfrm>
          <a:blipFill>
            <a:blip r:embed="rId3"/>
            <a:srcRect/>
            <a:stretch>
              <a:fillRect l="-1" t="591" r="-1748" b="306"/>
            </a:stretch>
          </a:blip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B810164-5207-49F2-94A0-C9DD9CCAD46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096518" y="3368495"/>
            <a:ext cx="4354893" cy="2580233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 l="-37" r="-37"/>
            </a:stretch>
          </a:blip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5" name="afbeelding">
            <a:extLst>
              <a:ext uri="{FF2B5EF4-FFF2-40B4-BE49-F238E27FC236}">
                <a16:creationId xmlns:a16="http://schemas.microsoft.com/office/drawing/2014/main" id="{73FDB4B0-ABEF-4B10-ABC6-326BED475B2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607318" y="3524906"/>
            <a:ext cx="3333829" cy="2106181"/>
          </a:xfrm>
          <a:prstGeom prst="roundRect">
            <a:avLst>
              <a:gd name="adj" fmla="val 877"/>
            </a:avLst>
          </a:prstGeom>
          <a:solidFill>
            <a:schemeClr val="bg1">
              <a:lumMod val="65000"/>
            </a:schemeClr>
          </a:solidFill>
        </p:spPr>
        <p:txBody>
          <a:bodyPr bIns="126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an image</a:t>
            </a:r>
          </a:p>
        </p:txBody>
      </p:sp>
      <p:sp>
        <p:nvSpPr>
          <p:cNvPr id="18" name="afbeelding">
            <a:extLst>
              <a:ext uri="{FF2B5EF4-FFF2-40B4-BE49-F238E27FC236}">
                <a16:creationId xmlns:a16="http://schemas.microsoft.com/office/drawing/2014/main" id="{BD921C09-BF20-4BA7-BAAE-B34E81A313C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495344" y="3119032"/>
            <a:ext cx="1869332" cy="2701958"/>
          </a:xfrm>
          <a:prstGeom prst="roundRect">
            <a:avLst>
              <a:gd name="adj" fmla="val 2738"/>
            </a:avLst>
          </a:prstGeom>
          <a:solidFill>
            <a:schemeClr val="bg1">
              <a:lumMod val="65000"/>
            </a:schemeClr>
          </a:solidFill>
        </p:spPr>
        <p:txBody>
          <a:bodyPr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an image</a:t>
            </a:r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80BA6A5D-DF73-46E9-ABF5-3BF84F4A08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85266" y="4017556"/>
            <a:ext cx="1009650" cy="2004118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 l="-1080" r="-1080"/>
            </a:stretch>
          </a:blip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13" name="afbeelding">
            <a:extLst>
              <a:ext uri="{FF2B5EF4-FFF2-40B4-BE49-F238E27FC236}">
                <a16:creationId xmlns:a16="http://schemas.microsoft.com/office/drawing/2014/main" id="{F8927AAA-2F30-496D-8A35-4155E919B28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138368" y="4061958"/>
            <a:ext cx="891426" cy="1880740"/>
          </a:xfrm>
          <a:prstGeom prst="roundRect">
            <a:avLst>
              <a:gd name="adj" fmla="val 8315"/>
            </a:avLst>
          </a:prstGeom>
          <a:solidFill>
            <a:schemeClr val="bg1">
              <a:lumMod val="65000"/>
            </a:schemeClr>
          </a:solidFill>
        </p:spPr>
        <p:txBody>
          <a:bodyPr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Click on </a:t>
            </a:r>
            <a:br>
              <a:rPr lang="en-GB"/>
            </a:br>
            <a:r>
              <a:rPr lang="en-GB"/>
              <a:t>the icon below</a:t>
            </a:r>
            <a:br>
              <a:rPr lang="en-GB"/>
            </a:br>
            <a:r>
              <a:rPr lang="en-GB"/>
              <a:t>to insert an image</a:t>
            </a:r>
          </a:p>
        </p:txBody>
      </p:sp>
      <p:grpSp>
        <p:nvGrpSpPr>
          <p:cNvPr id="84" name="INSTRUCTION">
            <a:extLst>
              <a:ext uri="{FF2B5EF4-FFF2-40B4-BE49-F238E27FC236}">
                <a16:creationId xmlns:a16="http://schemas.microsoft.com/office/drawing/2014/main" id="{C31A4FA2-EE55-4E2C-A60B-59C355F77ACA}"/>
              </a:ext>
            </a:extLst>
          </p:cNvPr>
          <p:cNvGrpSpPr/>
          <p:nvPr userDrawn="1"/>
        </p:nvGrpSpPr>
        <p:grpSpPr>
          <a:xfrm>
            <a:off x="12377595" y="0"/>
            <a:ext cx="3693386" cy="6261886"/>
            <a:chOff x="-3786437" y="0"/>
            <a:chExt cx="3693386" cy="6261886"/>
          </a:xfrm>
        </p:grpSpPr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922BCD33-D23F-4E6F-BB21-A80A37F06024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5273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9B299AC-5B3A-4869-A0C8-9813CFDD553F}"/>
                </a:ext>
              </a:extLst>
            </p:cNvPr>
            <p:cNvSpPr/>
            <p:nvPr userDrawn="1"/>
          </p:nvSpPr>
          <p:spPr>
            <a:xfrm>
              <a:off x="-3786437" y="543388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26D905BA-2A9F-4EC7-AD72-AB3F8292FC19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D393D857-5574-4CE2-871D-8BE478F7A471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9" name="Groep 88">
              <a:extLst>
                <a:ext uri="{FF2B5EF4-FFF2-40B4-BE49-F238E27FC236}">
                  <a16:creationId xmlns:a16="http://schemas.microsoft.com/office/drawing/2014/main" id="{049F27F2-7F1D-4089-8CE1-6C3AF857F940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35" name="Rechthoek 134">
                <a:extLst>
                  <a:ext uri="{FF2B5EF4-FFF2-40B4-BE49-F238E27FC236}">
                    <a16:creationId xmlns:a16="http://schemas.microsoft.com/office/drawing/2014/main" id="{060D4D36-4E5F-45DB-8C80-BDD4B76B912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Ovaal 135">
                <a:extLst>
                  <a:ext uri="{FF2B5EF4-FFF2-40B4-BE49-F238E27FC236}">
                    <a16:creationId xmlns:a16="http://schemas.microsoft.com/office/drawing/2014/main" id="{5C14ECC8-7446-474D-AA76-9D6F5ECFD4FD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Vrije vorm: vorm 136">
                <a:extLst>
                  <a:ext uri="{FF2B5EF4-FFF2-40B4-BE49-F238E27FC236}">
                    <a16:creationId xmlns:a16="http://schemas.microsoft.com/office/drawing/2014/main" id="{5B0A5F3F-DE33-4532-8EAE-57FE7DD6255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Rechthoek: afgeronde hoeken 137">
                <a:extLst>
                  <a:ext uri="{FF2B5EF4-FFF2-40B4-BE49-F238E27FC236}">
                    <a16:creationId xmlns:a16="http://schemas.microsoft.com/office/drawing/2014/main" id="{776FC249-FDC5-4453-AD00-269072F2480B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39" name="Rechte verbindingslijn 138">
                <a:extLst>
                  <a:ext uri="{FF2B5EF4-FFF2-40B4-BE49-F238E27FC236}">
                    <a16:creationId xmlns:a16="http://schemas.microsoft.com/office/drawing/2014/main" id="{2026354D-CCAC-4179-AF29-13C943DD565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0" name="Rechte verbindingslijn 139">
                <a:extLst>
                  <a:ext uri="{FF2B5EF4-FFF2-40B4-BE49-F238E27FC236}">
                    <a16:creationId xmlns:a16="http://schemas.microsoft.com/office/drawing/2014/main" id="{5D514748-1CAA-47FC-B21A-D2B839E6C223}"/>
                  </a:ext>
                </a:extLst>
              </p:cNvPr>
              <p:cNvCxnSpPr>
                <a:cxnSpLocks/>
                <a:stCxn id="13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0" name="Ovaal 89">
              <a:extLst>
                <a:ext uri="{FF2B5EF4-FFF2-40B4-BE49-F238E27FC236}">
                  <a16:creationId xmlns:a16="http://schemas.microsoft.com/office/drawing/2014/main" id="{AC8BF6AB-7346-45D0-9D0C-CA9D7112C99F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5E5B540-DE6A-474E-A017-709FBBE83102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26A8F204-6434-466E-B0C6-9BEA7C8400A0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32" name="Rechthoek 131">
                <a:extLst>
                  <a:ext uri="{FF2B5EF4-FFF2-40B4-BE49-F238E27FC236}">
                    <a16:creationId xmlns:a16="http://schemas.microsoft.com/office/drawing/2014/main" id="{6AEFAC11-1ABB-4970-B578-5AEDC76FC65A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33" name="Rechte verbindingslijn 132">
                <a:extLst>
                  <a:ext uri="{FF2B5EF4-FFF2-40B4-BE49-F238E27FC236}">
                    <a16:creationId xmlns:a16="http://schemas.microsoft.com/office/drawing/2014/main" id="{BF552F76-DAFB-4C12-B983-BFEFC38F8A9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34" name="Gelijkbenige driehoek 133">
                <a:extLst>
                  <a:ext uri="{FF2B5EF4-FFF2-40B4-BE49-F238E27FC236}">
                    <a16:creationId xmlns:a16="http://schemas.microsoft.com/office/drawing/2014/main" id="{09D008E8-800B-4CEC-98A1-65CC0E9EC8C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3" name="Ovaal 92">
              <a:extLst>
                <a:ext uri="{FF2B5EF4-FFF2-40B4-BE49-F238E27FC236}">
                  <a16:creationId xmlns:a16="http://schemas.microsoft.com/office/drawing/2014/main" id="{622DBEA7-7B37-435C-A8AF-3590A7295E3C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3E7E596C-7E64-4F26-8230-FBD5EFAB3918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image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‘Send to back’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E4732B69-A97E-4907-8A1D-A057299EE760}"/>
                </a:ext>
              </a:extLst>
            </p:cNvPr>
            <p:cNvSpPr/>
            <p:nvPr userDrawn="1"/>
          </p:nvSpPr>
          <p:spPr>
            <a:xfrm>
              <a:off x="-3603587" y="374423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4CFC3B4-47E1-4769-B23D-2D0BF0C7DA19}"/>
                </a:ext>
              </a:extLst>
            </p:cNvPr>
            <p:cNvSpPr/>
            <p:nvPr userDrawn="1"/>
          </p:nvSpPr>
          <p:spPr>
            <a:xfrm>
              <a:off x="-3319415" y="3744238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7" name="Groep 96">
              <a:extLst>
                <a:ext uri="{FF2B5EF4-FFF2-40B4-BE49-F238E27FC236}">
                  <a16:creationId xmlns:a16="http://schemas.microsoft.com/office/drawing/2014/main" id="{4AAFF073-AC37-487A-B931-FC24AFD6CF36}"/>
                </a:ext>
              </a:extLst>
            </p:cNvPr>
            <p:cNvGrpSpPr/>
            <p:nvPr userDrawn="1"/>
          </p:nvGrpSpPr>
          <p:grpSpPr>
            <a:xfrm>
              <a:off x="-3447286" y="4645990"/>
              <a:ext cx="622283" cy="612919"/>
              <a:chOff x="12617641" y="3403239"/>
              <a:chExt cx="752963" cy="741634"/>
            </a:xfrm>
          </p:grpSpPr>
          <p:grpSp>
            <p:nvGrpSpPr>
              <p:cNvPr id="116" name="Groep 115">
                <a:extLst>
                  <a:ext uri="{FF2B5EF4-FFF2-40B4-BE49-F238E27FC236}">
                    <a16:creationId xmlns:a16="http://schemas.microsoft.com/office/drawing/2014/main" id="{3E6C5BE9-F233-4FBD-89EE-BF11D1143FB1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19" name="Groep 118">
                  <a:extLst>
                    <a:ext uri="{FF2B5EF4-FFF2-40B4-BE49-F238E27FC236}">
                      <a16:creationId xmlns:a16="http://schemas.microsoft.com/office/drawing/2014/main" id="{34A0A6DD-A6A9-4474-A270-B595771764B3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26" name="Groep 125">
                    <a:extLst>
                      <a:ext uri="{FF2B5EF4-FFF2-40B4-BE49-F238E27FC236}">
                        <a16:creationId xmlns:a16="http://schemas.microsoft.com/office/drawing/2014/main" id="{AEAF3843-ED17-4323-A41E-BEE4CA564D9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29" name="Rechthoek 128">
                      <a:extLst>
                        <a:ext uri="{FF2B5EF4-FFF2-40B4-BE49-F238E27FC236}">
                          <a16:creationId xmlns:a16="http://schemas.microsoft.com/office/drawing/2014/main" id="{B8AB4996-E9A4-4257-B542-29E8359F0F2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0" name="Rechthoek 129">
                      <a:extLst>
                        <a:ext uri="{FF2B5EF4-FFF2-40B4-BE49-F238E27FC236}">
                          <a16:creationId xmlns:a16="http://schemas.microsoft.com/office/drawing/2014/main" id="{F7B3724A-2A31-4B07-ADE9-063D0CFE3C3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1" name="Ovaal 130">
                      <a:extLst>
                        <a:ext uri="{FF2B5EF4-FFF2-40B4-BE49-F238E27FC236}">
                          <a16:creationId xmlns:a16="http://schemas.microsoft.com/office/drawing/2014/main" id="{DD2E2C4C-2422-4018-B2AA-42B8A0082A7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27" name="Afbeelding 126">
                    <a:extLst>
                      <a:ext uri="{FF2B5EF4-FFF2-40B4-BE49-F238E27FC236}">
                        <a16:creationId xmlns:a16="http://schemas.microsoft.com/office/drawing/2014/main" id="{B4F68DE4-693D-46CA-AF82-4747DB10F948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8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9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28" name="Afbeelding 127">
                    <a:extLst>
                      <a:ext uri="{FF2B5EF4-FFF2-40B4-BE49-F238E27FC236}">
                        <a16:creationId xmlns:a16="http://schemas.microsoft.com/office/drawing/2014/main" id="{4127B30F-9AC6-4A0F-9C70-CAD0085BBF3D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8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9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0" name="Groep 119">
                  <a:extLst>
                    <a:ext uri="{FF2B5EF4-FFF2-40B4-BE49-F238E27FC236}">
                      <a16:creationId xmlns:a16="http://schemas.microsoft.com/office/drawing/2014/main" id="{726FBF11-37C2-4082-949E-658D111262E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4" name="Rechthoek 123">
                    <a:extLst>
                      <a:ext uri="{FF2B5EF4-FFF2-40B4-BE49-F238E27FC236}">
                        <a16:creationId xmlns:a16="http://schemas.microsoft.com/office/drawing/2014/main" id="{778198F0-A7D8-41D0-A8B1-5109A084779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5" name="Rechthoek 124">
                    <a:extLst>
                      <a:ext uri="{FF2B5EF4-FFF2-40B4-BE49-F238E27FC236}">
                        <a16:creationId xmlns:a16="http://schemas.microsoft.com/office/drawing/2014/main" id="{E1CCC4C8-904F-44FC-B14E-A2333383670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1" name="Groep 120">
                  <a:extLst>
                    <a:ext uri="{FF2B5EF4-FFF2-40B4-BE49-F238E27FC236}">
                      <a16:creationId xmlns:a16="http://schemas.microsoft.com/office/drawing/2014/main" id="{851EC216-2F58-42FA-B1F3-66A7763F26C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2" name="Rechthoek 121">
                    <a:extLst>
                      <a:ext uri="{FF2B5EF4-FFF2-40B4-BE49-F238E27FC236}">
                        <a16:creationId xmlns:a16="http://schemas.microsoft.com/office/drawing/2014/main" id="{547DB950-CB42-4A97-A0B4-9422B266610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3" name="Rechthoek 122">
                    <a:extLst>
                      <a:ext uri="{FF2B5EF4-FFF2-40B4-BE49-F238E27FC236}">
                        <a16:creationId xmlns:a16="http://schemas.microsoft.com/office/drawing/2014/main" id="{67399646-BA50-4691-B06D-0C3B82C19F6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13F5D308-2181-4F39-BA04-616416F91C9B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18" name="Gelijkbenige driehoek 117">
                <a:extLst>
                  <a:ext uri="{FF2B5EF4-FFF2-40B4-BE49-F238E27FC236}">
                    <a16:creationId xmlns:a16="http://schemas.microsoft.com/office/drawing/2014/main" id="{EDFCD721-5348-444B-AEBA-DDBB8EC2F803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8" name="Groep 97">
              <a:extLst>
                <a:ext uri="{FF2B5EF4-FFF2-40B4-BE49-F238E27FC236}">
                  <a16:creationId xmlns:a16="http://schemas.microsoft.com/office/drawing/2014/main" id="{2ADFF183-D923-44B1-8BF5-64F728CBE011}"/>
                </a:ext>
              </a:extLst>
            </p:cNvPr>
            <p:cNvGrpSpPr/>
            <p:nvPr userDrawn="1"/>
          </p:nvGrpSpPr>
          <p:grpSpPr>
            <a:xfrm>
              <a:off x="-3314821" y="2981448"/>
              <a:ext cx="1558053" cy="563933"/>
              <a:chOff x="-3314821" y="2981448"/>
              <a:chExt cx="1558053" cy="563933"/>
            </a:xfrm>
          </p:grpSpPr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30A5C259-2282-42BD-A976-58644ADC5D81}"/>
                  </a:ext>
                </a:extLst>
              </p:cNvPr>
              <p:cNvSpPr/>
              <p:nvPr userDrawn="1"/>
            </p:nvSpPr>
            <p:spPr>
              <a:xfrm>
                <a:off x="-3314821" y="2981448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Rechthoek 102">
                <a:extLst>
                  <a:ext uri="{FF2B5EF4-FFF2-40B4-BE49-F238E27FC236}">
                    <a16:creationId xmlns:a16="http://schemas.microsoft.com/office/drawing/2014/main" id="{FD915639-5581-4586-8454-73A061AAA3DF}"/>
                  </a:ext>
                </a:extLst>
              </p:cNvPr>
              <p:cNvSpPr/>
              <p:nvPr userDrawn="1"/>
            </p:nvSpPr>
            <p:spPr>
              <a:xfrm>
                <a:off x="-3304719" y="3235173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9A7FF017-95B4-4497-9F2F-BD8275954844}"/>
                  </a:ext>
                </a:extLst>
              </p:cNvPr>
              <p:cNvSpPr txBox="1"/>
              <p:nvPr userDrawn="1"/>
            </p:nvSpPr>
            <p:spPr>
              <a:xfrm>
                <a:off x="-3069820" y="3038892"/>
                <a:ext cx="1089248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front</a:t>
                </a:r>
              </a:p>
            </p:txBody>
          </p:sp>
          <p:sp>
            <p:nvSpPr>
              <p:cNvPr id="105" name="Tekstvak 104">
                <a:extLst>
                  <a:ext uri="{FF2B5EF4-FFF2-40B4-BE49-F238E27FC236}">
                    <a16:creationId xmlns:a16="http://schemas.microsoft.com/office/drawing/2014/main" id="{09101FE8-F616-4505-B715-9C01B5476085}"/>
                  </a:ext>
                </a:extLst>
              </p:cNvPr>
              <p:cNvSpPr txBox="1"/>
              <p:nvPr userDrawn="1"/>
            </p:nvSpPr>
            <p:spPr>
              <a:xfrm>
                <a:off x="-3069820" y="3295269"/>
                <a:ext cx="109851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back</a:t>
                </a:r>
              </a:p>
            </p:txBody>
          </p:sp>
          <p:sp>
            <p:nvSpPr>
              <p:cNvPr id="106" name="Vrije vorm: vorm 105">
                <a:extLst>
                  <a:ext uri="{FF2B5EF4-FFF2-40B4-BE49-F238E27FC236}">
                    <a16:creationId xmlns:a16="http://schemas.microsoft.com/office/drawing/2014/main" id="{FCAAC756-3349-4EEC-A160-F3017776DA4F}"/>
                  </a:ext>
                </a:extLst>
              </p:cNvPr>
              <p:cNvSpPr/>
              <p:nvPr userDrawn="1"/>
            </p:nvSpPr>
            <p:spPr>
              <a:xfrm>
                <a:off x="-2051274" y="3365381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Gelijkbenige driehoek 106">
                <a:extLst>
                  <a:ext uri="{FF2B5EF4-FFF2-40B4-BE49-F238E27FC236}">
                    <a16:creationId xmlns:a16="http://schemas.microsoft.com/office/drawing/2014/main" id="{EC131BC9-C7D0-4290-B4E4-EE3A5CBF02EF}"/>
                  </a:ext>
                </a:extLst>
              </p:cNvPr>
              <p:cNvSpPr/>
              <p:nvPr userDrawn="1"/>
            </p:nvSpPr>
            <p:spPr>
              <a:xfrm rot="5400000">
                <a:off x="-1900674" y="3332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8" name="Groep 107">
                <a:extLst>
                  <a:ext uri="{FF2B5EF4-FFF2-40B4-BE49-F238E27FC236}">
                    <a16:creationId xmlns:a16="http://schemas.microsoft.com/office/drawing/2014/main" id="{81708384-C9DF-4DE7-8CB5-4D0F46FE5E66}"/>
                  </a:ext>
                </a:extLst>
              </p:cNvPr>
              <p:cNvGrpSpPr/>
              <p:nvPr userDrawn="1"/>
            </p:nvGrpSpPr>
            <p:grpSpPr>
              <a:xfrm>
                <a:off x="-3257052" y="3032066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976CB744-A5D6-4012-8986-6555FE5371E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4" name="Rechthoek 113">
                  <a:extLst>
                    <a:ext uri="{FF2B5EF4-FFF2-40B4-BE49-F238E27FC236}">
                      <a16:creationId xmlns:a16="http://schemas.microsoft.com/office/drawing/2014/main" id="{280A1A0E-D5DF-44D9-B910-F9655DFAE5D7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5" name="Rechthoek 114">
                  <a:extLst>
                    <a:ext uri="{FF2B5EF4-FFF2-40B4-BE49-F238E27FC236}">
                      <a16:creationId xmlns:a16="http://schemas.microsoft.com/office/drawing/2014/main" id="{3FF569E5-6C29-46F8-AADC-F1B09020D27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9" name="Groep 108">
                <a:extLst>
                  <a:ext uri="{FF2B5EF4-FFF2-40B4-BE49-F238E27FC236}">
                    <a16:creationId xmlns:a16="http://schemas.microsoft.com/office/drawing/2014/main" id="{2CFDD97C-D041-45B6-AF2A-2047881F175A}"/>
                  </a:ext>
                </a:extLst>
              </p:cNvPr>
              <p:cNvGrpSpPr/>
              <p:nvPr userDrawn="1"/>
            </p:nvGrpSpPr>
            <p:grpSpPr>
              <a:xfrm>
                <a:off x="-3257053" y="3276580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9A3048CF-F01F-495E-98C8-89E0E077FEA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0F9AFCF2-885E-4C7F-A99B-87F1A648C5DE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CBDDC6E3-CA4B-4982-8F70-722A5B767F9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99" name="ICOON_info">
              <a:extLst>
                <a:ext uri="{FF2B5EF4-FFF2-40B4-BE49-F238E27FC236}">
                  <a16:creationId xmlns:a16="http://schemas.microsoft.com/office/drawing/2014/main" id="{9267C95F-8A19-4D2B-B3DB-3ED35B3101BA}"/>
                </a:ext>
              </a:extLst>
            </p:cNvPr>
            <p:cNvGrpSpPr/>
            <p:nvPr userDrawn="1"/>
          </p:nvGrpSpPr>
          <p:grpSpPr>
            <a:xfrm>
              <a:off x="-376736" y="5307660"/>
              <a:ext cx="283685" cy="283685"/>
              <a:chOff x="-510741" y="5913713"/>
              <a:chExt cx="267555" cy="267555"/>
            </a:xfrm>
          </p:grpSpPr>
          <p:sp>
            <p:nvSpPr>
              <p:cNvPr id="100" name="Ovaal 99">
                <a:extLst>
                  <a:ext uri="{FF2B5EF4-FFF2-40B4-BE49-F238E27FC236}">
                    <a16:creationId xmlns:a16="http://schemas.microsoft.com/office/drawing/2014/main" id="{4FF1659D-60FB-40B4-9664-AC62EC3DC809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Graphic 163" descr="Informatie">
                <a:extLst>
                  <a:ext uri="{FF2B5EF4-FFF2-40B4-BE49-F238E27FC236}">
                    <a16:creationId xmlns:a16="http://schemas.microsoft.com/office/drawing/2014/main" id="{54E88BC3-7A91-4C49-BDFD-E9FE8C63895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2437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er + Mock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rije vorm: vorm 12">
            <a:extLst>
              <a:ext uri="{FF2B5EF4-FFF2-40B4-BE49-F238E27FC236}">
                <a16:creationId xmlns:a16="http://schemas.microsoft.com/office/drawing/2014/main" id="{32B7DF44-E216-4BD8-A4BB-89D0A0589FAC}"/>
              </a:ext>
            </a:extLst>
          </p:cNvPr>
          <p:cNvSpPr/>
          <p:nvPr userDrawn="1"/>
        </p:nvSpPr>
        <p:spPr>
          <a:xfrm>
            <a:off x="4426527" y="1268413"/>
            <a:ext cx="7765473" cy="5589587"/>
          </a:xfrm>
          <a:custGeom>
            <a:avLst/>
            <a:gdLst>
              <a:gd name="connsiteX0" fmla="*/ 7765473 w 7765473"/>
              <a:gd name="connsiteY0" fmla="*/ 0 h 5589587"/>
              <a:gd name="connsiteX1" fmla="*/ 7765473 w 7765473"/>
              <a:gd name="connsiteY1" fmla="*/ 5589587 h 5589587"/>
              <a:gd name="connsiteX2" fmla="*/ 0 w 7765473"/>
              <a:gd name="connsiteY2" fmla="*/ 5589587 h 5589587"/>
              <a:gd name="connsiteX3" fmla="*/ 0 w 7765473"/>
              <a:gd name="connsiteY3" fmla="*/ 238270 h 558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65473" h="5589587">
                <a:moveTo>
                  <a:pt x="7765473" y="0"/>
                </a:moveTo>
                <a:lnTo>
                  <a:pt x="7765473" y="5589587"/>
                </a:lnTo>
                <a:lnTo>
                  <a:pt x="0" y="5589587"/>
                </a:lnTo>
                <a:lnTo>
                  <a:pt x="0" y="23827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7" name="titel">
            <a:extLst>
              <a:ext uri="{FF2B5EF4-FFF2-40B4-BE49-F238E27FC236}">
                <a16:creationId xmlns:a16="http://schemas.microsoft.com/office/drawing/2014/main" id="{AF88AFDE-8095-4F95-91EC-7AE3F90BA2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549275"/>
            <a:ext cx="5133109" cy="5554663"/>
          </a:xfrm>
          <a:prstGeom prst="rect">
            <a:avLst/>
          </a:prstGeom>
          <a:solidFill>
            <a:schemeClr val="accent3"/>
          </a:solidFill>
        </p:spPr>
        <p:txBody>
          <a:bodyPr lIns="504000" tIns="720000" rIns="288000" bIns="720000" anchor="t" anchorCtr="0"/>
          <a:lstStyle>
            <a:lvl1pPr>
              <a:lnSpc>
                <a:spcPts val="54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GB"/>
              <a:t>Thank you </a:t>
            </a:r>
            <a:br>
              <a:rPr lang="en-GB"/>
            </a:br>
            <a:r>
              <a:rPr lang="en-GB"/>
              <a:t>for your attention!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EDFBF39-AB19-4C35-88E5-B824F2A3D1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547484" y="6381237"/>
            <a:ext cx="311036" cy="149011"/>
          </a:xfrm>
          <a:ln w="19050">
            <a:noFill/>
          </a:ln>
        </p:spPr>
        <p:txBody>
          <a:bodyPr/>
          <a:lstStyle/>
          <a:p>
            <a:pPr algn="l"/>
            <a:fld id="{361A1203-CA3D-4D48-AFA0-9D668419C1D5}" type="slidenum">
              <a:rPr lang="en-GB" smtClean="0"/>
              <a:pPr algn="l"/>
              <a:t>‹nr.›</a:t>
            </a:fld>
            <a:endParaRPr lang="en-GB"/>
          </a:p>
        </p:txBody>
      </p:sp>
      <p:sp>
        <p:nvSpPr>
          <p:cNvPr id="12" name="tekst">
            <a:extLst>
              <a:ext uri="{FF2B5EF4-FFF2-40B4-BE49-F238E27FC236}">
                <a16:creationId xmlns:a16="http://schemas.microsoft.com/office/drawing/2014/main" id="{7019C8C5-801E-46E5-AFA9-FA70D1321D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7691" y="3497147"/>
            <a:ext cx="657494" cy="176645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GB"/>
              <a:t>Tel:</a:t>
            </a:r>
          </a:p>
        </p:txBody>
      </p:sp>
      <p:sp>
        <p:nvSpPr>
          <p:cNvPr id="52" name="tekst">
            <a:extLst>
              <a:ext uri="{FF2B5EF4-FFF2-40B4-BE49-F238E27FC236}">
                <a16:creationId xmlns:a16="http://schemas.microsoft.com/office/drawing/2014/main" id="{8256BBD0-85BB-43FC-AB9F-A6523A1055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7691" y="3815972"/>
            <a:ext cx="650335" cy="176645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GB"/>
              <a:t>E-mail:</a:t>
            </a:r>
          </a:p>
        </p:txBody>
      </p:sp>
      <p:sp>
        <p:nvSpPr>
          <p:cNvPr id="53" name="tekst">
            <a:extLst>
              <a:ext uri="{FF2B5EF4-FFF2-40B4-BE49-F238E27FC236}">
                <a16:creationId xmlns:a16="http://schemas.microsoft.com/office/drawing/2014/main" id="{FA31B081-FB37-4339-AD44-8F00F626D5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59484" y="3497147"/>
            <a:ext cx="2744925" cy="176645"/>
          </a:xfrm>
        </p:spPr>
        <p:txBody>
          <a:bodyPr/>
          <a:lstStyle>
            <a:lvl1pPr>
              <a:buNone/>
              <a:defRPr b="0"/>
            </a:lvl1pPr>
          </a:lstStyle>
          <a:p>
            <a:pPr lvl="0"/>
            <a:r>
              <a:rPr lang="en-GB"/>
              <a:t>023 - 522 32 28</a:t>
            </a:r>
          </a:p>
        </p:txBody>
      </p:sp>
      <p:sp>
        <p:nvSpPr>
          <p:cNvPr id="54" name="tekst">
            <a:extLst>
              <a:ext uri="{FF2B5EF4-FFF2-40B4-BE49-F238E27FC236}">
                <a16:creationId xmlns:a16="http://schemas.microsoft.com/office/drawing/2014/main" id="{F0D507F7-F3D8-42F5-8A87-144DB2649C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59484" y="3824469"/>
            <a:ext cx="2744925" cy="168148"/>
          </a:xfrm>
        </p:spPr>
        <p:txBody>
          <a:bodyPr/>
          <a:lstStyle>
            <a:lvl1pPr>
              <a:buNone/>
              <a:defRPr b="0"/>
            </a:lvl1pPr>
          </a:lstStyle>
          <a:p>
            <a:pPr lvl="0"/>
            <a:r>
              <a:rPr lang="en-GB"/>
              <a:t>info@Inholland.nl</a:t>
            </a:r>
          </a:p>
        </p:txBody>
      </p:sp>
      <p:sp>
        <p:nvSpPr>
          <p:cNvPr id="88" name="- INFO">
            <a:extLst>
              <a:ext uri="{FF2B5EF4-FFF2-40B4-BE49-F238E27FC236}">
                <a16:creationId xmlns:a16="http://schemas.microsoft.com/office/drawing/2014/main" id="{58AFE852-4E23-4211-94AF-7030CBB534F6}"/>
              </a:ext>
            </a:extLst>
          </p:cNvPr>
          <p:cNvSpPr txBox="1"/>
          <p:nvPr userDrawn="1"/>
        </p:nvSpPr>
        <p:spPr>
          <a:xfrm>
            <a:off x="0" y="-321991"/>
            <a:ext cx="12179300" cy="1984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GB" sz="1400" b="1" cap="none" spc="0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Closure + Mock-up</a:t>
            </a:r>
          </a:p>
        </p:txBody>
      </p:sp>
      <p:sp>
        <p:nvSpPr>
          <p:cNvPr id="15" name="afbeelding">
            <a:extLst>
              <a:ext uri="{FF2B5EF4-FFF2-40B4-BE49-F238E27FC236}">
                <a16:creationId xmlns:a16="http://schemas.microsoft.com/office/drawing/2014/main" id="{304165C7-4C43-470B-B6B5-91E6CA6762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8230" y="1011504"/>
            <a:ext cx="3358195" cy="4822854"/>
          </a:xfrm>
          <a:prstGeom prst="roundRect">
            <a:avLst>
              <a:gd name="adj" fmla="val 2450"/>
            </a:avLst>
          </a:prstGeom>
          <a:solidFill>
            <a:schemeClr val="bg1">
              <a:lumMod val="75000"/>
            </a:schemeClr>
          </a:solidFill>
        </p:spPr>
        <p:txBody>
          <a:bodyPr bIns="126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an image</a:t>
            </a:r>
          </a:p>
        </p:txBody>
      </p:sp>
      <p:grpSp>
        <p:nvGrpSpPr>
          <p:cNvPr id="60" name="INSTRUCTION">
            <a:extLst>
              <a:ext uri="{FF2B5EF4-FFF2-40B4-BE49-F238E27FC236}">
                <a16:creationId xmlns:a16="http://schemas.microsoft.com/office/drawing/2014/main" id="{34C24E5B-BEEC-4730-B4F0-EE9C8ED8AC79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61" name="Rechthoek 60">
              <a:extLst>
                <a:ext uri="{FF2B5EF4-FFF2-40B4-BE49-F238E27FC236}">
                  <a16:creationId xmlns:a16="http://schemas.microsoft.com/office/drawing/2014/main" id="{EC7F3DCD-AD19-4359-BD13-2ECAC544AFE0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62" name="Rechthoek 61">
              <a:extLst>
                <a:ext uri="{FF2B5EF4-FFF2-40B4-BE49-F238E27FC236}">
                  <a16:creationId xmlns:a16="http://schemas.microsoft.com/office/drawing/2014/main" id="{EB3CD22F-3E26-44AA-BB7C-B05BB5DCEC04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63" name="Ovaal 62">
              <a:extLst>
                <a:ext uri="{FF2B5EF4-FFF2-40B4-BE49-F238E27FC236}">
                  <a16:creationId xmlns:a16="http://schemas.microsoft.com/office/drawing/2014/main" id="{D56E2CAE-B16B-486C-9FAF-98DAAB88C85B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Rechthoek 63">
              <a:extLst>
                <a:ext uri="{FF2B5EF4-FFF2-40B4-BE49-F238E27FC236}">
                  <a16:creationId xmlns:a16="http://schemas.microsoft.com/office/drawing/2014/main" id="{D2BEDCE7-478D-4647-962F-C96A846BB5E5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F8B6B506-2B96-49F3-B499-F39A2491BF83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95" name="Rechthoek 94">
                <a:extLst>
                  <a:ext uri="{FF2B5EF4-FFF2-40B4-BE49-F238E27FC236}">
                    <a16:creationId xmlns:a16="http://schemas.microsoft.com/office/drawing/2014/main" id="{959ED400-CC06-49BB-84AA-34C8C682B13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Ovaal 95">
                <a:extLst>
                  <a:ext uri="{FF2B5EF4-FFF2-40B4-BE49-F238E27FC236}">
                    <a16:creationId xmlns:a16="http://schemas.microsoft.com/office/drawing/2014/main" id="{F49A601C-94A2-4688-B6B0-5E6AAB765B01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Vrije vorm: vorm 96">
                <a:extLst>
                  <a:ext uri="{FF2B5EF4-FFF2-40B4-BE49-F238E27FC236}">
                    <a16:creationId xmlns:a16="http://schemas.microsoft.com/office/drawing/2014/main" id="{D7FC3B3A-F3C4-4A89-8B9F-285C644509CD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Rechthoek: afgeronde hoeken 97">
                <a:extLst>
                  <a:ext uri="{FF2B5EF4-FFF2-40B4-BE49-F238E27FC236}">
                    <a16:creationId xmlns:a16="http://schemas.microsoft.com/office/drawing/2014/main" id="{4489452C-7CCA-4C5E-BA18-5062B0F57F5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99" name="Rechte verbindingslijn 98">
                <a:extLst>
                  <a:ext uri="{FF2B5EF4-FFF2-40B4-BE49-F238E27FC236}">
                    <a16:creationId xmlns:a16="http://schemas.microsoft.com/office/drawing/2014/main" id="{E5FBE352-DE49-42DB-824D-D85C2869D80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Rechte verbindingslijn 99">
                <a:extLst>
                  <a:ext uri="{FF2B5EF4-FFF2-40B4-BE49-F238E27FC236}">
                    <a16:creationId xmlns:a16="http://schemas.microsoft.com/office/drawing/2014/main" id="{972E88B5-79BC-4EF7-9501-5437D777E9D3}"/>
                  </a:ext>
                </a:extLst>
              </p:cNvPr>
              <p:cNvCxnSpPr>
                <a:cxnSpLocks/>
                <a:stCxn id="9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1BE4B1B7-5CC7-4A73-825E-43D9AB7F657C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309D9D27-5186-48C2-8E79-E830A19A9655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68" name="Groep 67">
              <a:extLst>
                <a:ext uri="{FF2B5EF4-FFF2-40B4-BE49-F238E27FC236}">
                  <a16:creationId xmlns:a16="http://schemas.microsoft.com/office/drawing/2014/main" id="{AB4A3C62-98AB-42F0-A80C-24A3EC39A311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92" name="Rechthoek 91">
                <a:extLst>
                  <a:ext uri="{FF2B5EF4-FFF2-40B4-BE49-F238E27FC236}">
                    <a16:creationId xmlns:a16="http://schemas.microsoft.com/office/drawing/2014/main" id="{5F6D96A7-C3B9-439E-954B-2A1BD23AC02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93" name="Rechte verbindingslijn 92">
                <a:extLst>
                  <a:ext uri="{FF2B5EF4-FFF2-40B4-BE49-F238E27FC236}">
                    <a16:creationId xmlns:a16="http://schemas.microsoft.com/office/drawing/2014/main" id="{5741F923-0B54-4D39-93E8-055B1F8FBCC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4" name="Gelijkbenige driehoek 93">
                <a:extLst>
                  <a:ext uri="{FF2B5EF4-FFF2-40B4-BE49-F238E27FC236}">
                    <a16:creationId xmlns:a16="http://schemas.microsoft.com/office/drawing/2014/main" id="{65538FC3-4E18-41F3-8EE7-F464A1370C4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3E944353-8895-4FA0-BEEF-844C399A0704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08E2B86A-C456-4F0D-A885-D9574532600B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71" name="Groep 70">
              <a:extLst>
                <a:ext uri="{FF2B5EF4-FFF2-40B4-BE49-F238E27FC236}">
                  <a16:creationId xmlns:a16="http://schemas.microsoft.com/office/drawing/2014/main" id="{0A1214E2-0DDC-467A-9D2E-AB7AAD31EA0C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75" name="Groep 74">
                <a:extLst>
                  <a:ext uri="{FF2B5EF4-FFF2-40B4-BE49-F238E27FC236}">
                    <a16:creationId xmlns:a16="http://schemas.microsoft.com/office/drawing/2014/main" id="{E6C59AEC-52DB-4914-9954-6618D4D5AE13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78" name="Groep 77">
                  <a:extLst>
                    <a:ext uri="{FF2B5EF4-FFF2-40B4-BE49-F238E27FC236}">
                      <a16:creationId xmlns:a16="http://schemas.microsoft.com/office/drawing/2014/main" id="{82F7AC2F-A0AC-484F-AC4D-6F6A323F6A35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85" name="Groep 84">
                    <a:extLst>
                      <a:ext uri="{FF2B5EF4-FFF2-40B4-BE49-F238E27FC236}">
                        <a16:creationId xmlns:a16="http://schemas.microsoft.com/office/drawing/2014/main" id="{70FE3AFF-5AC9-445B-A128-F19E32D4CF8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89" name="Rechthoek 88">
                      <a:extLst>
                        <a:ext uri="{FF2B5EF4-FFF2-40B4-BE49-F238E27FC236}">
                          <a16:creationId xmlns:a16="http://schemas.microsoft.com/office/drawing/2014/main" id="{DF9338AB-9631-4E3B-B367-6BB79206B3E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90" name="Rechthoek 89">
                      <a:extLst>
                        <a:ext uri="{FF2B5EF4-FFF2-40B4-BE49-F238E27FC236}">
                          <a16:creationId xmlns:a16="http://schemas.microsoft.com/office/drawing/2014/main" id="{97A82B8B-CCA5-49DE-B042-EB1CD3C47E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91" name="Ovaal 90">
                      <a:extLst>
                        <a:ext uri="{FF2B5EF4-FFF2-40B4-BE49-F238E27FC236}">
                          <a16:creationId xmlns:a16="http://schemas.microsoft.com/office/drawing/2014/main" id="{14641771-76F2-4C76-816A-19436CAB5F2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86" name="Afbeelding 85">
                    <a:extLst>
                      <a:ext uri="{FF2B5EF4-FFF2-40B4-BE49-F238E27FC236}">
                        <a16:creationId xmlns:a16="http://schemas.microsoft.com/office/drawing/2014/main" id="{B1DB47DE-B20A-466F-9F81-8D42D7B8D40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87" name="Afbeelding 86">
                    <a:extLst>
                      <a:ext uri="{FF2B5EF4-FFF2-40B4-BE49-F238E27FC236}">
                        <a16:creationId xmlns:a16="http://schemas.microsoft.com/office/drawing/2014/main" id="{1C993C78-C0AC-4F47-A4AE-69E18872626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9" name="Groep 78">
                  <a:extLst>
                    <a:ext uri="{FF2B5EF4-FFF2-40B4-BE49-F238E27FC236}">
                      <a16:creationId xmlns:a16="http://schemas.microsoft.com/office/drawing/2014/main" id="{9DCC43AF-FA6C-4108-9287-127D4641574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83" name="Rechthoek 82">
                    <a:extLst>
                      <a:ext uri="{FF2B5EF4-FFF2-40B4-BE49-F238E27FC236}">
                        <a16:creationId xmlns:a16="http://schemas.microsoft.com/office/drawing/2014/main" id="{13D91BCF-4F95-4A29-86B2-864561DD0EB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4" name="Rechthoek 83">
                    <a:extLst>
                      <a:ext uri="{FF2B5EF4-FFF2-40B4-BE49-F238E27FC236}">
                        <a16:creationId xmlns:a16="http://schemas.microsoft.com/office/drawing/2014/main" id="{FE571516-55D8-4940-987E-33F663E1094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80" name="Groep 79">
                  <a:extLst>
                    <a:ext uri="{FF2B5EF4-FFF2-40B4-BE49-F238E27FC236}">
                      <a16:creationId xmlns:a16="http://schemas.microsoft.com/office/drawing/2014/main" id="{75DD8DAA-0A09-41E1-92E3-D1D47EA12320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81" name="Rechthoek 80">
                    <a:extLst>
                      <a:ext uri="{FF2B5EF4-FFF2-40B4-BE49-F238E27FC236}">
                        <a16:creationId xmlns:a16="http://schemas.microsoft.com/office/drawing/2014/main" id="{D21432B3-1FA4-4D9E-ADD7-AF3C67068DB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2" name="Rechthoek 81">
                    <a:extLst>
                      <a:ext uri="{FF2B5EF4-FFF2-40B4-BE49-F238E27FC236}">
                        <a16:creationId xmlns:a16="http://schemas.microsoft.com/office/drawing/2014/main" id="{D5E7428B-35D4-4B2A-9639-81D6735E939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76" name="Rechthoek 75">
                <a:extLst>
                  <a:ext uri="{FF2B5EF4-FFF2-40B4-BE49-F238E27FC236}">
                    <a16:creationId xmlns:a16="http://schemas.microsoft.com/office/drawing/2014/main" id="{66130916-FA76-4D1B-BB07-88CCB7D295D4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77" name="Gelijkbenige driehoek 76">
                <a:extLst>
                  <a:ext uri="{FF2B5EF4-FFF2-40B4-BE49-F238E27FC236}">
                    <a16:creationId xmlns:a16="http://schemas.microsoft.com/office/drawing/2014/main" id="{F05EC673-622E-4338-9349-97256984BF7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2" name="ICOON_info">
              <a:extLst>
                <a:ext uri="{FF2B5EF4-FFF2-40B4-BE49-F238E27FC236}">
                  <a16:creationId xmlns:a16="http://schemas.microsoft.com/office/drawing/2014/main" id="{D04753F2-0033-4D79-82BD-180409601C2E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73" name="Ovaal 72">
                <a:extLst>
                  <a:ext uri="{FF2B5EF4-FFF2-40B4-BE49-F238E27FC236}">
                    <a16:creationId xmlns:a16="http://schemas.microsoft.com/office/drawing/2014/main" id="{BCC86614-1EB7-409F-B8B2-52627E3DC95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Graphic 163" descr="Informatie">
                <a:extLst>
                  <a:ext uri="{FF2B5EF4-FFF2-40B4-BE49-F238E27FC236}">
                    <a16:creationId xmlns:a16="http://schemas.microsoft.com/office/drawing/2014/main" id="{2F06E5EA-61FE-4E2B-8F41-6BD77DB21573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55" name="Tijdelijke aanduiding voor tekst 9">
            <a:extLst>
              <a:ext uri="{FF2B5EF4-FFF2-40B4-BE49-F238E27FC236}">
                <a16:creationId xmlns:a16="http://schemas.microsoft.com/office/drawing/2014/main" id="{069EE106-8592-4B99-9441-8AF0A981BE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65543" y="6221421"/>
            <a:ext cx="1234772" cy="505912"/>
          </a:xfrm>
          <a:blipFill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/>
            <a:stretch>
              <a:fillRect l="-284" r="-284"/>
            </a:stretch>
          </a:blip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1070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7" grpId="0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beelding">
            <a:extLst>
              <a:ext uri="{FF2B5EF4-FFF2-40B4-BE49-F238E27FC236}">
                <a16:creationId xmlns:a16="http://schemas.microsoft.com/office/drawing/2014/main" id="{D049206E-48D3-4026-9DF1-E69C8C61049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6527" y="1268413"/>
            <a:ext cx="7765473" cy="5589587"/>
          </a:xfrm>
          <a:custGeom>
            <a:avLst/>
            <a:gdLst>
              <a:gd name="connsiteX0" fmla="*/ 0 w 7765473"/>
              <a:gd name="connsiteY0" fmla="*/ 0 h 5589587"/>
              <a:gd name="connsiteX1" fmla="*/ 7765473 w 7765473"/>
              <a:gd name="connsiteY1" fmla="*/ 0 h 5589587"/>
              <a:gd name="connsiteX2" fmla="*/ 7765473 w 7765473"/>
              <a:gd name="connsiteY2" fmla="*/ 5589587 h 5589587"/>
              <a:gd name="connsiteX3" fmla="*/ 0 w 7765473"/>
              <a:gd name="connsiteY3" fmla="*/ 5589587 h 5589587"/>
              <a:gd name="connsiteX4" fmla="*/ 0 w 7765473"/>
              <a:gd name="connsiteY4" fmla="*/ 0 h 5589587"/>
              <a:gd name="connsiteX0" fmla="*/ 0 w 7765473"/>
              <a:gd name="connsiteY0" fmla="*/ 0 h 5589587"/>
              <a:gd name="connsiteX1" fmla="*/ 7765473 w 7765473"/>
              <a:gd name="connsiteY1" fmla="*/ 0 h 5589587"/>
              <a:gd name="connsiteX2" fmla="*/ 7765473 w 7765473"/>
              <a:gd name="connsiteY2" fmla="*/ 5589587 h 5589587"/>
              <a:gd name="connsiteX3" fmla="*/ 0 w 7765473"/>
              <a:gd name="connsiteY3" fmla="*/ 5589587 h 5589587"/>
              <a:gd name="connsiteX4" fmla="*/ 0 w 7765473"/>
              <a:gd name="connsiteY4" fmla="*/ 238270 h 5589587"/>
              <a:gd name="connsiteX5" fmla="*/ 0 w 7765473"/>
              <a:gd name="connsiteY5" fmla="*/ 0 h 5589587"/>
              <a:gd name="connsiteX0" fmla="*/ 0 w 7765473"/>
              <a:gd name="connsiteY0" fmla="*/ 238270 h 5589587"/>
              <a:gd name="connsiteX1" fmla="*/ 7765473 w 7765473"/>
              <a:gd name="connsiteY1" fmla="*/ 0 h 5589587"/>
              <a:gd name="connsiteX2" fmla="*/ 7765473 w 7765473"/>
              <a:gd name="connsiteY2" fmla="*/ 5589587 h 5589587"/>
              <a:gd name="connsiteX3" fmla="*/ 0 w 7765473"/>
              <a:gd name="connsiteY3" fmla="*/ 5589587 h 5589587"/>
              <a:gd name="connsiteX4" fmla="*/ 0 w 7765473"/>
              <a:gd name="connsiteY4" fmla="*/ 238270 h 558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5473" h="5589587">
                <a:moveTo>
                  <a:pt x="0" y="238270"/>
                </a:moveTo>
                <a:lnTo>
                  <a:pt x="7765473" y="0"/>
                </a:lnTo>
                <a:lnTo>
                  <a:pt x="7765473" y="5589587"/>
                </a:lnTo>
                <a:lnTo>
                  <a:pt x="0" y="5589587"/>
                </a:lnTo>
                <a:lnTo>
                  <a:pt x="0" y="23827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bIns="126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an image</a:t>
            </a:r>
          </a:p>
        </p:txBody>
      </p:sp>
      <p:sp>
        <p:nvSpPr>
          <p:cNvPr id="57" name="titel">
            <a:extLst>
              <a:ext uri="{FF2B5EF4-FFF2-40B4-BE49-F238E27FC236}">
                <a16:creationId xmlns:a16="http://schemas.microsoft.com/office/drawing/2014/main" id="{AF88AFDE-8095-4F95-91EC-7AE3F90BA2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549275"/>
            <a:ext cx="5133109" cy="5554663"/>
          </a:xfrm>
          <a:prstGeom prst="rect">
            <a:avLst/>
          </a:prstGeom>
          <a:solidFill>
            <a:schemeClr val="accent3"/>
          </a:solidFill>
        </p:spPr>
        <p:txBody>
          <a:bodyPr lIns="504000" tIns="720000" rIns="288000" bIns="720000" anchor="t" anchorCtr="0"/>
          <a:lstStyle>
            <a:lvl1pPr>
              <a:lnSpc>
                <a:spcPts val="54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GB"/>
              <a:t>Thank you </a:t>
            </a:r>
            <a:br>
              <a:rPr lang="en-GB"/>
            </a:br>
            <a:r>
              <a:rPr lang="en-GB"/>
              <a:t>for your attention!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EDFBF39-AB19-4C35-88E5-B824F2A3D1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547484" y="6381237"/>
            <a:ext cx="311036" cy="149011"/>
          </a:xfrm>
          <a:ln w="19050">
            <a:noFill/>
          </a:ln>
        </p:spPr>
        <p:txBody>
          <a:bodyPr/>
          <a:lstStyle/>
          <a:p>
            <a:pPr algn="l"/>
            <a:fld id="{361A1203-CA3D-4D48-AFA0-9D668419C1D5}" type="slidenum">
              <a:rPr lang="en-GB" smtClean="0"/>
              <a:pPr algn="l"/>
              <a:t>‹nr.›</a:t>
            </a:fld>
            <a:endParaRPr lang="en-GB"/>
          </a:p>
        </p:txBody>
      </p:sp>
      <p:sp>
        <p:nvSpPr>
          <p:cNvPr id="12" name="tekst">
            <a:extLst>
              <a:ext uri="{FF2B5EF4-FFF2-40B4-BE49-F238E27FC236}">
                <a16:creationId xmlns:a16="http://schemas.microsoft.com/office/drawing/2014/main" id="{7019C8C5-801E-46E5-AFA9-FA70D1321D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7691" y="3497147"/>
            <a:ext cx="657494" cy="176645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GB"/>
              <a:t>Tel:</a:t>
            </a:r>
          </a:p>
        </p:txBody>
      </p:sp>
      <p:sp>
        <p:nvSpPr>
          <p:cNvPr id="52" name="tekst">
            <a:extLst>
              <a:ext uri="{FF2B5EF4-FFF2-40B4-BE49-F238E27FC236}">
                <a16:creationId xmlns:a16="http://schemas.microsoft.com/office/drawing/2014/main" id="{8256BBD0-85BB-43FC-AB9F-A6523A1055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7691" y="3815972"/>
            <a:ext cx="650335" cy="176645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GB"/>
              <a:t>E-mail:</a:t>
            </a:r>
          </a:p>
        </p:txBody>
      </p:sp>
      <p:sp>
        <p:nvSpPr>
          <p:cNvPr id="53" name="tekst">
            <a:extLst>
              <a:ext uri="{FF2B5EF4-FFF2-40B4-BE49-F238E27FC236}">
                <a16:creationId xmlns:a16="http://schemas.microsoft.com/office/drawing/2014/main" id="{FA31B081-FB37-4339-AD44-8F00F626D5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59484" y="3497147"/>
            <a:ext cx="2744925" cy="176645"/>
          </a:xfrm>
        </p:spPr>
        <p:txBody>
          <a:bodyPr/>
          <a:lstStyle>
            <a:lvl1pPr>
              <a:buNone/>
              <a:defRPr b="0"/>
            </a:lvl1pPr>
          </a:lstStyle>
          <a:p>
            <a:pPr lvl="0"/>
            <a:r>
              <a:rPr lang="en-GB"/>
              <a:t>023 - 522 32 28</a:t>
            </a:r>
          </a:p>
        </p:txBody>
      </p:sp>
      <p:sp>
        <p:nvSpPr>
          <p:cNvPr id="54" name="tekst">
            <a:extLst>
              <a:ext uri="{FF2B5EF4-FFF2-40B4-BE49-F238E27FC236}">
                <a16:creationId xmlns:a16="http://schemas.microsoft.com/office/drawing/2014/main" id="{F0D507F7-F3D8-42F5-8A87-144DB2649C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59484" y="3824469"/>
            <a:ext cx="2744925" cy="168148"/>
          </a:xfrm>
        </p:spPr>
        <p:txBody>
          <a:bodyPr/>
          <a:lstStyle>
            <a:lvl1pPr>
              <a:buNone/>
              <a:defRPr b="0"/>
            </a:lvl1pPr>
          </a:lstStyle>
          <a:p>
            <a:pPr lvl="0"/>
            <a:r>
              <a:rPr lang="en-GB"/>
              <a:t>info@Inholland.nl</a:t>
            </a:r>
          </a:p>
        </p:txBody>
      </p:sp>
      <p:sp>
        <p:nvSpPr>
          <p:cNvPr id="88" name="- INFO">
            <a:extLst>
              <a:ext uri="{FF2B5EF4-FFF2-40B4-BE49-F238E27FC236}">
                <a16:creationId xmlns:a16="http://schemas.microsoft.com/office/drawing/2014/main" id="{58AFE852-4E23-4211-94AF-7030CBB534F6}"/>
              </a:ext>
            </a:extLst>
          </p:cNvPr>
          <p:cNvSpPr txBox="1"/>
          <p:nvPr userDrawn="1"/>
        </p:nvSpPr>
        <p:spPr>
          <a:xfrm>
            <a:off x="0" y="-321991"/>
            <a:ext cx="12179300" cy="1984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GB" sz="1400" b="1" cap="none" spc="0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Closure</a:t>
            </a:r>
          </a:p>
        </p:txBody>
      </p:sp>
      <p:grpSp>
        <p:nvGrpSpPr>
          <p:cNvPr id="75" name="INSTRUCTION">
            <a:extLst>
              <a:ext uri="{FF2B5EF4-FFF2-40B4-BE49-F238E27FC236}">
                <a16:creationId xmlns:a16="http://schemas.microsoft.com/office/drawing/2014/main" id="{8BE132EF-EEFE-4527-B87F-442BEDA063E5}"/>
              </a:ext>
            </a:extLst>
          </p:cNvPr>
          <p:cNvGrpSpPr/>
          <p:nvPr userDrawn="1"/>
        </p:nvGrpSpPr>
        <p:grpSpPr>
          <a:xfrm>
            <a:off x="12377595" y="0"/>
            <a:ext cx="3693386" cy="6261886"/>
            <a:chOff x="-3786437" y="0"/>
            <a:chExt cx="3693386" cy="6261886"/>
          </a:xfrm>
        </p:grpSpPr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EFC03C77-2583-4583-8944-5195EFF4CC46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5273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9ADF37EC-E5F0-4FCB-8CEB-C05A404D064A}"/>
                </a:ext>
              </a:extLst>
            </p:cNvPr>
            <p:cNvSpPr/>
            <p:nvPr userDrawn="1"/>
          </p:nvSpPr>
          <p:spPr>
            <a:xfrm>
              <a:off x="-3786437" y="5433886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78" name="Ovaal 77">
              <a:extLst>
                <a:ext uri="{FF2B5EF4-FFF2-40B4-BE49-F238E27FC236}">
                  <a16:creationId xmlns:a16="http://schemas.microsoft.com/office/drawing/2014/main" id="{514E6BD7-A6D7-4BB6-82ED-20E995AA9D23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D363EC03-7A53-490D-94D1-B22895BFD759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0" name="Groep 79">
              <a:extLst>
                <a:ext uri="{FF2B5EF4-FFF2-40B4-BE49-F238E27FC236}">
                  <a16:creationId xmlns:a16="http://schemas.microsoft.com/office/drawing/2014/main" id="{381E08D3-7093-459B-9795-271A88697104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27" name="Rechthoek 126">
                <a:extLst>
                  <a:ext uri="{FF2B5EF4-FFF2-40B4-BE49-F238E27FC236}">
                    <a16:creationId xmlns:a16="http://schemas.microsoft.com/office/drawing/2014/main" id="{97224DE3-6359-4CC4-81FC-4E4BDB9238AC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Ovaal 127">
                <a:extLst>
                  <a:ext uri="{FF2B5EF4-FFF2-40B4-BE49-F238E27FC236}">
                    <a16:creationId xmlns:a16="http://schemas.microsoft.com/office/drawing/2014/main" id="{D12C256A-0A7E-4CF4-BD20-25BDC20F830C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Vrije vorm: vorm 128">
                <a:extLst>
                  <a:ext uri="{FF2B5EF4-FFF2-40B4-BE49-F238E27FC236}">
                    <a16:creationId xmlns:a16="http://schemas.microsoft.com/office/drawing/2014/main" id="{60A2D0A9-2F91-4A15-985D-25F819F6A2F0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Rechthoek: afgeronde hoeken 129">
                <a:extLst>
                  <a:ext uri="{FF2B5EF4-FFF2-40B4-BE49-F238E27FC236}">
                    <a16:creationId xmlns:a16="http://schemas.microsoft.com/office/drawing/2014/main" id="{CCE778B7-040E-495C-B2FA-065A4B73B240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31" name="Rechte verbindingslijn 130">
                <a:extLst>
                  <a:ext uri="{FF2B5EF4-FFF2-40B4-BE49-F238E27FC236}">
                    <a16:creationId xmlns:a16="http://schemas.microsoft.com/office/drawing/2014/main" id="{F4D12A9B-5F8E-4EEC-B4DA-8102E237816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Rechte verbindingslijn 131">
                <a:extLst>
                  <a:ext uri="{FF2B5EF4-FFF2-40B4-BE49-F238E27FC236}">
                    <a16:creationId xmlns:a16="http://schemas.microsoft.com/office/drawing/2014/main" id="{2188E442-1B44-41A3-B5B0-AC45B92F28C1}"/>
                  </a:ext>
                </a:extLst>
              </p:cNvPr>
              <p:cNvCxnSpPr>
                <a:cxnSpLocks/>
                <a:stCxn id="13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1" name="Ovaal 80">
              <a:extLst>
                <a:ext uri="{FF2B5EF4-FFF2-40B4-BE49-F238E27FC236}">
                  <a16:creationId xmlns:a16="http://schemas.microsoft.com/office/drawing/2014/main" id="{2191672A-8453-4583-80FC-C7EBD6727D5A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2CC08D17-0023-41DD-A6DE-007DA9809097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F6012B8E-E0D3-47DE-98AE-E4576773414E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24" name="Rechthoek 123">
                <a:extLst>
                  <a:ext uri="{FF2B5EF4-FFF2-40B4-BE49-F238E27FC236}">
                    <a16:creationId xmlns:a16="http://schemas.microsoft.com/office/drawing/2014/main" id="{184425BD-4F0F-4386-B050-E65B6BD1059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25" name="Rechte verbindingslijn 124">
                <a:extLst>
                  <a:ext uri="{FF2B5EF4-FFF2-40B4-BE49-F238E27FC236}">
                    <a16:creationId xmlns:a16="http://schemas.microsoft.com/office/drawing/2014/main" id="{6B6C5D93-6EC8-4514-9D4E-D71B97A3DDC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26" name="Gelijkbenige driehoek 125">
                <a:extLst>
                  <a:ext uri="{FF2B5EF4-FFF2-40B4-BE49-F238E27FC236}">
                    <a16:creationId xmlns:a16="http://schemas.microsoft.com/office/drawing/2014/main" id="{04714241-7CE5-4630-B762-53B5C74413F5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8C95E74C-D66C-4E00-98DE-D20D1898C1CA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F8CA8DFF-6BA2-409A-80DB-A1EB9753D3C9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32768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image and choose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‘Send to back’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6" name="Ovaal 85">
              <a:extLst>
                <a:ext uri="{FF2B5EF4-FFF2-40B4-BE49-F238E27FC236}">
                  <a16:creationId xmlns:a16="http://schemas.microsoft.com/office/drawing/2014/main" id="{26EDC7B5-C7EA-47B1-AC70-5827734CC398}"/>
                </a:ext>
              </a:extLst>
            </p:cNvPr>
            <p:cNvSpPr/>
            <p:nvPr userDrawn="1"/>
          </p:nvSpPr>
          <p:spPr>
            <a:xfrm>
              <a:off x="-3603587" y="374423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6CE15405-8BD2-4118-AA39-2B9174BF5397}"/>
                </a:ext>
              </a:extLst>
            </p:cNvPr>
            <p:cNvSpPr/>
            <p:nvPr userDrawn="1"/>
          </p:nvSpPr>
          <p:spPr>
            <a:xfrm>
              <a:off x="-3319415" y="3744238"/>
              <a:ext cx="2944682" cy="78681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89" name="Groep 88">
              <a:extLst>
                <a:ext uri="{FF2B5EF4-FFF2-40B4-BE49-F238E27FC236}">
                  <a16:creationId xmlns:a16="http://schemas.microsoft.com/office/drawing/2014/main" id="{04743F18-E6A1-4E1F-A528-CA58D44C0351}"/>
                </a:ext>
              </a:extLst>
            </p:cNvPr>
            <p:cNvGrpSpPr/>
            <p:nvPr userDrawn="1"/>
          </p:nvGrpSpPr>
          <p:grpSpPr>
            <a:xfrm>
              <a:off x="-3447286" y="4645990"/>
              <a:ext cx="622283" cy="612919"/>
              <a:chOff x="12617641" y="3403239"/>
              <a:chExt cx="752963" cy="741634"/>
            </a:xfrm>
          </p:grpSpPr>
          <p:grpSp>
            <p:nvGrpSpPr>
              <p:cNvPr id="108" name="Groep 107">
                <a:extLst>
                  <a:ext uri="{FF2B5EF4-FFF2-40B4-BE49-F238E27FC236}">
                    <a16:creationId xmlns:a16="http://schemas.microsoft.com/office/drawing/2014/main" id="{B34A635D-8A40-4F71-84E1-3D7146FF5731}"/>
                  </a:ext>
                </a:extLst>
              </p:cNvPr>
              <p:cNvGrpSpPr/>
              <p:nvPr userDrawn="1"/>
            </p:nvGrpSpPr>
            <p:grpSpPr>
              <a:xfrm>
                <a:off x="12771550" y="3403239"/>
                <a:ext cx="467156" cy="448491"/>
                <a:chOff x="12782177" y="3403239"/>
                <a:chExt cx="467156" cy="448491"/>
              </a:xfrm>
            </p:grpSpPr>
            <p:grpSp>
              <p:nvGrpSpPr>
                <p:cNvPr id="111" name="Groep 110">
                  <a:extLst>
                    <a:ext uri="{FF2B5EF4-FFF2-40B4-BE49-F238E27FC236}">
                      <a16:creationId xmlns:a16="http://schemas.microsoft.com/office/drawing/2014/main" id="{6F72E75C-F53F-49E5-A5B3-D43D04DB4118}"/>
                    </a:ext>
                  </a:extLst>
                </p:cNvPr>
                <p:cNvGrpSpPr/>
                <p:nvPr userDrawn="1"/>
              </p:nvGrpSpPr>
              <p:grpSpPr>
                <a:xfrm>
                  <a:off x="12782177" y="3403239"/>
                  <a:ext cx="412972" cy="396132"/>
                  <a:chOff x="13554906" y="3320109"/>
                  <a:chExt cx="443912" cy="425811"/>
                </a:xfrm>
              </p:grpSpPr>
              <p:grpSp>
                <p:nvGrpSpPr>
                  <p:cNvPr id="118" name="Groep 117">
                    <a:extLst>
                      <a:ext uri="{FF2B5EF4-FFF2-40B4-BE49-F238E27FC236}">
                        <a16:creationId xmlns:a16="http://schemas.microsoft.com/office/drawing/2014/main" id="{3BB21E91-B576-4894-B5D8-881322D03A8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2" cy="425811"/>
                    <a:chOff x="12909684" y="1276143"/>
                    <a:chExt cx="443912" cy="425811"/>
                  </a:xfrm>
                </p:grpSpPr>
                <p:sp>
                  <p:nvSpPr>
                    <p:cNvPr id="121" name="Rechthoek 120">
                      <a:extLst>
                        <a:ext uri="{FF2B5EF4-FFF2-40B4-BE49-F238E27FC236}">
                          <a16:creationId xmlns:a16="http://schemas.microsoft.com/office/drawing/2014/main" id="{548C81DF-7264-4E5A-9344-1962BCC8180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2" name="Rechthoek 121">
                      <a:extLst>
                        <a:ext uri="{FF2B5EF4-FFF2-40B4-BE49-F238E27FC236}">
                          <a16:creationId xmlns:a16="http://schemas.microsoft.com/office/drawing/2014/main" id="{0562170E-8DE8-4703-A60C-081E291501A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3" name="Ovaal 122">
                      <a:extLst>
                        <a:ext uri="{FF2B5EF4-FFF2-40B4-BE49-F238E27FC236}">
                          <a16:creationId xmlns:a16="http://schemas.microsoft.com/office/drawing/2014/main" id="{0BA909AC-807C-431B-81E8-BA14C203FA1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9" name="Afbeelding 118">
                    <a:extLst>
                      <a:ext uri="{FF2B5EF4-FFF2-40B4-BE49-F238E27FC236}">
                        <a16:creationId xmlns:a16="http://schemas.microsoft.com/office/drawing/2014/main" id="{FD88DB81-283A-4D55-83C6-C416C86D55F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2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20" name="Afbeelding 119">
                    <a:extLst>
                      <a:ext uri="{FF2B5EF4-FFF2-40B4-BE49-F238E27FC236}">
                        <a16:creationId xmlns:a16="http://schemas.microsoft.com/office/drawing/2014/main" id="{D13C83F8-667B-4140-9FFD-A765B8D8887B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53788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2" name="Groep 111">
                  <a:extLst>
                    <a:ext uri="{FF2B5EF4-FFF2-40B4-BE49-F238E27FC236}">
                      <a16:creationId xmlns:a16="http://schemas.microsoft.com/office/drawing/2014/main" id="{8CC40E30-B579-4687-86EF-B150E89ADA9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6" name="Rechthoek 115">
                    <a:extLst>
                      <a:ext uri="{FF2B5EF4-FFF2-40B4-BE49-F238E27FC236}">
                        <a16:creationId xmlns:a16="http://schemas.microsoft.com/office/drawing/2014/main" id="{C600B63E-5E90-455A-8FB8-3A3CBEFEC23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7" name="Rechthoek 116">
                    <a:extLst>
                      <a:ext uri="{FF2B5EF4-FFF2-40B4-BE49-F238E27FC236}">
                        <a16:creationId xmlns:a16="http://schemas.microsoft.com/office/drawing/2014/main" id="{CE40FA15-2208-4410-8A3C-BB6DE65777A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3" name="Groep 112">
                  <a:extLst>
                    <a:ext uri="{FF2B5EF4-FFF2-40B4-BE49-F238E27FC236}">
                      <a16:creationId xmlns:a16="http://schemas.microsoft.com/office/drawing/2014/main" id="{B9233779-16DB-4858-9091-0CC13D06FF0E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4" name="Rechthoek 113">
                    <a:extLst>
                      <a:ext uri="{FF2B5EF4-FFF2-40B4-BE49-F238E27FC236}">
                        <a16:creationId xmlns:a16="http://schemas.microsoft.com/office/drawing/2014/main" id="{6860D339-F32A-4E1C-841A-7B18819112E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5" name="Rechthoek 114">
                    <a:extLst>
                      <a:ext uri="{FF2B5EF4-FFF2-40B4-BE49-F238E27FC236}">
                        <a16:creationId xmlns:a16="http://schemas.microsoft.com/office/drawing/2014/main" id="{82354E30-40AA-4442-AE86-1C392A515BA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9" name="Rechthoek 108">
                <a:extLst>
                  <a:ext uri="{FF2B5EF4-FFF2-40B4-BE49-F238E27FC236}">
                    <a16:creationId xmlns:a16="http://schemas.microsoft.com/office/drawing/2014/main" id="{20D4D90A-DBA8-4378-A6A0-131B9ACAB16C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10" name="Gelijkbenige driehoek 109">
                <a:extLst>
                  <a:ext uri="{FF2B5EF4-FFF2-40B4-BE49-F238E27FC236}">
                    <a16:creationId xmlns:a16="http://schemas.microsoft.com/office/drawing/2014/main" id="{3053EF1A-38AB-4496-91C0-CC70552BD98D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BCAD32E6-2835-4F50-BCF4-B5183421DC5D}"/>
                </a:ext>
              </a:extLst>
            </p:cNvPr>
            <p:cNvGrpSpPr/>
            <p:nvPr userDrawn="1"/>
          </p:nvGrpSpPr>
          <p:grpSpPr>
            <a:xfrm>
              <a:off x="-3314821" y="2981448"/>
              <a:ext cx="1558053" cy="563933"/>
              <a:chOff x="-3314821" y="2981448"/>
              <a:chExt cx="1558053" cy="563933"/>
            </a:xfrm>
          </p:grpSpPr>
          <p:sp>
            <p:nvSpPr>
              <p:cNvPr id="94" name="Rechthoek 93">
                <a:extLst>
                  <a:ext uri="{FF2B5EF4-FFF2-40B4-BE49-F238E27FC236}">
                    <a16:creationId xmlns:a16="http://schemas.microsoft.com/office/drawing/2014/main" id="{4FC861D2-AE19-424C-87D9-88DD73193585}"/>
                  </a:ext>
                </a:extLst>
              </p:cNvPr>
              <p:cNvSpPr/>
              <p:nvPr userDrawn="1"/>
            </p:nvSpPr>
            <p:spPr>
              <a:xfrm>
                <a:off x="-3314821" y="2981448"/>
                <a:ext cx="1558053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Rechthoek 94">
                <a:extLst>
                  <a:ext uri="{FF2B5EF4-FFF2-40B4-BE49-F238E27FC236}">
                    <a16:creationId xmlns:a16="http://schemas.microsoft.com/office/drawing/2014/main" id="{9F0E2263-533C-4077-BBB9-3783CFB9EE6C}"/>
                  </a:ext>
                </a:extLst>
              </p:cNvPr>
              <p:cNvSpPr/>
              <p:nvPr userDrawn="1"/>
            </p:nvSpPr>
            <p:spPr>
              <a:xfrm>
                <a:off x="-3304719" y="3235173"/>
                <a:ext cx="1540313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Tekstvak 95">
                <a:extLst>
                  <a:ext uri="{FF2B5EF4-FFF2-40B4-BE49-F238E27FC236}">
                    <a16:creationId xmlns:a16="http://schemas.microsoft.com/office/drawing/2014/main" id="{60158E73-2E5B-4B13-B874-47B3A77D06AE}"/>
                  </a:ext>
                </a:extLst>
              </p:cNvPr>
              <p:cNvSpPr txBox="1"/>
              <p:nvPr userDrawn="1"/>
            </p:nvSpPr>
            <p:spPr>
              <a:xfrm>
                <a:off x="-3069820" y="3038892"/>
                <a:ext cx="1089248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front</a:t>
                </a:r>
              </a:p>
            </p:txBody>
          </p:sp>
          <p:sp>
            <p:nvSpPr>
              <p:cNvPr id="97" name="Tekstvak 96">
                <a:extLst>
                  <a:ext uri="{FF2B5EF4-FFF2-40B4-BE49-F238E27FC236}">
                    <a16:creationId xmlns:a16="http://schemas.microsoft.com/office/drawing/2014/main" id="{076021D4-8110-469C-80C0-0A0733C192CF}"/>
                  </a:ext>
                </a:extLst>
              </p:cNvPr>
              <p:cNvSpPr txBox="1"/>
              <p:nvPr userDrawn="1"/>
            </p:nvSpPr>
            <p:spPr>
              <a:xfrm>
                <a:off x="-3069820" y="3295269"/>
                <a:ext cx="109851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Send to back</a:t>
                </a:r>
              </a:p>
            </p:txBody>
          </p:sp>
          <p:sp>
            <p:nvSpPr>
              <p:cNvPr id="98" name="Vrije vorm: vorm 97">
                <a:extLst>
                  <a:ext uri="{FF2B5EF4-FFF2-40B4-BE49-F238E27FC236}">
                    <a16:creationId xmlns:a16="http://schemas.microsoft.com/office/drawing/2014/main" id="{C3077074-B3B2-4696-865E-743F5A2FC877}"/>
                  </a:ext>
                </a:extLst>
              </p:cNvPr>
              <p:cNvSpPr/>
              <p:nvPr userDrawn="1"/>
            </p:nvSpPr>
            <p:spPr>
              <a:xfrm>
                <a:off x="-2051274" y="3365381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Gelijkbenige driehoek 98">
                <a:extLst>
                  <a:ext uri="{FF2B5EF4-FFF2-40B4-BE49-F238E27FC236}">
                    <a16:creationId xmlns:a16="http://schemas.microsoft.com/office/drawing/2014/main" id="{450A9309-C5A5-489D-99D9-5A9A05A719F1}"/>
                  </a:ext>
                </a:extLst>
              </p:cNvPr>
              <p:cNvSpPr/>
              <p:nvPr userDrawn="1"/>
            </p:nvSpPr>
            <p:spPr>
              <a:xfrm rot="5400000">
                <a:off x="-1900674" y="3332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0" name="Groep 99">
                <a:extLst>
                  <a:ext uri="{FF2B5EF4-FFF2-40B4-BE49-F238E27FC236}">
                    <a16:creationId xmlns:a16="http://schemas.microsoft.com/office/drawing/2014/main" id="{9E574989-9C1A-4E8B-8B47-223134B1890F}"/>
                  </a:ext>
                </a:extLst>
              </p:cNvPr>
              <p:cNvGrpSpPr/>
              <p:nvPr userDrawn="1"/>
            </p:nvGrpSpPr>
            <p:grpSpPr>
              <a:xfrm>
                <a:off x="-3257052" y="3032066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5" name="Rechthoek 104">
                  <a:extLst>
                    <a:ext uri="{FF2B5EF4-FFF2-40B4-BE49-F238E27FC236}">
                      <a16:creationId xmlns:a16="http://schemas.microsoft.com/office/drawing/2014/main" id="{7072DBD5-6A51-4042-AD41-DFCEA911AE0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6" name="Rechthoek 105">
                  <a:extLst>
                    <a:ext uri="{FF2B5EF4-FFF2-40B4-BE49-F238E27FC236}">
                      <a16:creationId xmlns:a16="http://schemas.microsoft.com/office/drawing/2014/main" id="{A64C8402-0393-4549-B986-669947A9DA8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3B9C7AB8-D309-4F64-A0C3-3ABE7989490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1" name="Groep 100">
                <a:extLst>
                  <a:ext uri="{FF2B5EF4-FFF2-40B4-BE49-F238E27FC236}">
                    <a16:creationId xmlns:a16="http://schemas.microsoft.com/office/drawing/2014/main" id="{3971FBCD-8000-4DBD-B47F-EA741A7A246A}"/>
                  </a:ext>
                </a:extLst>
              </p:cNvPr>
              <p:cNvGrpSpPr/>
              <p:nvPr userDrawn="1"/>
            </p:nvGrpSpPr>
            <p:grpSpPr>
              <a:xfrm>
                <a:off x="-3257053" y="3276580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2" name="Rechthoek 101">
                  <a:extLst>
                    <a:ext uri="{FF2B5EF4-FFF2-40B4-BE49-F238E27FC236}">
                      <a16:creationId xmlns:a16="http://schemas.microsoft.com/office/drawing/2014/main" id="{031FFFA3-16CB-4C10-843B-E3CC5C8E43DD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3" name="Rechthoek 102">
                  <a:extLst>
                    <a:ext uri="{FF2B5EF4-FFF2-40B4-BE49-F238E27FC236}">
                      <a16:creationId xmlns:a16="http://schemas.microsoft.com/office/drawing/2014/main" id="{44401C4C-DBE6-4F99-91E3-FCF034DED9A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4" name="Rechthoek 103">
                  <a:extLst>
                    <a:ext uri="{FF2B5EF4-FFF2-40B4-BE49-F238E27FC236}">
                      <a16:creationId xmlns:a16="http://schemas.microsoft.com/office/drawing/2014/main" id="{09B7BB8A-5F7D-4533-96CF-AB0B02DC7C3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84848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4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91" name="ICOON_info">
              <a:extLst>
                <a:ext uri="{FF2B5EF4-FFF2-40B4-BE49-F238E27FC236}">
                  <a16:creationId xmlns:a16="http://schemas.microsoft.com/office/drawing/2014/main" id="{7B06F7DC-6679-4D17-BC5F-0C567A4383C2}"/>
                </a:ext>
              </a:extLst>
            </p:cNvPr>
            <p:cNvGrpSpPr/>
            <p:nvPr userDrawn="1"/>
          </p:nvGrpSpPr>
          <p:grpSpPr>
            <a:xfrm>
              <a:off x="-376736" y="5307660"/>
              <a:ext cx="283685" cy="283685"/>
              <a:chOff x="-510741" y="5913713"/>
              <a:chExt cx="267555" cy="267555"/>
            </a:xfrm>
          </p:grpSpPr>
          <p:sp>
            <p:nvSpPr>
              <p:cNvPr id="92" name="Ovaal 91">
                <a:extLst>
                  <a:ext uri="{FF2B5EF4-FFF2-40B4-BE49-F238E27FC236}">
                    <a16:creationId xmlns:a16="http://schemas.microsoft.com/office/drawing/2014/main" id="{DF7E9DEF-B86F-4388-B907-C6BDA8078B2F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Graphic 163" descr="Informatie">
                <a:extLst>
                  <a:ext uri="{FF2B5EF4-FFF2-40B4-BE49-F238E27FC236}">
                    <a16:creationId xmlns:a16="http://schemas.microsoft.com/office/drawing/2014/main" id="{F3969BDB-01A8-4AE9-A92C-C5085863126A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68" name="Tijdelijke aanduiding voor tekst 9">
            <a:extLst>
              <a:ext uri="{FF2B5EF4-FFF2-40B4-BE49-F238E27FC236}">
                <a16:creationId xmlns:a16="http://schemas.microsoft.com/office/drawing/2014/main" id="{D93E871A-CF70-401D-8B1E-54DEEBD47A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65543" y="6221421"/>
            <a:ext cx="1234772" cy="505912"/>
          </a:xfrm>
          <a:blipFill>
            <a:blip r:embed="rId4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rcRect/>
            <a:stretch>
              <a:fillRect l="-284" r="-284"/>
            </a:stretch>
          </a:blip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6047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7" grpId="0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[#3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beelding">
            <a:extLst>
              <a:ext uri="{FF2B5EF4-FFF2-40B4-BE49-F238E27FC236}">
                <a16:creationId xmlns:a16="http://schemas.microsoft.com/office/drawing/2014/main" id="{272A089C-739D-47AD-9BF9-EDEE950D69C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bIns="126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an image</a:t>
            </a:r>
          </a:p>
        </p:txBody>
      </p:sp>
      <p:sp>
        <p:nvSpPr>
          <p:cNvPr id="48" name="Titel 47">
            <a:extLst>
              <a:ext uri="{FF2B5EF4-FFF2-40B4-BE49-F238E27FC236}">
                <a16:creationId xmlns:a16="http://schemas.microsoft.com/office/drawing/2014/main" id="{E98D0A11-EE26-433D-B51A-58172BBF83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38209" y="549275"/>
            <a:ext cx="5367856" cy="6308725"/>
          </a:xfrm>
          <a:custGeom>
            <a:avLst/>
            <a:gdLst>
              <a:gd name="connsiteX0" fmla="*/ 644 w 5367856"/>
              <a:gd name="connsiteY0" fmla="*/ 0 h 6212930"/>
              <a:gd name="connsiteX1" fmla="*/ 5367856 w 5367856"/>
              <a:gd name="connsiteY1" fmla="*/ 289180 h 6212930"/>
              <a:gd name="connsiteX2" fmla="*/ 5367856 w 5367856"/>
              <a:gd name="connsiteY2" fmla="*/ 6212930 h 6212930"/>
              <a:gd name="connsiteX3" fmla="*/ 0 w 5367856"/>
              <a:gd name="connsiteY3" fmla="*/ 6212930 h 6212930"/>
              <a:gd name="connsiteX4" fmla="*/ 298 w 5367856"/>
              <a:gd name="connsiteY4" fmla="*/ 3336181 h 6212930"/>
              <a:gd name="connsiteX5" fmla="*/ 644 w 5367856"/>
              <a:gd name="connsiteY5" fmla="*/ 0 h 621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67856" h="6212930">
                <a:moveTo>
                  <a:pt x="644" y="0"/>
                </a:moveTo>
                <a:lnTo>
                  <a:pt x="5367856" y="289180"/>
                </a:lnTo>
                <a:lnTo>
                  <a:pt x="5367856" y="6212930"/>
                </a:lnTo>
                <a:lnTo>
                  <a:pt x="0" y="6212930"/>
                </a:lnTo>
                <a:lnTo>
                  <a:pt x="298" y="3336181"/>
                </a:lnTo>
                <a:cubicBezTo>
                  <a:pt x="2757" y="2223621"/>
                  <a:pt x="5216" y="1111061"/>
                  <a:pt x="6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900000" rIns="360000" bIns="2340000" anchor="b" anchorCtr="0">
            <a:noAutofit/>
          </a:bodyPr>
          <a:lstStyle>
            <a:lvl1pPr>
              <a:lnSpc>
                <a:spcPts val="54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/>
              <a:t>Title </a:t>
            </a:r>
            <a:br>
              <a:rPr lang="en-GB"/>
            </a:br>
            <a:r>
              <a:rPr lang="en-GB"/>
              <a:t>of the </a:t>
            </a:r>
            <a:br>
              <a:rPr lang="en-GB"/>
            </a:br>
            <a:r>
              <a:rPr lang="en-GB"/>
              <a:t>presentation</a:t>
            </a:r>
          </a:p>
        </p:txBody>
      </p:sp>
      <p:sp>
        <p:nvSpPr>
          <p:cNvPr id="6" name="- INFO">
            <a:extLst>
              <a:ext uri="{FF2B5EF4-FFF2-40B4-BE49-F238E27FC236}">
                <a16:creationId xmlns:a16="http://schemas.microsoft.com/office/drawing/2014/main" id="{B10543DB-D9D8-47C4-865B-BE11B7029992}"/>
              </a:ext>
            </a:extLst>
          </p:cNvPr>
          <p:cNvSpPr txBox="1"/>
          <p:nvPr userDrawn="1"/>
        </p:nvSpPr>
        <p:spPr>
          <a:xfrm>
            <a:off x="0" y="-321991"/>
            <a:ext cx="12179300" cy="1984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GB" sz="1400" b="1" cap="none" spc="0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Title slide [#3]</a:t>
            </a:r>
          </a:p>
        </p:txBody>
      </p:sp>
      <p:sp>
        <p:nvSpPr>
          <p:cNvPr id="3" name="datum">
            <a:extLst>
              <a:ext uri="{FF2B5EF4-FFF2-40B4-BE49-F238E27FC236}">
                <a16:creationId xmlns:a16="http://schemas.microsoft.com/office/drawing/2014/main" id="{8FD19076-3CE5-4982-8A93-A70D909C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5761" y="5497124"/>
            <a:ext cx="4034718" cy="229714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 Nova Light" panose="020B0304020202020204" pitchFamily="34" charset="0"/>
              </a:defRPr>
            </a:lvl1pPr>
          </a:lstStyle>
          <a:p>
            <a:fld id="{E862FB38-53A5-46C1-B05D-63058729E368}" type="datetime1">
              <a:rPr lang="en-GB" smtClean="0"/>
              <a:t>14/09/2023</a:t>
            </a:fld>
            <a:endParaRPr lang="en-GB"/>
          </a:p>
        </p:txBody>
      </p:sp>
      <p:sp>
        <p:nvSpPr>
          <p:cNvPr id="10" name="tekst">
            <a:extLst>
              <a:ext uri="{FF2B5EF4-FFF2-40B4-BE49-F238E27FC236}">
                <a16:creationId xmlns:a16="http://schemas.microsoft.com/office/drawing/2014/main" id="{67160752-B037-4621-B346-3981C0E840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5763" y="5247479"/>
            <a:ext cx="4034718" cy="229714"/>
          </a:xfrm>
        </p:spPr>
        <p:txBody>
          <a:bodyPr>
            <a:normAutofit/>
          </a:bodyPr>
          <a:lstStyle>
            <a:lvl1pPr>
              <a:buNone/>
              <a:defRPr sz="1600" b="1">
                <a:solidFill>
                  <a:schemeClr val="bg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3pPr>
            <a:lvl4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4pPr>
            <a:lvl5pPr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5pPr>
            <a:lvl6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/>
              <a:t>Subtitle of name speaker</a:t>
            </a:r>
          </a:p>
        </p:txBody>
      </p:sp>
      <p:grpSp>
        <p:nvGrpSpPr>
          <p:cNvPr id="68" name="INSTRUCTION">
            <a:extLst>
              <a:ext uri="{FF2B5EF4-FFF2-40B4-BE49-F238E27FC236}">
                <a16:creationId xmlns:a16="http://schemas.microsoft.com/office/drawing/2014/main" id="{12B6F142-4FA7-4974-86FB-958DA59CD0EB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5002F100-9CFA-436D-97AA-909E2B42798B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9B3649D5-DF80-4EFD-B4FF-BD0A30F9BC1A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71" name="Ovaal 70">
              <a:extLst>
                <a:ext uri="{FF2B5EF4-FFF2-40B4-BE49-F238E27FC236}">
                  <a16:creationId xmlns:a16="http://schemas.microsoft.com/office/drawing/2014/main" id="{96534303-D1AB-4681-BC77-C45D7093248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35DBB1C-C228-4158-9F37-121F7F19E8A2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73" name="Groep 72">
              <a:extLst>
                <a:ext uri="{FF2B5EF4-FFF2-40B4-BE49-F238E27FC236}">
                  <a16:creationId xmlns:a16="http://schemas.microsoft.com/office/drawing/2014/main" id="{06E1D033-A664-4E8A-A799-EF292ED22E30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AEC42B68-779C-4919-AE29-A07B9F9D4A29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Ovaal 102">
                <a:extLst>
                  <a:ext uri="{FF2B5EF4-FFF2-40B4-BE49-F238E27FC236}">
                    <a16:creationId xmlns:a16="http://schemas.microsoft.com/office/drawing/2014/main" id="{555D9467-0D94-42D8-83BB-EF377F0627C9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Vrije vorm: vorm 103">
                <a:extLst>
                  <a:ext uri="{FF2B5EF4-FFF2-40B4-BE49-F238E27FC236}">
                    <a16:creationId xmlns:a16="http://schemas.microsoft.com/office/drawing/2014/main" id="{69C7D96F-F523-4DF0-97B6-9F7EAF1D942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Rechthoek: afgeronde hoeken 104">
                <a:extLst>
                  <a:ext uri="{FF2B5EF4-FFF2-40B4-BE49-F238E27FC236}">
                    <a16:creationId xmlns:a16="http://schemas.microsoft.com/office/drawing/2014/main" id="{FDBF44A0-5AB1-4954-AF9E-B977E5D5326E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06" name="Rechte verbindingslijn 105">
                <a:extLst>
                  <a:ext uri="{FF2B5EF4-FFF2-40B4-BE49-F238E27FC236}">
                    <a16:creationId xmlns:a16="http://schemas.microsoft.com/office/drawing/2014/main" id="{B5D046B9-E002-4ADB-B777-A65C1054BB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" name="Rechte verbindingslijn 106">
                <a:extLst>
                  <a:ext uri="{FF2B5EF4-FFF2-40B4-BE49-F238E27FC236}">
                    <a16:creationId xmlns:a16="http://schemas.microsoft.com/office/drawing/2014/main" id="{E44655A0-82FB-4007-AB3C-5A7DA04B3A5C}"/>
                  </a:ext>
                </a:extLst>
              </p:cNvPr>
              <p:cNvCxnSpPr>
                <a:cxnSpLocks/>
                <a:stCxn id="10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4" name="Ovaal 73">
              <a:extLst>
                <a:ext uri="{FF2B5EF4-FFF2-40B4-BE49-F238E27FC236}">
                  <a16:creationId xmlns:a16="http://schemas.microsoft.com/office/drawing/2014/main" id="{C43C8A1B-5454-4756-A940-DD8B46D2AFFB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C25A4D8F-7341-41EA-AD29-D5614B1A95C3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76" name="Groep 75">
              <a:extLst>
                <a:ext uri="{FF2B5EF4-FFF2-40B4-BE49-F238E27FC236}">
                  <a16:creationId xmlns:a16="http://schemas.microsoft.com/office/drawing/2014/main" id="{BE6BE62B-A01A-4C82-A435-A73B85A237E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29360AEF-49F1-40EF-B2B5-D0343D4E337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00" name="Rechte verbindingslijn 99">
                <a:extLst>
                  <a:ext uri="{FF2B5EF4-FFF2-40B4-BE49-F238E27FC236}">
                    <a16:creationId xmlns:a16="http://schemas.microsoft.com/office/drawing/2014/main" id="{45FE1475-056A-4D81-8061-7FF40AA3918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01" name="Gelijkbenige driehoek 100">
                <a:extLst>
                  <a:ext uri="{FF2B5EF4-FFF2-40B4-BE49-F238E27FC236}">
                    <a16:creationId xmlns:a16="http://schemas.microsoft.com/office/drawing/2014/main" id="{B9978239-A93B-42BF-84F9-3B3BBF62644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7" name="Ovaal 76">
              <a:extLst>
                <a:ext uri="{FF2B5EF4-FFF2-40B4-BE49-F238E27FC236}">
                  <a16:creationId xmlns:a16="http://schemas.microsoft.com/office/drawing/2014/main" id="{34501D39-AABB-4F59-987E-58059D470C44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A3DEA66B-F94A-4DDF-AAA8-BC0C56E9B3FC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79" name="Groep 78">
              <a:extLst>
                <a:ext uri="{FF2B5EF4-FFF2-40B4-BE49-F238E27FC236}">
                  <a16:creationId xmlns:a16="http://schemas.microsoft.com/office/drawing/2014/main" id="{6A719DEE-ECAF-4373-AF0A-DFF630EBC02F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83" name="Groep 82">
                <a:extLst>
                  <a:ext uri="{FF2B5EF4-FFF2-40B4-BE49-F238E27FC236}">
                    <a16:creationId xmlns:a16="http://schemas.microsoft.com/office/drawing/2014/main" id="{5E645C6B-4E21-4AD6-B355-75A70E48C901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86" name="Groep 85">
                  <a:extLst>
                    <a:ext uri="{FF2B5EF4-FFF2-40B4-BE49-F238E27FC236}">
                      <a16:creationId xmlns:a16="http://schemas.microsoft.com/office/drawing/2014/main" id="{78B6ACBF-8B0D-4719-9517-AEC999270D1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93" name="Groep 92">
                    <a:extLst>
                      <a:ext uri="{FF2B5EF4-FFF2-40B4-BE49-F238E27FC236}">
                        <a16:creationId xmlns:a16="http://schemas.microsoft.com/office/drawing/2014/main" id="{BC9DFEBB-E572-4A26-AAC7-57ED144F0952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96" name="Rechthoek 95">
                      <a:extLst>
                        <a:ext uri="{FF2B5EF4-FFF2-40B4-BE49-F238E27FC236}">
                          <a16:creationId xmlns:a16="http://schemas.microsoft.com/office/drawing/2014/main" id="{A91CC9DC-A409-4316-9410-BB28D9AACB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97" name="Rechthoek 96">
                      <a:extLst>
                        <a:ext uri="{FF2B5EF4-FFF2-40B4-BE49-F238E27FC236}">
                          <a16:creationId xmlns:a16="http://schemas.microsoft.com/office/drawing/2014/main" id="{CFA233B0-498C-4EE7-849F-9F96E73A628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98" name="Ovaal 97">
                      <a:extLst>
                        <a:ext uri="{FF2B5EF4-FFF2-40B4-BE49-F238E27FC236}">
                          <a16:creationId xmlns:a16="http://schemas.microsoft.com/office/drawing/2014/main" id="{681296DE-D194-44D3-B06A-23D6C750668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94" name="Afbeelding 93">
                    <a:extLst>
                      <a:ext uri="{FF2B5EF4-FFF2-40B4-BE49-F238E27FC236}">
                        <a16:creationId xmlns:a16="http://schemas.microsoft.com/office/drawing/2014/main" id="{DDDC31F8-260F-4F38-BF7D-F35A4101FF21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95" name="Afbeelding 94">
                    <a:extLst>
                      <a:ext uri="{FF2B5EF4-FFF2-40B4-BE49-F238E27FC236}">
                        <a16:creationId xmlns:a16="http://schemas.microsoft.com/office/drawing/2014/main" id="{08BB9656-689A-4B5C-94A8-53783C41BEF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7" name="Groep 86">
                  <a:extLst>
                    <a:ext uri="{FF2B5EF4-FFF2-40B4-BE49-F238E27FC236}">
                      <a16:creationId xmlns:a16="http://schemas.microsoft.com/office/drawing/2014/main" id="{77B51FFD-F0D1-4530-AFE8-BC2695A46D3E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91" name="Rechthoek 90">
                    <a:extLst>
                      <a:ext uri="{FF2B5EF4-FFF2-40B4-BE49-F238E27FC236}">
                        <a16:creationId xmlns:a16="http://schemas.microsoft.com/office/drawing/2014/main" id="{8242D2F6-02E7-44A4-9E5D-B63CEB8A5D1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92" name="Rechthoek 91">
                    <a:extLst>
                      <a:ext uri="{FF2B5EF4-FFF2-40B4-BE49-F238E27FC236}">
                        <a16:creationId xmlns:a16="http://schemas.microsoft.com/office/drawing/2014/main" id="{38632B1D-F557-45DF-9F44-0E6AFBE1EC86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88" name="Groep 87">
                  <a:extLst>
                    <a:ext uri="{FF2B5EF4-FFF2-40B4-BE49-F238E27FC236}">
                      <a16:creationId xmlns:a16="http://schemas.microsoft.com/office/drawing/2014/main" id="{756727D6-3405-4C6C-B6B4-F558E7E8F9A8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89" name="Rechthoek 88">
                    <a:extLst>
                      <a:ext uri="{FF2B5EF4-FFF2-40B4-BE49-F238E27FC236}">
                        <a16:creationId xmlns:a16="http://schemas.microsoft.com/office/drawing/2014/main" id="{64B5A624-9A8E-4066-992D-DC90DC9FC9D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90" name="Rechthoek 89">
                    <a:extLst>
                      <a:ext uri="{FF2B5EF4-FFF2-40B4-BE49-F238E27FC236}">
                        <a16:creationId xmlns:a16="http://schemas.microsoft.com/office/drawing/2014/main" id="{E3F60FE7-F69D-4D12-B147-BFC59A17E62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84" name="Rechthoek 83">
                <a:extLst>
                  <a:ext uri="{FF2B5EF4-FFF2-40B4-BE49-F238E27FC236}">
                    <a16:creationId xmlns:a16="http://schemas.microsoft.com/office/drawing/2014/main" id="{C1A4EECE-EF4D-45B0-8B2E-79C9F3145D6E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85" name="Gelijkbenige driehoek 84">
                <a:extLst>
                  <a:ext uri="{FF2B5EF4-FFF2-40B4-BE49-F238E27FC236}">
                    <a16:creationId xmlns:a16="http://schemas.microsoft.com/office/drawing/2014/main" id="{28E48CDA-C0BB-4CED-9109-96F58C5499C2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0" name="ICOON_info">
              <a:extLst>
                <a:ext uri="{FF2B5EF4-FFF2-40B4-BE49-F238E27FC236}">
                  <a16:creationId xmlns:a16="http://schemas.microsoft.com/office/drawing/2014/main" id="{9BD645CB-BAF8-4A11-9A4B-B3CFDF11BC07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81" name="Ovaal 80">
                <a:extLst>
                  <a:ext uri="{FF2B5EF4-FFF2-40B4-BE49-F238E27FC236}">
                    <a16:creationId xmlns:a16="http://schemas.microsoft.com/office/drawing/2014/main" id="{23DC5108-6DB7-4B83-A053-2A3EE8666AA2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Graphic 163" descr="Informatie">
                <a:extLst>
                  <a:ext uri="{FF2B5EF4-FFF2-40B4-BE49-F238E27FC236}">
                    <a16:creationId xmlns:a16="http://schemas.microsoft.com/office/drawing/2014/main" id="{C892D921-7DE0-4E5B-AB5D-DB2D7689F9A9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126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A29CEE1-B455-4139-83ED-1A44726480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- INFO">
            <a:extLst>
              <a:ext uri="{FF2B5EF4-FFF2-40B4-BE49-F238E27FC236}">
                <a16:creationId xmlns:a16="http://schemas.microsoft.com/office/drawing/2014/main" id="{09B895D1-3FDC-4B4E-9583-26ED5807C996}"/>
              </a:ext>
            </a:extLst>
          </p:cNvPr>
          <p:cNvSpPr txBox="1"/>
          <p:nvPr userDrawn="1"/>
        </p:nvSpPr>
        <p:spPr>
          <a:xfrm>
            <a:off x="0" y="-321991"/>
            <a:ext cx="12179300" cy="1984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GB" sz="1400" b="1" cap="none" spc="0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Logo animation</a:t>
            </a:r>
          </a:p>
        </p:txBody>
      </p:sp>
      <p:pic>
        <p:nvPicPr>
          <p:cNvPr id="28" name="Afbeelding 27">
            <a:extLst>
              <a:ext uri="{FF2B5EF4-FFF2-40B4-BE49-F238E27FC236}">
                <a16:creationId xmlns:a16="http://schemas.microsoft.com/office/drawing/2014/main" id="{A3A783CA-7E16-4B69-A0F0-E07F280B45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52008" y="2344980"/>
            <a:ext cx="6009389" cy="2463564"/>
          </a:xfrm>
          <a:custGeom>
            <a:avLst/>
            <a:gdLst>
              <a:gd name="connsiteX0" fmla="*/ 0 w 6009389"/>
              <a:gd name="connsiteY0" fmla="*/ 0 h 2463564"/>
              <a:gd name="connsiteX1" fmla="*/ 6009389 w 6009389"/>
              <a:gd name="connsiteY1" fmla="*/ 0 h 2463564"/>
              <a:gd name="connsiteX2" fmla="*/ 6009389 w 6009389"/>
              <a:gd name="connsiteY2" fmla="*/ 1408873 h 2463564"/>
              <a:gd name="connsiteX3" fmla="*/ 1468118 w 6009389"/>
              <a:gd name="connsiteY3" fmla="*/ 1408873 h 2463564"/>
              <a:gd name="connsiteX4" fmla="*/ 1468118 w 6009389"/>
              <a:gd name="connsiteY4" fmla="*/ 2463564 h 2463564"/>
              <a:gd name="connsiteX5" fmla="*/ 0 w 6009389"/>
              <a:gd name="connsiteY5" fmla="*/ 2463564 h 246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09389" h="2463564">
                <a:moveTo>
                  <a:pt x="0" y="0"/>
                </a:moveTo>
                <a:lnTo>
                  <a:pt x="6009389" y="0"/>
                </a:lnTo>
                <a:lnTo>
                  <a:pt x="6009389" y="1408873"/>
                </a:lnTo>
                <a:lnTo>
                  <a:pt x="1468118" y="1408873"/>
                </a:lnTo>
                <a:lnTo>
                  <a:pt x="1468118" y="2463564"/>
                </a:lnTo>
                <a:lnTo>
                  <a:pt x="0" y="2463564"/>
                </a:lnTo>
                <a:close/>
              </a:path>
            </a:pathLst>
          </a:custGeom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1CB8A515-9160-4C42-B606-9BD48E8B3D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38" t="56797"/>
          <a:stretch/>
        </p:blipFill>
        <p:spPr>
          <a:xfrm>
            <a:off x="5053263" y="3744226"/>
            <a:ext cx="4108134" cy="106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51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5CA18EC4-804D-4808-8B65-E52021455D69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600" cap="all" baseline="0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DARKGREY">
            <a:extLst>
              <a:ext uri="{FF2B5EF4-FFF2-40B4-BE49-F238E27FC236}">
                <a16:creationId xmlns:a16="http://schemas.microsoft.com/office/drawing/2014/main" id="{D3243535-34CE-4992-8CA7-03EA29485429}"/>
              </a:ext>
            </a:extLst>
          </p:cNvPr>
          <p:cNvSpPr/>
          <p:nvPr userDrawn="1"/>
        </p:nvSpPr>
        <p:spPr>
          <a:xfrm>
            <a:off x="0" y="1"/>
            <a:ext cx="5929395" cy="6866964"/>
          </a:xfrm>
          <a:custGeom>
            <a:avLst/>
            <a:gdLst>
              <a:gd name="connsiteX0" fmla="*/ 0 w 5929395"/>
              <a:gd name="connsiteY0" fmla="*/ 0 h 6866964"/>
              <a:gd name="connsiteX1" fmla="*/ 1174299 w 5929395"/>
              <a:gd name="connsiteY1" fmla="*/ 0 h 6866964"/>
              <a:gd name="connsiteX2" fmla="*/ 4022448 w 5929395"/>
              <a:gd name="connsiteY2" fmla="*/ 0 h 6866964"/>
              <a:gd name="connsiteX3" fmla="*/ 5196747 w 5929395"/>
              <a:gd name="connsiteY3" fmla="*/ 0 h 6866964"/>
              <a:gd name="connsiteX4" fmla="*/ 5271120 w 5929395"/>
              <a:gd name="connsiteY4" fmla="*/ 145212 h 6866964"/>
              <a:gd name="connsiteX5" fmla="*/ 5929395 w 5929395"/>
              <a:gd name="connsiteY5" fmla="*/ 3039309 h 6866964"/>
              <a:gd name="connsiteX6" fmla="*/ 4789327 w 5929395"/>
              <a:gd name="connsiteY6" fmla="*/ 6771635 h 6866964"/>
              <a:gd name="connsiteX7" fmla="*/ 4721537 w 5929395"/>
              <a:gd name="connsiteY7" fmla="*/ 6866964 h 6866964"/>
              <a:gd name="connsiteX8" fmla="*/ 3547238 w 5929395"/>
              <a:gd name="connsiteY8" fmla="*/ 6866964 h 6866964"/>
              <a:gd name="connsiteX9" fmla="*/ 1174299 w 5929395"/>
              <a:gd name="connsiteY9" fmla="*/ 6866964 h 6866964"/>
              <a:gd name="connsiteX10" fmla="*/ 0 w 5929395"/>
              <a:gd name="connsiteY10" fmla="*/ 6866964 h 6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29395" h="6866964">
                <a:moveTo>
                  <a:pt x="0" y="0"/>
                </a:moveTo>
                <a:lnTo>
                  <a:pt x="1174299" y="0"/>
                </a:lnTo>
                <a:lnTo>
                  <a:pt x="4022448" y="0"/>
                </a:lnTo>
                <a:lnTo>
                  <a:pt x="5196747" y="0"/>
                </a:lnTo>
                <a:lnTo>
                  <a:pt x="5271120" y="145212"/>
                </a:lnTo>
                <a:cubicBezTo>
                  <a:pt x="5692983" y="1020720"/>
                  <a:pt x="5929395" y="2002406"/>
                  <a:pt x="5929395" y="3039309"/>
                </a:cubicBezTo>
                <a:cubicBezTo>
                  <a:pt x="5929395" y="4421847"/>
                  <a:pt x="5509107" y="5706221"/>
                  <a:pt x="4789327" y="6771635"/>
                </a:cubicBezTo>
                <a:lnTo>
                  <a:pt x="4721537" y="6866964"/>
                </a:lnTo>
                <a:lnTo>
                  <a:pt x="3547238" y="6866964"/>
                </a:lnTo>
                <a:lnTo>
                  <a:pt x="1174299" y="6866964"/>
                </a:lnTo>
                <a:lnTo>
                  <a:pt x="0" y="6866964"/>
                </a:lnTo>
                <a:close/>
              </a:path>
            </a:pathLst>
          </a:custGeom>
          <a:solidFill>
            <a:srgbClr val="21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noProof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2" name="Titel 1">
            <a:extLst>
              <a:ext uri="{FF2B5EF4-FFF2-40B4-BE49-F238E27FC236}">
                <a16:creationId xmlns:a16="http://schemas.microsoft.com/office/drawing/2014/main" id="{D4CD8423-CE25-4486-B727-75B9DC6C1653}"/>
              </a:ext>
            </a:extLst>
          </p:cNvPr>
          <p:cNvSpPr txBox="1">
            <a:spLocks/>
          </p:cNvSpPr>
          <p:nvPr userDrawn="1"/>
        </p:nvSpPr>
        <p:spPr>
          <a:xfrm>
            <a:off x="1221298" y="1214470"/>
            <a:ext cx="5624670" cy="65795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Video</a:t>
            </a:r>
            <a:br>
              <a:rPr kumimoji="0" lang="en-GB" sz="30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kumimoji="0" lang="en-GB" sz="30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InstructiONS</a:t>
            </a:r>
          </a:p>
        </p:txBody>
      </p:sp>
      <p:grpSp>
        <p:nvGrpSpPr>
          <p:cNvPr id="633" name="P">
            <a:extLst>
              <a:ext uri="{FF2B5EF4-FFF2-40B4-BE49-F238E27FC236}">
                <a16:creationId xmlns:a16="http://schemas.microsoft.com/office/drawing/2014/main" id="{11A8826A-2199-4656-B538-A6A242F6B3E0}"/>
              </a:ext>
            </a:extLst>
          </p:cNvPr>
          <p:cNvGrpSpPr/>
          <p:nvPr userDrawn="1"/>
        </p:nvGrpSpPr>
        <p:grpSpPr>
          <a:xfrm>
            <a:off x="970649" y="720000"/>
            <a:ext cx="360000" cy="360000"/>
            <a:chOff x="2399038" y="2408969"/>
            <a:chExt cx="2162441" cy="2140423"/>
          </a:xfrm>
          <a:solidFill>
            <a:srgbClr val="1FF524"/>
          </a:solidFill>
        </p:grpSpPr>
        <p:sp>
          <p:nvSpPr>
            <p:cNvPr id="634" name="Rechthoekige driehoek 633">
              <a:extLst>
                <a:ext uri="{FF2B5EF4-FFF2-40B4-BE49-F238E27FC236}">
                  <a16:creationId xmlns:a16="http://schemas.microsoft.com/office/drawing/2014/main" id="{21F376FD-EE25-4C84-A7D5-8BDDC9CA2793}"/>
                </a:ext>
              </a:extLst>
            </p:cNvPr>
            <p:cNvSpPr/>
            <p:nvPr userDrawn="1"/>
          </p:nvSpPr>
          <p:spPr>
            <a:xfrm rot="5400000">
              <a:off x="2399038" y="3107765"/>
              <a:ext cx="1441627" cy="1441627"/>
            </a:xfrm>
            <a:prstGeom prst="rtTriangle">
              <a:avLst/>
            </a:prstGeom>
            <a:grpFill/>
            <a:ln w="381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635" name="Rechthoek 634">
              <a:extLst>
                <a:ext uri="{FF2B5EF4-FFF2-40B4-BE49-F238E27FC236}">
                  <a16:creationId xmlns:a16="http://schemas.microsoft.com/office/drawing/2014/main" id="{EF19989B-661F-4E85-941B-A3376877AE85}"/>
                </a:ext>
              </a:extLst>
            </p:cNvPr>
            <p:cNvSpPr/>
            <p:nvPr userDrawn="1"/>
          </p:nvSpPr>
          <p:spPr>
            <a:xfrm>
              <a:off x="2399038" y="2408969"/>
              <a:ext cx="1441627" cy="1441627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636" name="Ovaal 635">
              <a:extLst>
                <a:ext uri="{FF2B5EF4-FFF2-40B4-BE49-F238E27FC236}">
                  <a16:creationId xmlns:a16="http://schemas.microsoft.com/office/drawing/2014/main" id="{4384074F-4768-403C-ADBC-7DBE74BCE80C}"/>
                </a:ext>
              </a:extLst>
            </p:cNvPr>
            <p:cNvSpPr/>
            <p:nvPr userDrawn="1"/>
          </p:nvSpPr>
          <p:spPr>
            <a:xfrm>
              <a:off x="3119852" y="2408969"/>
              <a:ext cx="1441627" cy="1441627"/>
            </a:xfrm>
            <a:prstGeom prst="ellipse">
              <a:avLst/>
            </a:prstGeom>
            <a:grpFill/>
            <a:ln w="381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Groep 4">
            <a:extLst>
              <a:ext uri="{FF2B5EF4-FFF2-40B4-BE49-F238E27FC236}">
                <a16:creationId xmlns:a16="http://schemas.microsoft.com/office/drawing/2014/main" id="{9C6149D9-997D-4314-A6EC-03840C4797E9}"/>
              </a:ext>
            </a:extLst>
          </p:cNvPr>
          <p:cNvGrpSpPr/>
          <p:nvPr userDrawn="1"/>
        </p:nvGrpSpPr>
        <p:grpSpPr>
          <a:xfrm>
            <a:off x="1300305" y="2234539"/>
            <a:ext cx="2203948" cy="1470759"/>
            <a:chOff x="780279" y="2978657"/>
            <a:chExt cx="2203948" cy="1470759"/>
          </a:xfrm>
        </p:grpSpPr>
        <p:sp>
          <p:nvSpPr>
            <p:cNvPr id="742" name="Ovaal 741">
              <a:extLst>
                <a:ext uri="{FF2B5EF4-FFF2-40B4-BE49-F238E27FC236}">
                  <a16:creationId xmlns:a16="http://schemas.microsoft.com/office/drawing/2014/main" id="{8E329F93-40A5-485F-8021-52001181DD33}"/>
                </a:ext>
              </a:extLst>
            </p:cNvPr>
            <p:cNvSpPr/>
            <p:nvPr userDrawn="1"/>
          </p:nvSpPr>
          <p:spPr>
            <a:xfrm>
              <a:off x="1406479" y="2978657"/>
              <a:ext cx="981962" cy="981962"/>
            </a:xfrm>
            <a:prstGeom prst="ellipse">
              <a:avLst/>
            </a:prstGeom>
            <a:solidFill>
              <a:srgbClr val="DAD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noProof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05" name="Groep 704">
              <a:extLst>
                <a:ext uri="{FF2B5EF4-FFF2-40B4-BE49-F238E27FC236}">
                  <a16:creationId xmlns:a16="http://schemas.microsoft.com/office/drawing/2014/main" id="{018778BD-7DD7-4910-9C67-09774513E9FE}"/>
                </a:ext>
              </a:extLst>
            </p:cNvPr>
            <p:cNvGrpSpPr/>
            <p:nvPr/>
          </p:nvGrpSpPr>
          <p:grpSpPr>
            <a:xfrm>
              <a:off x="1661474" y="3233652"/>
              <a:ext cx="471972" cy="471972"/>
              <a:chOff x="10421082" y="2181032"/>
              <a:chExt cx="571312" cy="571312"/>
            </a:xfrm>
          </p:grpSpPr>
          <p:sp>
            <p:nvSpPr>
              <p:cNvPr id="711" name="Rechthoek: afgeronde hoeken 710">
                <a:extLst>
                  <a:ext uri="{FF2B5EF4-FFF2-40B4-BE49-F238E27FC236}">
                    <a16:creationId xmlns:a16="http://schemas.microsoft.com/office/drawing/2014/main" id="{AF738125-1EDA-40AE-A8B9-EC5B2E4AC42D}"/>
                  </a:ext>
                </a:extLst>
              </p:cNvPr>
              <p:cNvSpPr/>
              <p:nvPr/>
            </p:nvSpPr>
            <p:spPr>
              <a:xfrm>
                <a:off x="10421082" y="2181032"/>
                <a:ext cx="571312" cy="571312"/>
              </a:xfrm>
              <a:prstGeom prst="roundRect">
                <a:avLst>
                  <a:gd name="adj" fmla="val 11982"/>
                </a:avLst>
              </a:prstGeom>
              <a:solidFill>
                <a:srgbClr val="FFFFFF"/>
              </a:solidFill>
              <a:ln w="19050">
                <a:solidFill>
                  <a:srgbClr val="9D9FA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noProof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12" name="Groep 711">
                <a:extLst>
                  <a:ext uri="{FF2B5EF4-FFF2-40B4-BE49-F238E27FC236}">
                    <a16:creationId xmlns:a16="http://schemas.microsoft.com/office/drawing/2014/main" id="{4613BBC8-F6F7-493E-8CBE-A46F5AC09EB5}"/>
                  </a:ext>
                </a:extLst>
              </p:cNvPr>
              <p:cNvGrpSpPr/>
              <p:nvPr/>
            </p:nvGrpSpPr>
            <p:grpSpPr>
              <a:xfrm>
                <a:off x="10528019" y="2301747"/>
                <a:ext cx="357438" cy="329883"/>
                <a:chOff x="9358062" y="821056"/>
                <a:chExt cx="357438" cy="329883"/>
              </a:xfrm>
              <a:solidFill>
                <a:srgbClr val="211F26"/>
              </a:solidFill>
            </p:grpSpPr>
            <p:sp>
              <p:nvSpPr>
                <p:cNvPr id="713" name="Rechthoek 712">
                  <a:extLst>
                    <a:ext uri="{FF2B5EF4-FFF2-40B4-BE49-F238E27FC236}">
                      <a16:creationId xmlns:a16="http://schemas.microsoft.com/office/drawing/2014/main" id="{FBADBFD8-8089-438A-9E94-D7110F5A4854}"/>
                    </a:ext>
                  </a:extLst>
                </p:cNvPr>
                <p:cNvSpPr/>
                <p:nvPr/>
              </p:nvSpPr>
              <p:spPr>
                <a:xfrm>
                  <a:off x="9358062" y="821056"/>
                  <a:ext cx="357438" cy="45719"/>
                </a:xfrm>
                <a:prstGeom prst="rect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14" name="Rechthoek 713">
                  <a:extLst>
                    <a:ext uri="{FF2B5EF4-FFF2-40B4-BE49-F238E27FC236}">
                      <a16:creationId xmlns:a16="http://schemas.microsoft.com/office/drawing/2014/main" id="{762F7426-044B-41A5-84C6-428FECA55C01}"/>
                    </a:ext>
                  </a:extLst>
                </p:cNvPr>
                <p:cNvSpPr/>
                <p:nvPr/>
              </p:nvSpPr>
              <p:spPr>
                <a:xfrm>
                  <a:off x="9453407" y="896460"/>
                  <a:ext cx="166748" cy="37785"/>
                </a:xfrm>
                <a:prstGeom prst="rect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15" name="Rechthoek 714">
                  <a:extLst>
                    <a:ext uri="{FF2B5EF4-FFF2-40B4-BE49-F238E27FC236}">
                      <a16:creationId xmlns:a16="http://schemas.microsoft.com/office/drawing/2014/main" id="{F0F403DC-A4F9-4F39-BC4B-69CE135019A7}"/>
                    </a:ext>
                  </a:extLst>
                </p:cNvPr>
                <p:cNvSpPr/>
                <p:nvPr/>
              </p:nvSpPr>
              <p:spPr>
                <a:xfrm>
                  <a:off x="9474141" y="1113154"/>
                  <a:ext cx="125280" cy="37785"/>
                </a:xfrm>
                <a:prstGeom prst="rect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16" name="Rechthoek 715">
                  <a:extLst>
                    <a:ext uri="{FF2B5EF4-FFF2-40B4-BE49-F238E27FC236}">
                      <a16:creationId xmlns:a16="http://schemas.microsoft.com/office/drawing/2014/main" id="{BC0F0DFA-B055-4E9C-BD20-CB95631D2AEA}"/>
                    </a:ext>
                  </a:extLst>
                </p:cNvPr>
                <p:cNvSpPr/>
                <p:nvPr/>
              </p:nvSpPr>
              <p:spPr>
                <a:xfrm rot="16200000">
                  <a:off x="9489719" y="1048860"/>
                  <a:ext cx="94125" cy="37785"/>
                </a:xfrm>
                <a:prstGeom prst="rect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17" name="Rechthoek 716">
                  <a:extLst>
                    <a:ext uri="{FF2B5EF4-FFF2-40B4-BE49-F238E27FC236}">
                      <a16:creationId xmlns:a16="http://schemas.microsoft.com/office/drawing/2014/main" id="{3E3EC99D-3A43-4424-AA09-7FF1547DAE5D}"/>
                    </a:ext>
                  </a:extLst>
                </p:cNvPr>
                <p:cNvSpPr/>
                <p:nvPr/>
              </p:nvSpPr>
              <p:spPr>
                <a:xfrm>
                  <a:off x="9389079" y="1009965"/>
                  <a:ext cx="295404" cy="37785"/>
                </a:xfrm>
                <a:prstGeom prst="rect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18" name="Rechthoek 717">
                  <a:extLst>
                    <a:ext uri="{FF2B5EF4-FFF2-40B4-BE49-F238E27FC236}">
                      <a16:creationId xmlns:a16="http://schemas.microsoft.com/office/drawing/2014/main" id="{17EBF3AF-9FE9-4729-A1B3-AEC6395C1539}"/>
                    </a:ext>
                  </a:extLst>
                </p:cNvPr>
                <p:cNvSpPr/>
                <p:nvPr/>
              </p:nvSpPr>
              <p:spPr>
                <a:xfrm rot="16200000">
                  <a:off x="9297001" y="917887"/>
                  <a:ext cx="221941" cy="37785"/>
                </a:xfrm>
                <a:prstGeom prst="rect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19" name="Rechthoek 718">
                  <a:extLst>
                    <a:ext uri="{FF2B5EF4-FFF2-40B4-BE49-F238E27FC236}">
                      <a16:creationId xmlns:a16="http://schemas.microsoft.com/office/drawing/2014/main" id="{2BA24BD0-E57C-4182-A2A7-A9AA0A4B9960}"/>
                    </a:ext>
                  </a:extLst>
                </p:cNvPr>
                <p:cNvSpPr/>
                <p:nvPr/>
              </p:nvSpPr>
              <p:spPr>
                <a:xfrm rot="16200000">
                  <a:off x="9554620" y="917887"/>
                  <a:ext cx="221941" cy="37785"/>
                </a:xfrm>
                <a:prstGeom prst="rect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noProof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740" name="H2">
              <a:hlinkClick r:id="" action="ppaction://noaction"/>
              <a:extLst>
                <a:ext uri="{FF2B5EF4-FFF2-40B4-BE49-F238E27FC236}">
                  <a16:creationId xmlns:a16="http://schemas.microsoft.com/office/drawing/2014/main" id="{1CBC3C9F-BADA-45A4-830B-C1428D2176AC}"/>
                </a:ext>
              </a:extLst>
            </p:cNvPr>
            <p:cNvSpPr txBox="1"/>
            <p:nvPr userDrawn="1"/>
          </p:nvSpPr>
          <p:spPr>
            <a:xfrm>
              <a:off x="780279" y="4035306"/>
              <a:ext cx="2203948" cy="41411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defTabSz="1217512"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kern="1200" noProof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Open this slide in</a:t>
              </a:r>
              <a:br>
                <a:rPr lang="en-GB" sz="1200" kern="1200" noProof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GB" sz="1200" kern="1200" noProof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Slide Show (Shift+F5)</a:t>
              </a:r>
            </a:p>
            <a:p>
              <a:pPr algn="ctr" defTabSz="1217512">
                <a:spcBef>
                  <a:spcPts val="600"/>
                </a:spcBef>
                <a:spcAft>
                  <a:spcPts val="600"/>
                </a:spcAft>
              </a:pPr>
              <a:endParaRPr lang="en-GB" sz="1200" kern="1200" noProof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Groep 5">
            <a:extLst>
              <a:ext uri="{FF2B5EF4-FFF2-40B4-BE49-F238E27FC236}">
                <a16:creationId xmlns:a16="http://schemas.microsoft.com/office/drawing/2014/main" id="{9D2AC736-04D8-44CB-8FB9-D9FFC2342A17}"/>
              </a:ext>
            </a:extLst>
          </p:cNvPr>
          <p:cNvGrpSpPr/>
          <p:nvPr userDrawn="1"/>
        </p:nvGrpSpPr>
        <p:grpSpPr>
          <a:xfrm>
            <a:off x="1300305" y="4523853"/>
            <a:ext cx="2203948" cy="1500295"/>
            <a:chOff x="780279" y="4901205"/>
            <a:chExt cx="2203948" cy="1500295"/>
          </a:xfrm>
        </p:grpSpPr>
        <p:sp>
          <p:nvSpPr>
            <p:cNvPr id="743" name="Ovaal 742">
              <a:extLst>
                <a:ext uri="{FF2B5EF4-FFF2-40B4-BE49-F238E27FC236}">
                  <a16:creationId xmlns:a16="http://schemas.microsoft.com/office/drawing/2014/main" id="{9EC0D500-AF1F-45A8-B358-01D4CC3288D2}"/>
                </a:ext>
              </a:extLst>
            </p:cNvPr>
            <p:cNvSpPr/>
            <p:nvPr userDrawn="1"/>
          </p:nvSpPr>
          <p:spPr>
            <a:xfrm>
              <a:off x="1406479" y="4901205"/>
              <a:ext cx="981962" cy="981962"/>
            </a:xfrm>
            <a:prstGeom prst="ellipse">
              <a:avLst/>
            </a:prstGeom>
            <a:solidFill>
              <a:srgbClr val="DAD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noProof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06" name="Groep 705">
              <a:extLst>
                <a:ext uri="{FF2B5EF4-FFF2-40B4-BE49-F238E27FC236}">
                  <a16:creationId xmlns:a16="http://schemas.microsoft.com/office/drawing/2014/main" id="{B0734689-0ABD-4B4D-B9AB-002F798F6DA4}"/>
                </a:ext>
              </a:extLst>
            </p:cNvPr>
            <p:cNvGrpSpPr/>
            <p:nvPr/>
          </p:nvGrpSpPr>
          <p:grpSpPr>
            <a:xfrm flipH="1">
              <a:off x="1661474" y="5156200"/>
              <a:ext cx="471972" cy="471972"/>
              <a:chOff x="4745736" y="3105431"/>
              <a:chExt cx="576000" cy="576000"/>
            </a:xfrm>
          </p:grpSpPr>
          <p:sp>
            <p:nvSpPr>
              <p:cNvPr id="707" name="Rechthoek: met één afgeronde hoek 706">
                <a:extLst>
                  <a:ext uri="{FF2B5EF4-FFF2-40B4-BE49-F238E27FC236}">
                    <a16:creationId xmlns:a16="http://schemas.microsoft.com/office/drawing/2014/main" id="{91126927-05EF-4C73-B5AF-F1F87228A574}"/>
                  </a:ext>
                </a:extLst>
              </p:cNvPr>
              <p:cNvSpPr/>
              <p:nvPr/>
            </p:nvSpPr>
            <p:spPr>
              <a:xfrm>
                <a:off x="4745736" y="3105431"/>
                <a:ext cx="576000" cy="576000"/>
              </a:xfrm>
              <a:prstGeom prst="round1Rect">
                <a:avLst>
                  <a:gd name="adj" fmla="val 50000"/>
                </a:avLst>
              </a:prstGeom>
              <a:solidFill>
                <a:srgbClr val="FFFFFF"/>
              </a:solidFill>
              <a:ln w="25400">
                <a:solidFill>
                  <a:srgbClr val="9D9FA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algn="ctr"/>
                <a:endParaRPr lang="en-GB" sz="3000" noProof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8" name="Rechthoek: met één afgeronde hoek 707">
                <a:extLst>
                  <a:ext uri="{FF2B5EF4-FFF2-40B4-BE49-F238E27FC236}">
                    <a16:creationId xmlns:a16="http://schemas.microsoft.com/office/drawing/2014/main" id="{4EFE0851-7913-4E2B-A06C-29B79A89448D}"/>
                  </a:ext>
                </a:extLst>
              </p:cNvPr>
              <p:cNvSpPr/>
              <p:nvPr/>
            </p:nvSpPr>
            <p:spPr>
              <a:xfrm>
                <a:off x="4855207" y="3173558"/>
                <a:ext cx="389259" cy="499485"/>
              </a:xfrm>
              <a:prstGeom prst="round1Rect">
                <a:avLst>
                  <a:gd name="adj" fmla="val 50000"/>
                </a:avLst>
              </a:prstGeom>
              <a:noFill/>
              <a:ln w="9525">
                <a:solidFill>
                  <a:srgbClr val="9D9F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algn="ctr"/>
                <a:endParaRPr lang="en-GB" sz="3000" noProof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9" name="Rechthoek 708">
                <a:extLst>
                  <a:ext uri="{FF2B5EF4-FFF2-40B4-BE49-F238E27FC236}">
                    <a16:creationId xmlns:a16="http://schemas.microsoft.com/office/drawing/2014/main" id="{E360C085-3FC9-4926-A2CA-BE55908974A9}"/>
                  </a:ext>
                </a:extLst>
              </p:cNvPr>
              <p:cNvSpPr/>
              <p:nvPr/>
            </p:nvSpPr>
            <p:spPr>
              <a:xfrm>
                <a:off x="4757648" y="3173557"/>
                <a:ext cx="97558" cy="507873"/>
              </a:xfrm>
              <a:prstGeom prst="rect">
                <a:avLst/>
              </a:prstGeom>
              <a:noFill/>
              <a:ln w="9525">
                <a:solidFill>
                  <a:srgbClr val="9D9F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algn="ctr"/>
                <a:endParaRPr lang="en-GB" sz="3000" noProof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0" name="Rechthoek: afgeronde bovenhoeken 709">
                <a:extLst>
                  <a:ext uri="{FF2B5EF4-FFF2-40B4-BE49-F238E27FC236}">
                    <a16:creationId xmlns:a16="http://schemas.microsoft.com/office/drawing/2014/main" id="{08979C7B-FBFC-42BB-A38D-88150CA598D3}"/>
                  </a:ext>
                </a:extLst>
              </p:cNvPr>
              <p:cNvSpPr/>
              <p:nvPr/>
            </p:nvSpPr>
            <p:spPr>
              <a:xfrm>
                <a:off x="4805275" y="3386547"/>
                <a:ext cx="97558" cy="28649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9525">
                <a:solidFill>
                  <a:srgbClr val="9D9F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algn="ctr"/>
                <a:endParaRPr lang="en-GB" sz="3000" noProof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41" name="H2">
              <a:hlinkClick r:id="" action="ppaction://noaction"/>
              <a:extLst>
                <a:ext uri="{FF2B5EF4-FFF2-40B4-BE49-F238E27FC236}">
                  <a16:creationId xmlns:a16="http://schemas.microsoft.com/office/drawing/2014/main" id="{C4071533-6540-43F8-8C4B-D55F649FF680}"/>
                </a:ext>
              </a:extLst>
            </p:cNvPr>
            <p:cNvSpPr txBox="1"/>
            <p:nvPr userDrawn="1"/>
          </p:nvSpPr>
          <p:spPr>
            <a:xfrm>
              <a:off x="780279" y="5934519"/>
              <a:ext cx="2203948" cy="46698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 defTabSz="1217512"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kern="1200" noProof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Click on one of </a:t>
              </a:r>
              <a:br>
                <a:rPr lang="en-GB" sz="1200" kern="1200" noProof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GB" sz="1200" kern="1200" noProof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 buttons on the right </a:t>
              </a:r>
              <a:br>
                <a:rPr lang="en-GB" sz="1200" kern="1200" noProof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GB" sz="1200" kern="1200" noProof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using your mouse</a:t>
              </a:r>
              <a:endParaRPr lang="en-GB" sz="1000" kern="1200" noProof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Rechthoek 1">
            <a:extLst>
              <a:ext uri="{FF2B5EF4-FFF2-40B4-BE49-F238E27FC236}">
                <a16:creationId xmlns:a16="http://schemas.microsoft.com/office/drawing/2014/main" id="{6E92D6BB-5439-476C-B352-4B776D95B936}"/>
              </a:ext>
            </a:extLst>
          </p:cNvPr>
          <p:cNvSpPr/>
          <p:nvPr userDrawn="1"/>
        </p:nvSpPr>
        <p:spPr>
          <a:xfrm>
            <a:off x="4311248" y="2029462"/>
            <a:ext cx="2376267" cy="2124000"/>
          </a:xfrm>
          <a:prstGeom prst="rect">
            <a:avLst/>
          </a:prstGeom>
          <a:pattFill prst="wdDnDiag">
            <a:fgClr>
              <a:srgbClr val="E0E0E0"/>
            </a:fgClr>
            <a:bgClr>
              <a:srgbClr val="ECECEC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kern="0" cap="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0" name="Rechthoek 719">
            <a:extLst>
              <a:ext uri="{FF2B5EF4-FFF2-40B4-BE49-F238E27FC236}">
                <a16:creationId xmlns:a16="http://schemas.microsoft.com/office/drawing/2014/main" id="{BAFEBEFA-DFA6-428D-BC95-FE7F1EF515D6}"/>
              </a:ext>
            </a:extLst>
          </p:cNvPr>
          <p:cNvSpPr/>
          <p:nvPr userDrawn="1"/>
        </p:nvSpPr>
        <p:spPr>
          <a:xfrm>
            <a:off x="6811785" y="2029462"/>
            <a:ext cx="2376267" cy="2124000"/>
          </a:xfrm>
          <a:prstGeom prst="rect">
            <a:avLst/>
          </a:prstGeom>
          <a:pattFill prst="wdDnDiag">
            <a:fgClr>
              <a:srgbClr val="E0E0E0"/>
            </a:fgClr>
            <a:bgClr>
              <a:srgbClr val="ECECEC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kern="0" cap="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1" name="Rechthoek 720">
            <a:extLst>
              <a:ext uri="{FF2B5EF4-FFF2-40B4-BE49-F238E27FC236}">
                <a16:creationId xmlns:a16="http://schemas.microsoft.com/office/drawing/2014/main" id="{2BD63E8F-81BA-4E96-8DC4-BF0CE43DC64D}"/>
              </a:ext>
            </a:extLst>
          </p:cNvPr>
          <p:cNvSpPr/>
          <p:nvPr userDrawn="1"/>
        </p:nvSpPr>
        <p:spPr>
          <a:xfrm>
            <a:off x="9312322" y="2029462"/>
            <a:ext cx="2376267" cy="2124000"/>
          </a:xfrm>
          <a:prstGeom prst="rect">
            <a:avLst/>
          </a:prstGeom>
          <a:pattFill prst="wdDnDiag">
            <a:fgClr>
              <a:srgbClr val="E0E0E0"/>
            </a:fgClr>
            <a:bgClr>
              <a:srgbClr val="ECECEC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kern="0" cap="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2" name="Rechthoek 721">
            <a:extLst>
              <a:ext uri="{FF2B5EF4-FFF2-40B4-BE49-F238E27FC236}">
                <a16:creationId xmlns:a16="http://schemas.microsoft.com/office/drawing/2014/main" id="{EB68EACB-FA43-49D9-955E-DB3102023D2E}"/>
              </a:ext>
            </a:extLst>
          </p:cNvPr>
          <p:cNvSpPr/>
          <p:nvPr userDrawn="1"/>
        </p:nvSpPr>
        <p:spPr>
          <a:xfrm>
            <a:off x="4311248" y="4273564"/>
            <a:ext cx="2376267" cy="2124000"/>
          </a:xfrm>
          <a:prstGeom prst="rect">
            <a:avLst/>
          </a:prstGeom>
          <a:pattFill prst="wdDnDiag">
            <a:fgClr>
              <a:srgbClr val="E0E0E0"/>
            </a:fgClr>
            <a:bgClr>
              <a:srgbClr val="ECECEC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kern="0" cap="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3" name="Rechthoek 722">
            <a:extLst>
              <a:ext uri="{FF2B5EF4-FFF2-40B4-BE49-F238E27FC236}">
                <a16:creationId xmlns:a16="http://schemas.microsoft.com/office/drawing/2014/main" id="{28C7271F-DBBC-408D-8512-8F51472B543B}"/>
              </a:ext>
            </a:extLst>
          </p:cNvPr>
          <p:cNvSpPr/>
          <p:nvPr userDrawn="1"/>
        </p:nvSpPr>
        <p:spPr>
          <a:xfrm>
            <a:off x="6811785" y="4273564"/>
            <a:ext cx="2376267" cy="2124000"/>
          </a:xfrm>
          <a:prstGeom prst="rect">
            <a:avLst/>
          </a:prstGeom>
          <a:pattFill prst="wdDnDiag">
            <a:fgClr>
              <a:srgbClr val="E0E0E0"/>
            </a:fgClr>
            <a:bgClr>
              <a:srgbClr val="ECECEC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kern="0" cap="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4" name="Rechthoek 723">
            <a:extLst>
              <a:ext uri="{FF2B5EF4-FFF2-40B4-BE49-F238E27FC236}">
                <a16:creationId xmlns:a16="http://schemas.microsoft.com/office/drawing/2014/main" id="{FAA4D325-051E-41A2-92B8-C5D4117B6FEF}"/>
              </a:ext>
            </a:extLst>
          </p:cNvPr>
          <p:cNvSpPr/>
          <p:nvPr userDrawn="1"/>
        </p:nvSpPr>
        <p:spPr>
          <a:xfrm>
            <a:off x="9312322" y="4273564"/>
            <a:ext cx="2376267" cy="2124000"/>
          </a:xfrm>
          <a:prstGeom prst="rect">
            <a:avLst/>
          </a:prstGeom>
          <a:pattFill prst="wdDnDiag">
            <a:fgClr>
              <a:srgbClr val="E0E0E0"/>
            </a:fgClr>
            <a:bgClr>
              <a:srgbClr val="ECECEC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kern="0" cap="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0" name="Ovaal 639">
            <a:extLst>
              <a:ext uri="{FF2B5EF4-FFF2-40B4-BE49-F238E27FC236}">
                <a16:creationId xmlns:a16="http://schemas.microsoft.com/office/drawing/2014/main" id="{A5DFE96D-0887-4192-8310-2420FF61A237}"/>
              </a:ext>
            </a:extLst>
          </p:cNvPr>
          <p:cNvSpPr/>
          <p:nvPr/>
        </p:nvSpPr>
        <p:spPr>
          <a:xfrm>
            <a:off x="10009474" y="2206770"/>
            <a:ext cx="981962" cy="981962"/>
          </a:xfrm>
          <a:prstGeom prst="ellipse">
            <a:avLst/>
          </a:prstGeom>
          <a:solidFill>
            <a:srgbClr val="21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noProof="0">
              <a:solidFill>
                <a:srgbClr val="211F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6" name="H2">
            <a:hlinkClick r:id="rId2"/>
            <a:extLst>
              <a:ext uri="{FF2B5EF4-FFF2-40B4-BE49-F238E27FC236}">
                <a16:creationId xmlns:a16="http://schemas.microsoft.com/office/drawing/2014/main" id="{2E92A497-4A7B-422F-9556-B1B6B2D51122}"/>
              </a:ext>
            </a:extLst>
          </p:cNvPr>
          <p:cNvSpPr txBox="1"/>
          <p:nvPr/>
        </p:nvSpPr>
        <p:spPr>
          <a:xfrm>
            <a:off x="9570189" y="3263418"/>
            <a:ext cx="1860532" cy="36680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1217512">
              <a:spcAft>
                <a:spcPts val="600"/>
              </a:spcAft>
            </a:pPr>
            <a:r>
              <a:rPr lang="en-GB" sz="1200" cap="all" noProof="0">
                <a:solidFill>
                  <a:srgbClr val="211F2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Working with</a:t>
            </a:r>
            <a:br>
              <a:rPr lang="en-GB" sz="1200" cap="all" noProof="0">
                <a:solidFill>
                  <a:srgbClr val="211F2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n-GB" sz="1200" cap="all" noProof="0">
                <a:solidFill>
                  <a:srgbClr val="211F2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charts</a:t>
            </a:r>
            <a:endParaRPr lang="en-GB" sz="1000" kern="1200" noProof="0">
              <a:solidFill>
                <a:srgbClr val="211F26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47" name="Grafiek icoon">
            <a:extLst>
              <a:ext uri="{FF2B5EF4-FFF2-40B4-BE49-F238E27FC236}">
                <a16:creationId xmlns:a16="http://schemas.microsoft.com/office/drawing/2014/main" id="{0529DC1F-9BD8-4D79-87CC-274D7E3572C8}"/>
              </a:ext>
            </a:extLst>
          </p:cNvPr>
          <p:cNvGrpSpPr/>
          <p:nvPr/>
        </p:nvGrpSpPr>
        <p:grpSpPr>
          <a:xfrm>
            <a:off x="10331074" y="2513710"/>
            <a:ext cx="338763" cy="368083"/>
            <a:chOff x="12468049" y="1754144"/>
            <a:chExt cx="339072" cy="369091"/>
          </a:xfrm>
          <a:solidFill>
            <a:schemeClr val="bg1"/>
          </a:solidFill>
        </p:grpSpPr>
        <p:sp>
          <p:nvSpPr>
            <p:cNvPr id="692" name="Rechthoek 691">
              <a:extLst>
                <a:ext uri="{FF2B5EF4-FFF2-40B4-BE49-F238E27FC236}">
                  <a16:creationId xmlns:a16="http://schemas.microsoft.com/office/drawing/2014/main" id="{B65CCFD7-E701-491E-83C9-06FF7A017A70}"/>
                </a:ext>
              </a:extLst>
            </p:cNvPr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noProof="0">
                <a:solidFill>
                  <a:srgbClr val="211F2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3" name="Rechthoek 692">
              <a:extLst>
                <a:ext uri="{FF2B5EF4-FFF2-40B4-BE49-F238E27FC236}">
                  <a16:creationId xmlns:a16="http://schemas.microsoft.com/office/drawing/2014/main" id="{F6393829-C1D2-4EFD-B5C2-7900902CC729}"/>
                </a:ext>
              </a:extLst>
            </p:cNvPr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9D9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noProof="0">
                <a:solidFill>
                  <a:srgbClr val="211F2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4" name="Rechthoek 693">
              <a:extLst>
                <a:ext uri="{FF2B5EF4-FFF2-40B4-BE49-F238E27FC236}">
                  <a16:creationId xmlns:a16="http://schemas.microsoft.com/office/drawing/2014/main" id="{F9DE322C-6580-4583-A4AC-648C1795E378}"/>
                </a:ext>
              </a:extLst>
            </p:cNvPr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1FF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noProof="0">
                <a:solidFill>
                  <a:srgbClr val="211F2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41" name="Ovaal 640">
            <a:extLst>
              <a:ext uri="{FF2B5EF4-FFF2-40B4-BE49-F238E27FC236}">
                <a16:creationId xmlns:a16="http://schemas.microsoft.com/office/drawing/2014/main" id="{1C1B094D-E739-489E-98EB-DD4B57A89A32}"/>
              </a:ext>
            </a:extLst>
          </p:cNvPr>
          <p:cNvSpPr/>
          <p:nvPr/>
        </p:nvSpPr>
        <p:spPr>
          <a:xfrm>
            <a:off x="5008400" y="4456311"/>
            <a:ext cx="981962" cy="981962"/>
          </a:xfrm>
          <a:prstGeom prst="ellipse">
            <a:avLst/>
          </a:prstGeom>
          <a:solidFill>
            <a:srgbClr val="21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noProof="0">
              <a:solidFill>
                <a:srgbClr val="211F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8" name="H2">
            <a:hlinkClick r:id="rId3"/>
            <a:extLst>
              <a:ext uri="{FF2B5EF4-FFF2-40B4-BE49-F238E27FC236}">
                <a16:creationId xmlns:a16="http://schemas.microsoft.com/office/drawing/2014/main" id="{7789A2F3-845B-44A2-94A4-53DFB7D6C411}"/>
              </a:ext>
            </a:extLst>
          </p:cNvPr>
          <p:cNvSpPr txBox="1"/>
          <p:nvPr/>
        </p:nvSpPr>
        <p:spPr>
          <a:xfrm>
            <a:off x="4569115" y="5557167"/>
            <a:ext cx="1860532" cy="36680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1217512">
              <a:spcAft>
                <a:spcPts val="600"/>
              </a:spcAft>
            </a:pPr>
            <a:r>
              <a:rPr lang="en-GB" sz="1200" cap="all" noProof="0">
                <a:solidFill>
                  <a:srgbClr val="211F2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Working with</a:t>
            </a:r>
            <a:br>
              <a:rPr lang="en-GB" sz="1200" cap="all" noProof="0">
                <a:solidFill>
                  <a:srgbClr val="211F2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n-GB" sz="1200" cap="all" noProof="0">
                <a:solidFill>
                  <a:srgbClr val="211F2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Tables</a:t>
            </a:r>
            <a:endParaRPr lang="en-GB" sz="1000" kern="1200" noProof="0">
              <a:solidFill>
                <a:srgbClr val="211F26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51" name="Tabel icoon">
            <a:extLst>
              <a:ext uri="{FF2B5EF4-FFF2-40B4-BE49-F238E27FC236}">
                <a16:creationId xmlns:a16="http://schemas.microsoft.com/office/drawing/2014/main" id="{C4952ED6-2338-4F75-A1D7-40998203AFBC}"/>
              </a:ext>
            </a:extLst>
          </p:cNvPr>
          <p:cNvGrpSpPr/>
          <p:nvPr/>
        </p:nvGrpSpPr>
        <p:grpSpPr>
          <a:xfrm>
            <a:off x="5287983" y="4756696"/>
            <a:ext cx="422796" cy="381193"/>
            <a:chOff x="6072040" y="3376043"/>
            <a:chExt cx="1227920" cy="1109109"/>
          </a:xfrm>
        </p:grpSpPr>
        <p:sp>
          <p:nvSpPr>
            <p:cNvPr id="683" name="Rechthoek 682">
              <a:extLst>
                <a:ext uri="{FF2B5EF4-FFF2-40B4-BE49-F238E27FC236}">
                  <a16:creationId xmlns:a16="http://schemas.microsoft.com/office/drawing/2014/main" id="{784D994A-7FE4-4343-B5AD-E548CB72C85E}"/>
                </a:ext>
              </a:extLst>
            </p:cNvPr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rgbClr val="FFFF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noProof="0">
                <a:solidFill>
                  <a:srgbClr val="211F2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4" name="Rechthoek 683">
              <a:extLst>
                <a:ext uri="{FF2B5EF4-FFF2-40B4-BE49-F238E27FC236}">
                  <a16:creationId xmlns:a16="http://schemas.microsoft.com/office/drawing/2014/main" id="{59E3E408-B8E1-4CA1-9B72-69BD19BC60A3}"/>
                </a:ext>
              </a:extLst>
            </p:cNvPr>
            <p:cNvSpPr/>
            <p:nvPr/>
          </p:nvSpPr>
          <p:spPr>
            <a:xfrm>
              <a:off x="6084861" y="4069628"/>
              <a:ext cx="405674" cy="203327"/>
            </a:xfrm>
            <a:prstGeom prst="rect">
              <a:avLst/>
            </a:prstGeom>
            <a:solidFill>
              <a:srgbClr val="1FF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noProof="0">
                <a:solidFill>
                  <a:srgbClr val="211F2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86" name="Rechte verbindingslijn 685">
              <a:extLst>
                <a:ext uri="{FF2B5EF4-FFF2-40B4-BE49-F238E27FC236}">
                  <a16:creationId xmlns:a16="http://schemas.microsoft.com/office/drawing/2014/main" id="{53597256-30AB-46EF-BF68-21EB1E0126D4}"/>
                </a:ext>
              </a:extLst>
            </p:cNvPr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DADA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Rechte verbindingslijn 686">
              <a:extLst>
                <a:ext uri="{FF2B5EF4-FFF2-40B4-BE49-F238E27FC236}">
                  <a16:creationId xmlns:a16="http://schemas.microsoft.com/office/drawing/2014/main" id="{3A47FA7A-9069-42A7-8716-A2493BDC8CDA}"/>
                </a:ext>
              </a:extLst>
            </p:cNvPr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DADA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Rechte verbindingslijn 687">
              <a:extLst>
                <a:ext uri="{FF2B5EF4-FFF2-40B4-BE49-F238E27FC236}">
                  <a16:creationId xmlns:a16="http://schemas.microsoft.com/office/drawing/2014/main" id="{85AEB08D-7857-45D6-8A4A-994A8E76355E}"/>
                </a:ext>
              </a:extLst>
            </p:cNvPr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DADA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Rechte verbindingslijn 688">
              <a:extLst>
                <a:ext uri="{FF2B5EF4-FFF2-40B4-BE49-F238E27FC236}">
                  <a16:creationId xmlns:a16="http://schemas.microsoft.com/office/drawing/2014/main" id="{5A309B4C-7D92-460B-B78C-2DEAAD860873}"/>
                </a:ext>
              </a:extLst>
            </p:cNvPr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DADA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Rechte verbindingslijn 689">
              <a:extLst>
                <a:ext uri="{FF2B5EF4-FFF2-40B4-BE49-F238E27FC236}">
                  <a16:creationId xmlns:a16="http://schemas.microsoft.com/office/drawing/2014/main" id="{7AFDDB2C-9A04-427E-8DE3-6C2420EBB1FF}"/>
                </a:ext>
              </a:extLst>
            </p:cNvPr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DADA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1" name="Rechthoek 690">
              <a:extLst>
                <a:ext uri="{FF2B5EF4-FFF2-40B4-BE49-F238E27FC236}">
                  <a16:creationId xmlns:a16="http://schemas.microsoft.com/office/drawing/2014/main" id="{8C8ED380-24E5-4940-97CA-86DF99C645C7}"/>
                </a:ext>
              </a:extLst>
            </p:cNvPr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noProof="0">
                <a:solidFill>
                  <a:srgbClr val="211F2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5" name="Rechthoek 684">
              <a:extLst>
                <a:ext uri="{FF2B5EF4-FFF2-40B4-BE49-F238E27FC236}">
                  <a16:creationId xmlns:a16="http://schemas.microsoft.com/office/drawing/2014/main" id="{6DC63422-9D6B-4FF5-9680-9D8B3E8E98C3}"/>
                </a:ext>
              </a:extLst>
            </p:cNvPr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9D9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noProof="0">
                <a:solidFill>
                  <a:srgbClr val="211F2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42" name="Ovaal 641">
            <a:extLst>
              <a:ext uri="{FF2B5EF4-FFF2-40B4-BE49-F238E27FC236}">
                <a16:creationId xmlns:a16="http://schemas.microsoft.com/office/drawing/2014/main" id="{7D4F66EB-B721-4117-93F4-B359224A6B22}"/>
              </a:ext>
            </a:extLst>
          </p:cNvPr>
          <p:cNvSpPr/>
          <p:nvPr/>
        </p:nvSpPr>
        <p:spPr>
          <a:xfrm>
            <a:off x="7508937" y="4456311"/>
            <a:ext cx="981962" cy="981962"/>
          </a:xfrm>
          <a:prstGeom prst="ellipse">
            <a:avLst/>
          </a:prstGeom>
          <a:solidFill>
            <a:srgbClr val="21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noProof="0">
              <a:solidFill>
                <a:srgbClr val="211F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9" name="H2">
            <a:hlinkClick r:id="rId4"/>
            <a:extLst>
              <a:ext uri="{FF2B5EF4-FFF2-40B4-BE49-F238E27FC236}">
                <a16:creationId xmlns:a16="http://schemas.microsoft.com/office/drawing/2014/main" id="{682F9A29-DD65-499E-8348-562463EF65FD}"/>
              </a:ext>
            </a:extLst>
          </p:cNvPr>
          <p:cNvSpPr txBox="1"/>
          <p:nvPr/>
        </p:nvSpPr>
        <p:spPr>
          <a:xfrm>
            <a:off x="7069652" y="5513508"/>
            <a:ext cx="1860532" cy="36680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1217512">
              <a:spcAft>
                <a:spcPts val="600"/>
              </a:spcAft>
            </a:pPr>
            <a:r>
              <a:rPr lang="en-GB" sz="1200" cap="all" noProof="0">
                <a:solidFill>
                  <a:srgbClr val="211F2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Working with</a:t>
            </a:r>
            <a:br>
              <a:rPr lang="en-GB" sz="1200" cap="all" noProof="0">
                <a:solidFill>
                  <a:srgbClr val="211F2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n-GB" sz="1200" cap="all" noProof="0">
                <a:solidFill>
                  <a:srgbClr val="211F2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videos</a:t>
            </a:r>
            <a:endParaRPr lang="en-GB" sz="1000" kern="1200" noProof="0">
              <a:solidFill>
                <a:srgbClr val="211F26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52" name="Video icoon">
            <a:extLst>
              <a:ext uri="{FF2B5EF4-FFF2-40B4-BE49-F238E27FC236}">
                <a16:creationId xmlns:a16="http://schemas.microsoft.com/office/drawing/2014/main" id="{1F3EC03A-AE51-4737-B245-5AF041E094AE}"/>
              </a:ext>
            </a:extLst>
          </p:cNvPr>
          <p:cNvGrpSpPr/>
          <p:nvPr/>
        </p:nvGrpSpPr>
        <p:grpSpPr>
          <a:xfrm>
            <a:off x="7810489" y="4757017"/>
            <a:ext cx="378859" cy="380551"/>
            <a:chOff x="8066315" y="1676399"/>
            <a:chExt cx="1371604" cy="1380253"/>
          </a:xfrm>
        </p:grpSpPr>
        <p:sp>
          <p:nvSpPr>
            <p:cNvPr id="679" name="Rechthoek 678">
              <a:extLst>
                <a:ext uri="{FF2B5EF4-FFF2-40B4-BE49-F238E27FC236}">
                  <a16:creationId xmlns:a16="http://schemas.microsoft.com/office/drawing/2014/main" id="{D80957AA-C32F-47DC-AA09-EC3F1A89E6D8}"/>
                </a:ext>
              </a:extLst>
            </p:cNvPr>
            <p:cNvSpPr/>
            <p:nvPr userDrawn="1"/>
          </p:nvSpPr>
          <p:spPr>
            <a:xfrm>
              <a:off x="8066315" y="1687285"/>
              <a:ext cx="1360714" cy="136071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9D9F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noProof="0">
                <a:solidFill>
                  <a:srgbClr val="211F2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0" name="Vrije vorm 112">
              <a:extLst>
                <a:ext uri="{FF2B5EF4-FFF2-40B4-BE49-F238E27FC236}">
                  <a16:creationId xmlns:a16="http://schemas.microsoft.com/office/drawing/2014/main" id="{41685255-68E9-4E62-BBAC-DF1ED5CF1D90}"/>
                </a:ext>
              </a:extLst>
            </p:cNvPr>
            <p:cNvSpPr/>
            <p:nvPr userDrawn="1"/>
          </p:nvSpPr>
          <p:spPr>
            <a:xfrm>
              <a:off x="8077205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9D9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noProof="0">
                <a:solidFill>
                  <a:srgbClr val="211F2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1" name="Vrije vorm 113">
              <a:extLst>
                <a:ext uri="{FF2B5EF4-FFF2-40B4-BE49-F238E27FC236}">
                  <a16:creationId xmlns:a16="http://schemas.microsoft.com/office/drawing/2014/main" id="{D0E7D4A8-A2D0-4C60-B832-704DEAC6C3B0}"/>
                </a:ext>
              </a:extLst>
            </p:cNvPr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9D9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noProof="0">
                <a:solidFill>
                  <a:srgbClr val="211F2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2" name="Gelijkbenige driehoek 681">
              <a:extLst>
                <a:ext uri="{FF2B5EF4-FFF2-40B4-BE49-F238E27FC236}">
                  <a16:creationId xmlns:a16="http://schemas.microsoft.com/office/drawing/2014/main" id="{B71D8983-78FE-45DC-A592-7561DB255F13}"/>
                </a:ext>
              </a:extLst>
            </p:cNvPr>
            <p:cNvSpPr/>
            <p:nvPr/>
          </p:nvSpPr>
          <p:spPr>
            <a:xfrm rot="5400000">
              <a:off x="8584029" y="2156940"/>
              <a:ext cx="422946" cy="421401"/>
            </a:xfrm>
            <a:prstGeom prst="triangle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noProof="0">
                <a:solidFill>
                  <a:srgbClr val="211F2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9" name="Ovaal 638">
            <a:extLst>
              <a:ext uri="{FF2B5EF4-FFF2-40B4-BE49-F238E27FC236}">
                <a16:creationId xmlns:a16="http://schemas.microsoft.com/office/drawing/2014/main" id="{08557350-CBCD-43CD-B676-2BC9CB4B3F24}"/>
              </a:ext>
            </a:extLst>
          </p:cNvPr>
          <p:cNvSpPr/>
          <p:nvPr/>
        </p:nvSpPr>
        <p:spPr>
          <a:xfrm>
            <a:off x="7508937" y="2234539"/>
            <a:ext cx="981962" cy="981962"/>
          </a:xfrm>
          <a:prstGeom prst="ellipse">
            <a:avLst/>
          </a:prstGeom>
          <a:solidFill>
            <a:srgbClr val="21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noProof="0">
              <a:solidFill>
                <a:srgbClr val="211F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5" name="H2">
            <a:hlinkClick r:id="rId5"/>
            <a:extLst>
              <a:ext uri="{FF2B5EF4-FFF2-40B4-BE49-F238E27FC236}">
                <a16:creationId xmlns:a16="http://schemas.microsoft.com/office/drawing/2014/main" id="{5C62B586-C238-4FF0-A03A-A38056C7C1B5}"/>
              </a:ext>
            </a:extLst>
          </p:cNvPr>
          <p:cNvSpPr txBox="1"/>
          <p:nvPr/>
        </p:nvSpPr>
        <p:spPr>
          <a:xfrm>
            <a:off x="7069652" y="3291187"/>
            <a:ext cx="1860532" cy="36680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1217512">
              <a:spcAft>
                <a:spcPts val="600"/>
              </a:spcAft>
            </a:pPr>
            <a:r>
              <a:rPr lang="en-GB" sz="1200" cap="all" noProof="0">
                <a:solidFill>
                  <a:srgbClr val="211F2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Working with</a:t>
            </a:r>
            <a:br>
              <a:rPr lang="en-GB" sz="1200" cap="all" noProof="0">
                <a:solidFill>
                  <a:srgbClr val="211F2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n-GB" sz="1200" cap="all" noProof="0">
                <a:solidFill>
                  <a:srgbClr val="211F2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images</a:t>
            </a:r>
          </a:p>
        </p:txBody>
      </p:sp>
      <p:grpSp>
        <p:nvGrpSpPr>
          <p:cNvPr id="653" name="Groep 652">
            <a:extLst>
              <a:ext uri="{FF2B5EF4-FFF2-40B4-BE49-F238E27FC236}">
                <a16:creationId xmlns:a16="http://schemas.microsoft.com/office/drawing/2014/main" id="{4199E879-6DE0-496A-BF2C-97E2D23FC502}"/>
              </a:ext>
            </a:extLst>
          </p:cNvPr>
          <p:cNvGrpSpPr/>
          <p:nvPr userDrawn="1"/>
        </p:nvGrpSpPr>
        <p:grpSpPr>
          <a:xfrm>
            <a:off x="7825657" y="2537388"/>
            <a:ext cx="348523" cy="376264"/>
            <a:chOff x="14466489" y="1001522"/>
            <a:chExt cx="290627" cy="314333"/>
          </a:xfrm>
        </p:grpSpPr>
        <p:sp>
          <p:nvSpPr>
            <p:cNvPr id="673" name="Rechthoek 672">
              <a:extLst>
                <a:ext uri="{FF2B5EF4-FFF2-40B4-BE49-F238E27FC236}">
                  <a16:creationId xmlns:a16="http://schemas.microsoft.com/office/drawing/2014/main" id="{83BBA8E1-F2DE-4904-A556-34B2C4B1F709}"/>
                </a:ext>
              </a:extLst>
            </p:cNvPr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DADA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800" b="0" noProof="0">
                <a:solidFill>
                  <a:srgbClr val="211F2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4" name="Ovaal 673">
              <a:extLst>
                <a:ext uri="{FF2B5EF4-FFF2-40B4-BE49-F238E27FC236}">
                  <a16:creationId xmlns:a16="http://schemas.microsoft.com/office/drawing/2014/main" id="{96216FD7-C3A5-4B34-BA67-AAF89D399AA5}"/>
                </a:ext>
              </a:extLst>
            </p:cNvPr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1FF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1" noProof="0">
                <a:solidFill>
                  <a:srgbClr val="211F2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5" name="Vrije vorm: vorm 674">
              <a:extLst>
                <a:ext uri="{FF2B5EF4-FFF2-40B4-BE49-F238E27FC236}">
                  <a16:creationId xmlns:a16="http://schemas.microsoft.com/office/drawing/2014/main" id="{39EC1AE9-36FE-42E0-B92A-6F6314EDD630}"/>
                </a:ext>
              </a:extLst>
            </p:cNvPr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1" noProof="0">
                <a:solidFill>
                  <a:srgbClr val="211F2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6" name="Rechthoek: afgeronde hoeken 675">
              <a:extLst>
                <a:ext uri="{FF2B5EF4-FFF2-40B4-BE49-F238E27FC236}">
                  <a16:creationId xmlns:a16="http://schemas.microsoft.com/office/drawing/2014/main" id="{8ABCE77C-11A2-45F0-9AAB-C3026A01288E}"/>
                </a:ext>
              </a:extLst>
            </p:cNvPr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rgbClr val="9D9F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800" b="0" noProof="0">
                <a:solidFill>
                  <a:srgbClr val="211F2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77" name="Rechte verbindingslijn 676">
              <a:extLst>
                <a:ext uri="{FF2B5EF4-FFF2-40B4-BE49-F238E27FC236}">
                  <a16:creationId xmlns:a16="http://schemas.microsoft.com/office/drawing/2014/main" id="{52471ADA-F581-4ABB-B5E5-208C81192F8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9D9F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8" name="Rechte verbindingslijn 677">
              <a:extLst>
                <a:ext uri="{FF2B5EF4-FFF2-40B4-BE49-F238E27FC236}">
                  <a16:creationId xmlns:a16="http://schemas.microsoft.com/office/drawing/2014/main" id="{49B27AC0-61F2-4031-81AE-4BD7B3F1675D}"/>
                </a:ext>
              </a:extLst>
            </p:cNvPr>
            <p:cNvCxnSpPr>
              <a:cxnSpLocks/>
              <a:stCxn id="676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9D9F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43" name="Ovaal 642">
            <a:extLst>
              <a:ext uri="{FF2B5EF4-FFF2-40B4-BE49-F238E27FC236}">
                <a16:creationId xmlns:a16="http://schemas.microsoft.com/office/drawing/2014/main" id="{3CB50DF0-D612-46AB-BDB8-181736F7F95C}"/>
              </a:ext>
            </a:extLst>
          </p:cNvPr>
          <p:cNvSpPr/>
          <p:nvPr/>
        </p:nvSpPr>
        <p:spPr>
          <a:xfrm>
            <a:off x="10009474" y="4456311"/>
            <a:ext cx="981962" cy="981962"/>
          </a:xfrm>
          <a:prstGeom prst="ellipse">
            <a:avLst/>
          </a:prstGeom>
          <a:solidFill>
            <a:srgbClr val="21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noProof="0">
              <a:solidFill>
                <a:srgbClr val="211F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0" name="H2">
            <a:hlinkClick r:id="rId6"/>
            <a:extLst>
              <a:ext uri="{FF2B5EF4-FFF2-40B4-BE49-F238E27FC236}">
                <a16:creationId xmlns:a16="http://schemas.microsoft.com/office/drawing/2014/main" id="{A8F5AAD5-BE66-4DC3-882B-B027A5896F43}"/>
              </a:ext>
            </a:extLst>
          </p:cNvPr>
          <p:cNvSpPr txBox="1"/>
          <p:nvPr/>
        </p:nvSpPr>
        <p:spPr>
          <a:xfrm>
            <a:off x="9477163" y="5513508"/>
            <a:ext cx="2046585" cy="36680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1217512">
              <a:spcAft>
                <a:spcPts val="600"/>
              </a:spcAft>
            </a:pPr>
            <a:r>
              <a:rPr lang="en-GB" sz="1200" cap="all" noProof="0">
                <a:solidFill>
                  <a:srgbClr val="211F2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Want to know more? ASK US!</a:t>
            </a:r>
          </a:p>
        </p:txBody>
      </p:sp>
      <p:grpSp>
        <p:nvGrpSpPr>
          <p:cNvPr id="654" name="Graphic 120" descr="Internet">
            <a:extLst>
              <a:ext uri="{FF2B5EF4-FFF2-40B4-BE49-F238E27FC236}">
                <a16:creationId xmlns:a16="http://schemas.microsoft.com/office/drawing/2014/main" id="{4C652D19-F910-4C94-B49A-A2C9CB64CA76}"/>
              </a:ext>
            </a:extLst>
          </p:cNvPr>
          <p:cNvGrpSpPr/>
          <p:nvPr userDrawn="1"/>
        </p:nvGrpSpPr>
        <p:grpSpPr>
          <a:xfrm>
            <a:off x="10189386" y="4636222"/>
            <a:ext cx="622139" cy="622139"/>
            <a:chOff x="7516254" y="4461112"/>
            <a:chExt cx="658968" cy="658968"/>
          </a:xfrm>
          <a:solidFill>
            <a:schemeClr val="bg1"/>
          </a:solidFill>
        </p:grpSpPr>
        <p:sp>
          <p:nvSpPr>
            <p:cNvPr id="670" name="Vrije vorm: vorm 669">
              <a:extLst>
                <a:ext uri="{FF2B5EF4-FFF2-40B4-BE49-F238E27FC236}">
                  <a16:creationId xmlns:a16="http://schemas.microsoft.com/office/drawing/2014/main" id="{289AEFEA-D789-41FD-AD60-91FAD197A054}"/>
                </a:ext>
              </a:extLst>
            </p:cNvPr>
            <p:cNvSpPr/>
            <p:nvPr/>
          </p:nvSpPr>
          <p:spPr>
            <a:xfrm>
              <a:off x="7612354" y="4598397"/>
              <a:ext cx="466769" cy="315756"/>
            </a:xfrm>
            <a:custGeom>
              <a:avLst/>
              <a:gdLst>
                <a:gd name="connsiteX0" fmla="*/ 425584 w 466769"/>
                <a:gd name="connsiteY0" fmla="*/ 274570 h 315755"/>
                <a:gd name="connsiteX1" fmla="*/ 41186 w 466769"/>
                <a:gd name="connsiteY1" fmla="*/ 274570 h 315755"/>
                <a:gd name="connsiteX2" fmla="*/ 41186 w 466769"/>
                <a:gd name="connsiteY2" fmla="*/ 41186 h 315755"/>
                <a:gd name="connsiteX3" fmla="*/ 425584 w 466769"/>
                <a:gd name="connsiteY3" fmla="*/ 41186 h 315755"/>
                <a:gd name="connsiteX4" fmla="*/ 466769 w 466769"/>
                <a:gd name="connsiteY4" fmla="*/ 27457 h 315755"/>
                <a:gd name="connsiteX5" fmla="*/ 439312 w 466769"/>
                <a:gd name="connsiteY5" fmla="*/ 0 h 315755"/>
                <a:gd name="connsiteX6" fmla="*/ 27457 w 466769"/>
                <a:gd name="connsiteY6" fmla="*/ 0 h 315755"/>
                <a:gd name="connsiteX7" fmla="*/ 0 w 466769"/>
                <a:gd name="connsiteY7" fmla="*/ 27457 h 315755"/>
                <a:gd name="connsiteX8" fmla="*/ 0 w 466769"/>
                <a:gd name="connsiteY8" fmla="*/ 315756 h 315755"/>
                <a:gd name="connsiteX9" fmla="*/ 466769 w 466769"/>
                <a:gd name="connsiteY9" fmla="*/ 315756 h 315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769" h="315755">
                  <a:moveTo>
                    <a:pt x="425584" y="274570"/>
                  </a:moveTo>
                  <a:lnTo>
                    <a:pt x="41186" y="274570"/>
                  </a:lnTo>
                  <a:lnTo>
                    <a:pt x="41186" y="41186"/>
                  </a:lnTo>
                  <a:lnTo>
                    <a:pt x="425584" y="41186"/>
                  </a:lnTo>
                  <a:close/>
                  <a:moveTo>
                    <a:pt x="466769" y="27457"/>
                  </a:moveTo>
                  <a:cubicBezTo>
                    <a:pt x="466769" y="12293"/>
                    <a:pt x="454476" y="0"/>
                    <a:pt x="439312" y="0"/>
                  </a:cubicBezTo>
                  <a:lnTo>
                    <a:pt x="27457" y="0"/>
                  </a:lnTo>
                  <a:cubicBezTo>
                    <a:pt x="12293" y="0"/>
                    <a:pt x="0" y="12293"/>
                    <a:pt x="0" y="27457"/>
                  </a:cubicBezTo>
                  <a:lnTo>
                    <a:pt x="0" y="315756"/>
                  </a:lnTo>
                  <a:lnTo>
                    <a:pt x="466769" y="315756"/>
                  </a:lnTo>
                  <a:close/>
                </a:path>
              </a:pathLst>
            </a:custGeom>
            <a:solidFill>
              <a:srgbClr val="ECECEC"/>
            </a:solidFill>
            <a:ln w="68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>
                <a:solidFill>
                  <a:srgbClr val="211F2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1" name="Vrije vorm: vorm 670">
              <a:extLst>
                <a:ext uri="{FF2B5EF4-FFF2-40B4-BE49-F238E27FC236}">
                  <a16:creationId xmlns:a16="http://schemas.microsoft.com/office/drawing/2014/main" id="{1E619650-9DFF-4A2F-8E24-397838EE2A0F}"/>
                </a:ext>
              </a:extLst>
            </p:cNvPr>
            <p:cNvSpPr/>
            <p:nvPr/>
          </p:nvSpPr>
          <p:spPr>
            <a:xfrm>
              <a:off x="7529983" y="4941610"/>
              <a:ext cx="631511" cy="41186"/>
            </a:xfrm>
            <a:custGeom>
              <a:avLst/>
              <a:gdLst>
                <a:gd name="connsiteX0" fmla="*/ 356941 w 631511"/>
                <a:gd name="connsiteY0" fmla="*/ 0 h 41185"/>
                <a:gd name="connsiteX1" fmla="*/ 356941 w 631511"/>
                <a:gd name="connsiteY1" fmla="*/ 6864 h 41185"/>
                <a:gd name="connsiteX2" fmla="*/ 350929 w 631511"/>
                <a:gd name="connsiteY2" fmla="*/ 13729 h 41185"/>
                <a:gd name="connsiteX3" fmla="*/ 350077 w 631511"/>
                <a:gd name="connsiteY3" fmla="*/ 13729 h 41185"/>
                <a:gd name="connsiteX4" fmla="*/ 281434 w 631511"/>
                <a:gd name="connsiteY4" fmla="*/ 13729 h 41185"/>
                <a:gd name="connsiteX5" fmla="*/ 274570 w 631511"/>
                <a:gd name="connsiteY5" fmla="*/ 7716 h 41185"/>
                <a:gd name="connsiteX6" fmla="*/ 274570 w 631511"/>
                <a:gd name="connsiteY6" fmla="*/ 6864 h 41185"/>
                <a:gd name="connsiteX7" fmla="*/ 274570 w 631511"/>
                <a:gd name="connsiteY7" fmla="*/ 0 h 41185"/>
                <a:gd name="connsiteX8" fmla="*/ 0 w 631511"/>
                <a:gd name="connsiteY8" fmla="*/ 0 h 41185"/>
                <a:gd name="connsiteX9" fmla="*/ 0 w 631511"/>
                <a:gd name="connsiteY9" fmla="*/ 13729 h 41185"/>
                <a:gd name="connsiteX10" fmla="*/ 27457 w 631511"/>
                <a:gd name="connsiteY10" fmla="*/ 41186 h 41185"/>
                <a:gd name="connsiteX11" fmla="*/ 604054 w 631511"/>
                <a:gd name="connsiteY11" fmla="*/ 41186 h 41185"/>
                <a:gd name="connsiteX12" fmla="*/ 631511 w 631511"/>
                <a:gd name="connsiteY12" fmla="*/ 13729 h 41185"/>
                <a:gd name="connsiteX13" fmla="*/ 631511 w 631511"/>
                <a:gd name="connsiteY13" fmla="*/ 0 h 4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31511" h="41185">
                  <a:moveTo>
                    <a:pt x="356941" y="0"/>
                  </a:moveTo>
                  <a:lnTo>
                    <a:pt x="356941" y="6864"/>
                  </a:lnTo>
                  <a:cubicBezTo>
                    <a:pt x="357176" y="10420"/>
                    <a:pt x="354484" y="13493"/>
                    <a:pt x="350929" y="13729"/>
                  </a:cubicBezTo>
                  <a:cubicBezTo>
                    <a:pt x="350645" y="13747"/>
                    <a:pt x="350360" y="13747"/>
                    <a:pt x="350077" y="13729"/>
                  </a:cubicBezTo>
                  <a:lnTo>
                    <a:pt x="281434" y="13729"/>
                  </a:lnTo>
                  <a:cubicBezTo>
                    <a:pt x="277879" y="13964"/>
                    <a:pt x="274805" y="11272"/>
                    <a:pt x="274570" y="7716"/>
                  </a:cubicBezTo>
                  <a:cubicBezTo>
                    <a:pt x="274551" y="7433"/>
                    <a:pt x="274551" y="7148"/>
                    <a:pt x="274570" y="6864"/>
                  </a:cubicBezTo>
                  <a:lnTo>
                    <a:pt x="274570" y="0"/>
                  </a:lnTo>
                  <a:lnTo>
                    <a:pt x="0" y="0"/>
                  </a:lnTo>
                  <a:lnTo>
                    <a:pt x="0" y="13729"/>
                  </a:lnTo>
                  <a:cubicBezTo>
                    <a:pt x="0" y="28892"/>
                    <a:pt x="12293" y="41186"/>
                    <a:pt x="27457" y="41186"/>
                  </a:cubicBezTo>
                  <a:lnTo>
                    <a:pt x="604054" y="41186"/>
                  </a:lnTo>
                  <a:cubicBezTo>
                    <a:pt x="619218" y="41186"/>
                    <a:pt x="631511" y="28892"/>
                    <a:pt x="631511" y="13729"/>
                  </a:cubicBezTo>
                  <a:lnTo>
                    <a:pt x="631511" y="0"/>
                  </a:lnTo>
                  <a:close/>
                </a:path>
              </a:pathLst>
            </a:custGeom>
            <a:solidFill>
              <a:srgbClr val="ECECEC"/>
            </a:solidFill>
            <a:ln w="68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>
                <a:solidFill>
                  <a:srgbClr val="211F2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2" name="Vrije vorm: vorm 671">
              <a:extLst>
                <a:ext uri="{FF2B5EF4-FFF2-40B4-BE49-F238E27FC236}">
                  <a16:creationId xmlns:a16="http://schemas.microsoft.com/office/drawing/2014/main" id="{5C000584-83FF-4CA2-B5CB-F4A383950316}"/>
                </a:ext>
              </a:extLst>
            </p:cNvPr>
            <p:cNvSpPr/>
            <p:nvPr/>
          </p:nvSpPr>
          <p:spPr>
            <a:xfrm>
              <a:off x="7749639" y="4660175"/>
              <a:ext cx="192199" cy="192199"/>
            </a:xfrm>
            <a:custGeom>
              <a:avLst/>
              <a:gdLst>
                <a:gd name="connsiteX0" fmla="*/ 96100 w 192199"/>
                <a:gd name="connsiteY0" fmla="*/ 0 h 192199"/>
                <a:gd name="connsiteX1" fmla="*/ 0 w 192199"/>
                <a:gd name="connsiteY1" fmla="*/ 96100 h 192199"/>
                <a:gd name="connsiteX2" fmla="*/ 96100 w 192199"/>
                <a:gd name="connsiteY2" fmla="*/ 192199 h 192199"/>
                <a:gd name="connsiteX3" fmla="*/ 192199 w 192199"/>
                <a:gd name="connsiteY3" fmla="*/ 96100 h 192199"/>
                <a:gd name="connsiteX4" fmla="*/ 96100 w 192199"/>
                <a:gd name="connsiteY4" fmla="*/ 0 h 192199"/>
                <a:gd name="connsiteX5" fmla="*/ 102964 w 192199"/>
                <a:gd name="connsiteY5" fmla="*/ 102964 h 192199"/>
                <a:gd name="connsiteX6" fmla="*/ 134471 w 192199"/>
                <a:gd name="connsiteY6" fmla="*/ 102964 h 192199"/>
                <a:gd name="connsiteX7" fmla="*/ 102964 w 192199"/>
                <a:gd name="connsiteY7" fmla="*/ 165497 h 192199"/>
                <a:gd name="connsiteX8" fmla="*/ 102964 w 192199"/>
                <a:gd name="connsiteY8" fmla="*/ 89235 h 192199"/>
                <a:gd name="connsiteX9" fmla="*/ 102964 w 192199"/>
                <a:gd name="connsiteY9" fmla="*/ 26633 h 192199"/>
                <a:gd name="connsiteX10" fmla="*/ 134471 w 192199"/>
                <a:gd name="connsiteY10" fmla="*/ 89235 h 192199"/>
                <a:gd name="connsiteX11" fmla="*/ 89235 w 192199"/>
                <a:gd name="connsiteY11" fmla="*/ 89235 h 192199"/>
                <a:gd name="connsiteX12" fmla="*/ 58758 w 192199"/>
                <a:gd name="connsiteY12" fmla="*/ 89235 h 192199"/>
                <a:gd name="connsiteX13" fmla="*/ 89235 w 192199"/>
                <a:gd name="connsiteY13" fmla="*/ 27457 h 192199"/>
                <a:gd name="connsiteX14" fmla="*/ 89235 w 192199"/>
                <a:gd name="connsiteY14" fmla="*/ 102964 h 192199"/>
                <a:gd name="connsiteX15" fmla="*/ 89235 w 192199"/>
                <a:gd name="connsiteY15" fmla="*/ 164742 h 192199"/>
                <a:gd name="connsiteX16" fmla="*/ 58758 w 192199"/>
                <a:gd name="connsiteY16" fmla="*/ 102964 h 192199"/>
                <a:gd name="connsiteX17" fmla="*/ 44961 w 192199"/>
                <a:gd name="connsiteY17" fmla="*/ 89235 h 192199"/>
                <a:gd name="connsiteX18" fmla="*/ 15582 w 192199"/>
                <a:gd name="connsiteY18" fmla="*/ 89235 h 192199"/>
                <a:gd name="connsiteX19" fmla="*/ 80586 w 192199"/>
                <a:gd name="connsiteY19" fmla="*/ 16817 h 192199"/>
                <a:gd name="connsiteX20" fmla="*/ 44961 w 192199"/>
                <a:gd name="connsiteY20" fmla="*/ 89235 h 192199"/>
                <a:gd name="connsiteX21" fmla="*/ 44961 w 192199"/>
                <a:gd name="connsiteY21" fmla="*/ 102964 h 192199"/>
                <a:gd name="connsiteX22" fmla="*/ 80724 w 192199"/>
                <a:gd name="connsiteY22" fmla="*/ 175450 h 192199"/>
                <a:gd name="connsiteX23" fmla="*/ 15582 w 192199"/>
                <a:gd name="connsiteY23" fmla="*/ 102964 h 192199"/>
                <a:gd name="connsiteX24" fmla="*/ 148268 w 192199"/>
                <a:gd name="connsiteY24" fmla="*/ 102964 h 192199"/>
                <a:gd name="connsiteX25" fmla="*/ 176617 w 192199"/>
                <a:gd name="connsiteY25" fmla="*/ 102964 h 192199"/>
                <a:gd name="connsiteX26" fmla="*/ 112711 w 192199"/>
                <a:gd name="connsiteY26" fmla="*/ 175176 h 192199"/>
                <a:gd name="connsiteX27" fmla="*/ 148268 w 192199"/>
                <a:gd name="connsiteY27" fmla="*/ 102964 h 192199"/>
                <a:gd name="connsiteX28" fmla="*/ 148268 w 192199"/>
                <a:gd name="connsiteY28" fmla="*/ 89235 h 192199"/>
                <a:gd name="connsiteX29" fmla="*/ 112917 w 192199"/>
                <a:gd name="connsiteY29" fmla="*/ 17092 h 192199"/>
                <a:gd name="connsiteX30" fmla="*/ 176617 w 192199"/>
                <a:gd name="connsiteY30" fmla="*/ 89235 h 192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2199" h="192199">
                  <a:moveTo>
                    <a:pt x="96100" y="0"/>
                  </a:moveTo>
                  <a:cubicBezTo>
                    <a:pt x="43025" y="0"/>
                    <a:pt x="0" y="43025"/>
                    <a:pt x="0" y="96100"/>
                  </a:cubicBezTo>
                  <a:cubicBezTo>
                    <a:pt x="0" y="149174"/>
                    <a:pt x="43025" y="192199"/>
                    <a:pt x="96100" y="192199"/>
                  </a:cubicBezTo>
                  <a:cubicBezTo>
                    <a:pt x="149174" y="192199"/>
                    <a:pt x="192199" y="149174"/>
                    <a:pt x="192199" y="96100"/>
                  </a:cubicBezTo>
                  <a:cubicBezTo>
                    <a:pt x="192199" y="43025"/>
                    <a:pt x="149174" y="0"/>
                    <a:pt x="96100" y="0"/>
                  </a:cubicBezTo>
                  <a:close/>
                  <a:moveTo>
                    <a:pt x="102964" y="102964"/>
                  </a:moveTo>
                  <a:lnTo>
                    <a:pt x="134471" y="102964"/>
                  </a:lnTo>
                  <a:cubicBezTo>
                    <a:pt x="130883" y="126628"/>
                    <a:pt x="119846" y="148532"/>
                    <a:pt x="102964" y="165497"/>
                  </a:cubicBezTo>
                  <a:close/>
                  <a:moveTo>
                    <a:pt x="102964" y="89235"/>
                  </a:moveTo>
                  <a:lnTo>
                    <a:pt x="102964" y="26633"/>
                  </a:lnTo>
                  <a:cubicBezTo>
                    <a:pt x="119864" y="43614"/>
                    <a:pt x="130901" y="65545"/>
                    <a:pt x="134471" y="89235"/>
                  </a:cubicBezTo>
                  <a:close/>
                  <a:moveTo>
                    <a:pt x="89235" y="89235"/>
                  </a:moveTo>
                  <a:lnTo>
                    <a:pt x="58758" y="89235"/>
                  </a:lnTo>
                  <a:cubicBezTo>
                    <a:pt x="62172" y="65951"/>
                    <a:pt x="72836" y="44335"/>
                    <a:pt x="89235" y="27457"/>
                  </a:cubicBezTo>
                  <a:close/>
                  <a:moveTo>
                    <a:pt x="89235" y="102964"/>
                  </a:moveTo>
                  <a:lnTo>
                    <a:pt x="89235" y="164742"/>
                  </a:lnTo>
                  <a:cubicBezTo>
                    <a:pt x="72867" y="147842"/>
                    <a:pt x="62207" y="126237"/>
                    <a:pt x="58758" y="102964"/>
                  </a:cubicBezTo>
                  <a:close/>
                  <a:moveTo>
                    <a:pt x="44961" y="89235"/>
                  </a:moveTo>
                  <a:lnTo>
                    <a:pt x="15582" y="89235"/>
                  </a:lnTo>
                  <a:cubicBezTo>
                    <a:pt x="18629" y="53280"/>
                    <a:pt x="45168" y="23715"/>
                    <a:pt x="80586" y="16817"/>
                  </a:cubicBezTo>
                  <a:cubicBezTo>
                    <a:pt x="61018" y="36344"/>
                    <a:pt x="48487" y="61816"/>
                    <a:pt x="44961" y="89235"/>
                  </a:cubicBezTo>
                  <a:close/>
                  <a:moveTo>
                    <a:pt x="44961" y="102964"/>
                  </a:moveTo>
                  <a:cubicBezTo>
                    <a:pt x="48490" y="130430"/>
                    <a:pt x="61074" y="155937"/>
                    <a:pt x="80724" y="175450"/>
                  </a:cubicBezTo>
                  <a:cubicBezTo>
                    <a:pt x="45253" y="168557"/>
                    <a:pt x="18660" y="138967"/>
                    <a:pt x="15582" y="102964"/>
                  </a:cubicBezTo>
                  <a:close/>
                  <a:moveTo>
                    <a:pt x="148268" y="102964"/>
                  </a:moveTo>
                  <a:lnTo>
                    <a:pt x="176617" y="102964"/>
                  </a:lnTo>
                  <a:cubicBezTo>
                    <a:pt x="173611" y="138511"/>
                    <a:pt x="147629" y="167870"/>
                    <a:pt x="112711" y="175176"/>
                  </a:cubicBezTo>
                  <a:cubicBezTo>
                    <a:pt x="132269" y="155733"/>
                    <a:pt x="144782" y="130321"/>
                    <a:pt x="148268" y="102964"/>
                  </a:cubicBezTo>
                  <a:close/>
                  <a:moveTo>
                    <a:pt x="148268" y="89235"/>
                  </a:moveTo>
                  <a:cubicBezTo>
                    <a:pt x="144754" y="61950"/>
                    <a:pt x="132326" y="36589"/>
                    <a:pt x="112917" y="17092"/>
                  </a:cubicBezTo>
                  <a:cubicBezTo>
                    <a:pt x="147732" y="24470"/>
                    <a:pt x="173607" y="53775"/>
                    <a:pt x="176617" y="89235"/>
                  </a:cubicBezTo>
                  <a:close/>
                </a:path>
              </a:pathLst>
            </a:custGeom>
            <a:solidFill>
              <a:srgbClr val="1FF524"/>
            </a:solidFill>
            <a:ln w="68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>
                <a:solidFill>
                  <a:srgbClr val="211F2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8" name="Ovaal 637">
            <a:extLst>
              <a:ext uri="{FF2B5EF4-FFF2-40B4-BE49-F238E27FC236}">
                <a16:creationId xmlns:a16="http://schemas.microsoft.com/office/drawing/2014/main" id="{E0B1B0C7-418A-4684-BC28-4DF93822A574}"/>
              </a:ext>
            </a:extLst>
          </p:cNvPr>
          <p:cNvSpPr/>
          <p:nvPr/>
        </p:nvSpPr>
        <p:spPr>
          <a:xfrm>
            <a:off x="5008400" y="2234539"/>
            <a:ext cx="981962" cy="981962"/>
          </a:xfrm>
          <a:prstGeom prst="ellipse">
            <a:avLst/>
          </a:prstGeom>
          <a:solidFill>
            <a:srgbClr val="21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noProof="0">
              <a:solidFill>
                <a:srgbClr val="211F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4" name="H2">
            <a:hlinkClick r:id="rId7"/>
            <a:extLst>
              <a:ext uri="{FF2B5EF4-FFF2-40B4-BE49-F238E27FC236}">
                <a16:creationId xmlns:a16="http://schemas.microsoft.com/office/drawing/2014/main" id="{C423FE00-7829-4830-A16C-748DC5BDCDC5}"/>
              </a:ext>
            </a:extLst>
          </p:cNvPr>
          <p:cNvSpPr txBox="1"/>
          <p:nvPr/>
        </p:nvSpPr>
        <p:spPr>
          <a:xfrm>
            <a:off x="4569115" y="3291187"/>
            <a:ext cx="1860532" cy="36680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1217512">
              <a:spcAft>
                <a:spcPts val="600"/>
              </a:spcAft>
            </a:pPr>
            <a:r>
              <a:rPr lang="en-GB" sz="1200" cap="all" noProof="0">
                <a:solidFill>
                  <a:srgbClr val="211F2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Working with</a:t>
            </a:r>
            <a:br>
              <a:rPr lang="en-GB" sz="1200" cap="all" noProof="0">
                <a:solidFill>
                  <a:srgbClr val="211F2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n-GB" sz="1200" cap="all" noProof="0">
                <a:solidFill>
                  <a:srgbClr val="211F2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text levels</a:t>
            </a:r>
            <a:endParaRPr lang="en-GB" sz="1000" noProof="0">
              <a:solidFill>
                <a:srgbClr val="211F26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55" name="Groep 654">
            <a:extLst>
              <a:ext uri="{FF2B5EF4-FFF2-40B4-BE49-F238E27FC236}">
                <a16:creationId xmlns:a16="http://schemas.microsoft.com/office/drawing/2014/main" id="{7D94ECDD-6F53-477E-9F8A-D5142EF29DBE}"/>
              </a:ext>
            </a:extLst>
          </p:cNvPr>
          <p:cNvGrpSpPr/>
          <p:nvPr/>
        </p:nvGrpSpPr>
        <p:grpSpPr>
          <a:xfrm>
            <a:off x="5193960" y="2618763"/>
            <a:ext cx="610842" cy="213514"/>
            <a:chOff x="2745475" y="2728138"/>
            <a:chExt cx="647002" cy="226154"/>
          </a:xfrm>
        </p:grpSpPr>
        <p:grpSp>
          <p:nvGrpSpPr>
            <p:cNvPr id="656" name="Groep 655">
              <a:extLst>
                <a:ext uri="{FF2B5EF4-FFF2-40B4-BE49-F238E27FC236}">
                  <a16:creationId xmlns:a16="http://schemas.microsoft.com/office/drawing/2014/main" id="{846171A8-56CA-4E56-B754-2E416A057504}"/>
                </a:ext>
              </a:extLst>
            </p:cNvPr>
            <p:cNvGrpSpPr/>
            <p:nvPr userDrawn="1"/>
          </p:nvGrpSpPr>
          <p:grpSpPr>
            <a:xfrm>
              <a:off x="3104699" y="2728138"/>
              <a:ext cx="287778" cy="226154"/>
              <a:chOff x="-3310843" y="700986"/>
              <a:chExt cx="182598" cy="143759"/>
            </a:xfrm>
            <a:solidFill>
              <a:schemeClr val="bg1"/>
            </a:solidFill>
          </p:grpSpPr>
          <p:cxnSp>
            <p:nvCxnSpPr>
              <p:cNvPr id="665" name="Rechte verbindingslijn 664">
                <a:extLst>
                  <a:ext uri="{FF2B5EF4-FFF2-40B4-BE49-F238E27FC236}">
                    <a16:creationId xmlns:a16="http://schemas.microsoft.com/office/drawing/2014/main" id="{D3A99DC2-73D7-41C1-AA5F-B1CA576DF738}"/>
                  </a:ext>
                </a:extLst>
              </p:cNvPr>
              <p:cNvCxnSpPr/>
              <p:nvPr userDrawn="1"/>
            </p:nvCxnSpPr>
            <p:spPr>
              <a:xfrm>
                <a:off x="-3310843" y="700986"/>
                <a:ext cx="182598" cy="0"/>
              </a:xfrm>
              <a:prstGeom prst="line">
                <a:avLst/>
              </a:prstGeom>
              <a:grpFill/>
              <a:ln w="19050" cap="flat" cmpd="sng" algn="ctr">
                <a:solidFill>
                  <a:srgbClr val="9D9FA1"/>
                </a:solidFill>
                <a:prstDash val="solid"/>
              </a:ln>
              <a:effectLst/>
            </p:spPr>
          </p:cxnSp>
          <p:cxnSp>
            <p:nvCxnSpPr>
              <p:cNvPr id="666" name="Rechte verbindingslijn 665">
                <a:extLst>
                  <a:ext uri="{FF2B5EF4-FFF2-40B4-BE49-F238E27FC236}">
                    <a16:creationId xmlns:a16="http://schemas.microsoft.com/office/drawing/2014/main" id="{DC5E306C-5BD9-4354-83A8-A457B72C6611}"/>
                  </a:ext>
                </a:extLst>
              </p:cNvPr>
              <p:cNvCxnSpPr/>
              <p:nvPr userDrawn="1"/>
            </p:nvCxnSpPr>
            <p:spPr>
              <a:xfrm>
                <a:off x="-3310843" y="844745"/>
                <a:ext cx="182598" cy="0"/>
              </a:xfrm>
              <a:prstGeom prst="line">
                <a:avLst/>
              </a:prstGeom>
              <a:grpFill/>
              <a:ln w="19050" cap="flat" cmpd="sng" algn="ctr">
                <a:solidFill>
                  <a:srgbClr val="9D9FA1"/>
                </a:solidFill>
                <a:prstDash val="solid"/>
              </a:ln>
              <a:effectLst/>
            </p:spPr>
          </p:cxnSp>
          <p:cxnSp>
            <p:nvCxnSpPr>
              <p:cNvPr id="667" name="Rechte verbindingslijn 666">
                <a:extLst>
                  <a:ext uri="{FF2B5EF4-FFF2-40B4-BE49-F238E27FC236}">
                    <a16:creationId xmlns:a16="http://schemas.microsoft.com/office/drawing/2014/main" id="{7EC362FF-5295-4B0B-8A34-325A717C8AFA}"/>
                  </a:ext>
                </a:extLst>
              </p:cNvPr>
              <p:cNvCxnSpPr/>
              <p:nvPr userDrawn="1"/>
            </p:nvCxnSpPr>
            <p:spPr>
              <a:xfrm>
                <a:off x="-3213196" y="808806"/>
                <a:ext cx="82203" cy="0"/>
              </a:xfrm>
              <a:prstGeom prst="line">
                <a:avLst/>
              </a:prstGeom>
              <a:grpFill/>
              <a:ln w="19050" cap="flat" cmpd="sng" algn="ctr">
                <a:solidFill>
                  <a:srgbClr val="9D9FA1"/>
                </a:solidFill>
                <a:prstDash val="solid"/>
              </a:ln>
              <a:effectLst/>
            </p:spPr>
          </p:cxnSp>
          <p:cxnSp>
            <p:nvCxnSpPr>
              <p:cNvPr id="668" name="Rechte verbindingslijn 667">
                <a:extLst>
                  <a:ext uri="{FF2B5EF4-FFF2-40B4-BE49-F238E27FC236}">
                    <a16:creationId xmlns:a16="http://schemas.microsoft.com/office/drawing/2014/main" id="{5EC8729C-F785-49E4-83EF-1E156790D774}"/>
                  </a:ext>
                </a:extLst>
              </p:cNvPr>
              <p:cNvCxnSpPr/>
              <p:nvPr userDrawn="1"/>
            </p:nvCxnSpPr>
            <p:spPr>
              <a:xfrm>
                <a:off x="-3213196" y="772866"/>
                <a:ext cx="82203" cy="0"/>
              </a:xfrm>
              <a:prstGeom prst="line">
                <a:avLst/>
              </a:prstGeom>
              <a:grpFill/>
              <a:ln w="19050" cap="flat" cmpd="sng" algn="ctr">
                <a:solidFill>
                  <a:srgbClr val="9D9FA1"/>
                </a:solidFill>
                <a:prstDash val="solid"/>
              </a:ln>
              <a:effectLst/>
            </p:spPr>
          </p:cxnSp>
          <p:cxnSp>
            <p:nvCxnSpPr>
              <p:cNvPr id="669" name="Rechte verbindingslijn 668">
                <a:extLst>
                  <a:ext uri="{FF2B5EF4-FFF2-40B4-BE49-F238E27FC236}">
                    <a16:creationId xmlns:a16="http://schemas.microsoft.com/office/drawing/2014/main" id="{A059D88C-5850-46C6-BEEC-D20212F3D514}"/>
                  </a:ext>
                </a:extLst>
              </p:cNvPr>
              <p:cNvCxnSpPr/>
              <p:nvPr userDrawn="1"/>
            </p:nvCxnSpPr>
            <p:spPr>
              <a:xfrm>
                <a:off x="-3213196" y="736926"/>
                <a:ext cx="82203" cy="0"/>
              </a:xfrm>
              <a:prstGeom prst="line">
                <a:avLst/>
              </a:prstGeom>
              <a:grpFill/>
              <a:ln w="19050" cap="flat" cmpd="sng" algn="ctr">
                <a:solidFill>
                  <a:srgbClr val="9D9FA1"/>
                </a:solidFill>
                <a:prstDash val="solid"/>
              </a:ln>
              <a:effectLst/>
            </p:spPr>
          </p:cxnSp>
        </p:grpSp>
        <p:sp>
          <p:nvSpPr>
            <p:cNvPr id="657" name="Pijl: rechts 656">
              <a:extLst>
                <a:ext uri="{FF2B5EF4-FFF2-40B4-BE49-F238E27FC236}">
                  <a16:creationId xmlns:a16="http://schemas.microsoft.com/office/drawing/2014/main" id="{57B21709-41A9-4BF2-AA2E-571F097A3AAE}"/>
                </a:ext>
              </a:extLst>
            </p:cNvPr>
            <p:cNvSpPr/>
            <p:nvPr userDrawn="1"/>
          </p:nvSpPr>
          <p:spPr>
            <a:xfrm>
              <a:off x="3104699" y="2782156"/>
              <a:ext cx="120562" cy="115831"/>
            </a:xfrm>
            <a:prstGeom prst="rightArrow">
              <a:avLst>
                <a:gd name="adj1" fmla="val 25329"/>
                <a:gd name="adj2" fmla="val 63628"/>
              </a:avLst>
            </a:prstGeom>
            <a:solidFill>
              <a:srgbClr val="1FF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1" noProof="0">
                <a:solidFill>
                  <a:srgbClr val="211F2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58" name="Groep 657">
              <a:extLst>
                <a:ext uri="{FF2B5EF4-FFF2-40B4-BE49-F238E27FC236}">
                  <a16:creationId xmlns:a16="http://schemas.microsoft.com/office/drawing/2014/main" id="{75AC5A72-C020-4260-86D1-8D53E88E3839}"/>
                </a:ext>
              </a:extLst>
            </p:cNvPr>
            <p:cNvGrpSpPr/>
            <p:nvPr userDrawn="1"/>
          </p:nvGrpSpPr>
          <p:grpSpPr>
            <a:xfrm>
              <a:off x="2745475" y="2728138"/>
              <a:ext cx="287778" cy="226154"/>
              <a:chOff x="-3634116" y="700986"/>
              <a:chExt cx="182598" cy="143759"/>
            </a:xfrm>
            <a:solidFill>
              <a:schemeClr val="bg1"/>
            </a:solidFill>
          </p:grpSpPr>
          <p:cxnSp>
            <p:nvCxnSpPr>
              <p:cNvPr id="660" name="Rechte verbindingslijn 659">
                <a:extLst>
                  <a:ext uri="{FF2B5EF4-FFF2-40B4-BE49-F238E27FC236}">
                    <a16:creationId xmlns:a16="http://schemas.microsoft.com/office/drawing/2014/main" id="{22609FB4-0C86-4E44-AEFF-ACFEDDE81196}"/>
                  </a:ext>
                </a:extLst>
              </p:cNvPr>
              <p:cNvCxnSpPr/>
              <p:nvPr userDrawn="1"/>
            </p:nvCxnSpPr>
            <p:spPr>
              <a:xfrm>
                <a:off x="-3634116" y="700986"/>
                <a:ext cx="182598" cy="0"/>
              </a:xfrm>
              <a:prstGeom prst="line">
                <a:avLst/>
              </a:prstGeom>
              <a:grpFill/>
              <a:ln w="19050" cap="flat" cmpd="sng" algn="ctr">
                <a:solidFill>
                  <a:srgbClr val="9D9FA1"/>
                </a:solidFill>
                <a:prstDash val="solid"/>
              </a:ln>
              <a:effectLst/>
            </p:spPr>
          </p:cxnSp>
          <p:cxnSp>
            <p:nvCxnSpPr>
              <p:cNvPr id="661" name="Rechte verbindingslijn 660">
                <a:extLst>
                  <a:ext uri="{FF2B5EF4-FFF2-40B4-BE49-F238E27FC236}">
                    <a16:creationId xmlns:a16="http://schemas.microsoft.com/office/drawing/2014/main" id="{B65A2A7A-7B8B-4A62-82EE-290A91420FAC}"/>
                  </a:ext>
                </a:extLst>
              </p:cNvPr>
              <p:cNvCxnSpPr/>
              <p:nvPr userDrawn="1"/>
            </p:nvCxnSpPr>
            <p:spPr>
              <a:xfrm>
                <a:off x="-3634116" y="844745"/>
                <a:ext cx="182598" cy="0"/>
              </a:xfrm>
              <a:prstGeom prst="line">
                <a:avLst/>
              </a:prstGeom>
              <a:grpFill/>
              <a:ln w="19050" cap="flat" cmpd="sng" algn="ctr">
                <a:solidFill>
                  <a:srgbClr val="9D9FA1"/>
                </a:solidFill>
                <a:prstDash val="solid"/>
              </a:ln>
              <a:effectLst/>
            </p:spPr>
          </p:cxnSp>
          <p:cxnSp>
            <p:nvCxnSpPr>
              <p:cNvPr id="662" name="Rechte verbindingslijn 661">
                <a:extLst>
                  <a:ext uri="{FF2B5EF4-FFF2-40B4-BE49-F238E27FC236}">
                    <a16:creationId xmlns:a16="http://schemas.microsoft.com/office/drawing/2014/main" id="{3D8A83E6-99AB-4A61-B9FD-9490964F7F38}"/>
                  </a:ext>
                </a:extLst>
              </p:cNvPr>
              <p:cNvCxnSpPr/>
              <p:nvPr userDrawn="1"/>
            </p:nvCxnSpPr>
            <p:spPr>
              <a:xfrm>
                <a:off x="-3536469" y="808806"/>
                <a:ext cx="82203" cy="0"/>
              </a:xfrm>
              <a:prstGeom prst="line">
                <a:avLst/>
              </a:prstGeom>
              <a:grpFill/>
              <a:ln w="19050" cap="flat" cmpd="sng" algn="ctr">
                <a:solidFill>
                  <a:srgbClr val="9D9FA1"/>
                </a:solidFill>
                <a:prstDash val="solid"/>
              </a:ln>
              <a:effectLst/>
            </p:spPr>
          </p:cxnSp>
          <p:cxnSp>
            <p:nvCxnSpPr>
              <p:cNvPr id="663" name="Rechte verbindingslijn 662">
                <a:extLst>
                  <a:ext uri="{FF2B5EF4-FFF2-40B4-BE49-F238E27FC236}">
                    <a16:creationId xmlns:a16="http://schemas.microsoft.com/office/drawing/2014/main" id="{F28CB691-8F1F-4A65-87DE-DF0CD16C20FC}"/>
                  </a:ext>
                </a:extLst>
              </p:cNvPr>
              <p:cNvCxnSpPr/>
              <p:nvPr userDrawn="1"/>
            </p:nvCxnSpPr>
            <p:spPr>
              <a:xfrm>
                <a:off x="-3536469" y="772866"/>
                <a:ext cx="82203" cy="0"/>
              </a:xfrm>
              <a:prstGeom prst="line">
                <a:avLst/>
              </a:prstGeom>
              <a:grpFill/>
              <a:ln w="19050" cap="flat" cmpd="sng" algn="ctr">
                <a:solidFill>
                  <a:srgbClr val="9D9FA1"/>
                </a:solidFill>
                <a:prstDash val="solid"/>
              </a:ln>
              <a:effectLst/>
            </p:spPr>
          </p:cxnSp>
          <p:cxnSp>
            <p:nvCxnSpPr>
              <p:cNvPr id="664" name="Rechte verbindingslijn 663">
                <a:extLst>
                  <a:ext uri="{FF2B5EF4-FFF2-40B4-BE49-F238E27FC236}">
                    <a16:creationId xmlns:a16="http://schemas.microsoft.com/office/drawing/2014/main" id="{C2C5E113-76CD-4458-A3B9-7B0AE1675EA4}"/>
                  </a:ext>
                </a:extLst>
              </p:cNvPr>
              <p:cNvCxnSpPr/>
              <p:nvPr userDrawn="1"/>
            </p:nvCxnSpPr>
            <p:spPr>
              <a:xfrm>
                <a:off x="-3536469" y="736926"/>
                <a:ext cx="82203" cy="0"/>
              </a:xfrm>
              <a:prstGeom prst="line">
                <a:avLst/>
              </a:prstGeom>
              <a:grpFill/>
              <a:ln w="19050" cap="flat" cmpd="sng" algn="ctr">
                <a:solidFill>
                  <a:srgbClr val="9D9FA1"/>
                </a:solidFill>
                <a:prstDash val="solid"/>
              </a:ln>
              <a:effectLst/>
            </p:spPr>
          </p:cxnSp>
        </p:grpSp>
        <p:sp>
          <p:nvSpPr>
            <p:cNvPr id="659" name="Pijl: rechts 658">
              <a:extLst>
                <a:ext uri="{FF2B5EF4-FFF2-40B4-BE49-F238E27FC236}">
                  <a16:creationId xmlns:a16="http://schemas.microsoft.com/office/drawing/2014/main" id="{B16CF49D-B031-44B6-86C7-6DB9C981385E}"/>
                </a:ext>
              </a:extLst>
            </p:cNvPr>
            <p:cNvSpPr/>
            <p:nvPr/>
          </p:nvSpPr>
          <p:spPr>
            <a:xfrm flipH="1">
              <a:off x="2745475" y="2782156"/>
              <a:ext cx="120562" cy="115831"/>
            </a:xfrm>
            <a:prstGeom prst="rightArrow">
              <a:avLst>
                <a:gd name="adj1" fmla="val 25329"/>
                <a:gd name="adj2" fmla="val 63628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1" noProof="0">
                <a:solidFill>
                  <a:srgbClr val="211F2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" name="Rechthoek 8">
            <a:extLst>
              <a:ext uri="{FF2B5EF4-FFF2-40B4-BE49-F238E27FC236}">
                <a16:creationId xmlns:a16="http://schemas.microsoft.com/office/drawing/2014/main" id="{9DF5F7C7-D481-493E-9CCC-18CD69E3C141}"/>
              </a:ext>
            </a:extLst>
          </p:cNvPr>
          <p:cNvSpPr/>
          <p:nvPr userDrawn="1"/>
        </p:nvSpPr>
        <p:spPr>
          <a:xfrm>
            <a:off x="5113217" y="3801850"/>
            <a:ext cx="772329" cy="197428"/>
          </a:xfrm>
          <a:prstGeom prst="rect">
            <a:avLst/>
          </a:prstGeom>
          <a:solidFill>
            <a:srgbClr val="1FF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700" cap="all" baseline="0" noProof="0">
                <a:solidFill>
                  <a:srgbClr val="211F2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watch VIDEO</a:t>
            </a:r>
          </a:p>
        </p:txBody>
      </p:sp>
      <p:sp>
        <p:nvSpPr>
          <p:cNvPr id="107" name="Rechthoek 106">
            <a:extLst>
              <a:ext uri="{FF2B5EF4-FFF2-40B4-BE49-F238E27FC236}">
                <a16:creationId xmlns:a16="http://schemas.microsoft.com/office/drawing/2014/main" id="{6781B612-754D-41CD-9617-283B544BFD9B}"/>
              </a:ext>
            </a:extLst>
          </p:cNvPr>
          <p:cNvSpPr/>
          <p:nvPr userDrawn="1"/>
        </p:nvSpPr>
        <p:spPr>
          <a:xfrm>
            <a:off x="5113217" y="6024148"/>
            <a:ext cx="772329" cy="197428"/>
          </a:xfrm>
          <a:prstGeom prst="rect">
            <a:avLst/>
          </a:prstGeom>
          <a:solidFill>
            <a:srgbClr val="1FF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700" cap="all" baseline="0" noProof="0">
                <a:solidFill>
                  <a:srgbClr val="211F2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watch VIDEO</a:t>
            </a:r>
          </a:p>
        </p:txBody>
      </p:sp>
      <p:sp>
        <p:nvSpPr>
          <p:cNvPr id="108" name="Rechthoek 107">
            <a:extLst>
              <a:ext uri="{FF2B5EF4-FFF2-40B4-BE49-F238E27FC236}">
                <a16:creationId xmlns:a16="http://schemas.microsoft.com/office/drawing/2014/main" id="{799C3DE2-7F7C-4FFE-A946-568A1DC8F53B}"/>
              </a:ext>
            </a:extLst>
          </p:cNvPr>
          <p:cNvSpPr/>
          <p:nvPr userDrawn="1"/>
        </p:nvSpPr>
        <p:spPr>
          <a:xfrm>
            <a:off x="7613754" y="3801850"/>
            <a:ext cx="772329" cy="197428"/>
          </a:xfrm>
          <a:prstGeom prst="rect">
            <a:avLst/>
          </a:prstGeom>
          <a:solidFill>
            <a:srgbClr val="1FF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700" cap="all" baseline="0" noProof="0">
                <a:solidFill>
                  <a:srgbClr val="211F2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watch VIDEO</a:t>
            </a:r>
          </a:p>
        </p:txBody>
      </p:sp>
      <p:sp>
        <p:nvSpPr>
          <p:cNvPr id="109" name="Rechthoek 108">
            <a:extLst>
              <a:ext uri="{FF2B5EF4-FFF2-40B4-BE49-F238E27FC236}">
                <a16:creationId xmlns:a16="http://schemas.microsoft.com/office/drawing/2014/main" id="{A528ECDD-6D6D-40EF-978F-8DF442DED333}"/>
              </a:ext>
            </a:extLst>
          </p:cNvPr>
          <p:cNvSpPr/>
          <p:nvPr userDrawn="1"/>
        </p:nvSpPr>
        <p:spPr>
          <a:xfrm>
            <a:off x="7613754" y="6024148"/>
            <a:ext cx="772329" cy="197428"/>
          </a:xfrm>
          <a:prstGeom prst="rect">
            <a:avLst/>
          </a:prstGeom>
          <a:solidFill>
            <a:srgbClr val="1FF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700" cap="all" baseline="0" noProof="0">
                <a:solidFill>
                  <a:srgbClr val="211F2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watch VIDEO</a:t>
            </a:r>
          </a:p>
        </p:txBody>
      </p:sp>
      <p:sp>
        <p:nvSpPr>
          <p:cNvPr id="110" name="Rechthoek 109">
            <a:extLst>
              <a:ext uri="{FF2B5EF4-FFF2-40B4-BE49-F238E27FC236}">
                <a16:creationId xmlns:a16="http://schemas.microsoft.com/office/drawing/2014/main" id="{1584A8F6-DC95-467F-AD71-8093C864A6E3}"/>
              </a:ext>
            </a:extLst>
          </p:cNvPr>
          <p:cNvSpPr/>
          <p:nvPr userDrawn="1"/>
        </p:nvSpPr>
        <p:spPr>
          <a:xfrm>
            <a:off x="10114291" y="3801850"/>
            <a:ext cx="772329" cy="197428"/>
          </a:xfrm>
          <a:prstGeom prst="rect">
            <a:avLst/>
          </a:prstGeom>
          <a:solidFill>
            <a:srgbClr val="1FF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700" cap="all" baseline="0" noProof="0">
                <a:solidFill>
                  <a:srgbClr val="211F2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watch VIDEO</a:t>
            </a:r>
          </a:p>
        </p:txBody>
      </p:sp>
      <p:sp>
        <p:nvSpPr>
          <p:cNvPr id="111" name="Rechthoek 110">
            <a:extLst>
              <a:ext uri="{FF2B5EF4-FFF2-40B4-BE49-F238E27FC236}">
                <a16:creationId xmlns:a16="http://schemas.microsoft.com/office/drawing/2014/main" id="{44709A97-51A6-441E-BE58-8E0A842EB57A}"/>
              </a:ext>
            </a:extLst>
          </p:cNvPr>
          <p:cNvSpPr/>
          <p:nvPr userDrawn="1"/>
        </p:nvSpPr>
        <p:spPr>
          <a:xfrm>
            <a:off x="9849544" y="6028125"/>
            <a:ext cx="1301822" cy="197428"/>
          </a:xfrm>
          <a:prstGeom prst="rect">
            <a:avLst/>
          </a:prstGeom>
          <a:solidFill>
            <a:srgbClr val="1FF5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700" cap="all" baseline="0" noProof="0">
                <a:solidFill>
                  <a:srgbClr val="211F2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Go to the community</a:t>
            </a:r>
          </a:p>
        </p:txBody>
      </p:sp>
      <p:grpSp>
        <p:nvGrpSpPr>
          <p:cNvPr id="11" name="HYPERLINKS KNOPPEN">
            <a:extLst>
              <a:ext uri="{FF2B5EF4-FFF2-40B4-BE49-F238E27FC236}">
                <a16:creationId xmlns:a16="http://schemas.microsoft.com/office/drawing/2014/main" id="{399B31C3-B023-4B1A-8F83-DBC9A4B9EA82}"/>
              </a:ext>
            </a:extLst>
          </p:cNvPr>
          <p:cNvGrpSpPr/>
          <p:nvPr userDrawn="1"/>
        </p:nvGrpSpPr>
        <p:grpSpPr>
          <a:xfrm>
            <a:off x="4306222" y="2023215"/>
            <a:ext cx="7383894" cy="4379388"/>
            <a:chOff x="4306222" y="1991316"/>
            <a:chExt cx="7383894" cy="4379388"/>
          </a:xfrm>
        </p:grpSpPr>
        <p:sp>
          <p:nvSpPr>
            <p:cNvPr id="10" name="HYPERLINK1">
              <a:hlinkClick r:id="rId8"/>
              <a:extLst>
                <a:ext uri="{FF2B5EF4-FFF2-40B4-BE49-F238E27FC236}">
                  <a16:creationId xmlns:a16="http://schemas.microsoft.com/office/drawing/2014/main" id="{13BA5069-6257-4F1C-AE91-BFBF73FA6D80}"/>
                </a:ext>
              </a:extLst>
            </p:cNvPr>
            <p:cNvSpPr/>
            <p:nvPr userDrawn="1"/>
          </p:nvSpPr>
          <p:spPr>
            <a:xfrm>
              <a:off x="4306222" y="1991316"/>
              <a:ext cx="2381293" cy="213024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HYPERLINK2">
              <a:hlinkClick r:id="rId9"/>
              <a:extLst>
                <a:ext uri="{FF2B5EF4-FFF2-40B4-BE49-F238E27FC236}">
                  <a16:creationId xmlns:a16="http://schemas.microsoft.com/office/drawing/2014/main" id="{9392AD01-2DE4-4416-946A-1887EFEAB9FC}"/>
                </a:ext>
              </a:extLst>
            </p:cNvPr>
            <p:cNvSpPr/>
            <p:nvPr userDrawn="1"/>
          </p:nvSpPr>
          <p:spPr>
            <a:xfrm>
              <a:off x="6807522" y="1991316"/>
              <a:ext cx="2381293" cy="213024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HYPERLINK3">
              <a:hlinkClick r:id="rId10"/>
              <a:extLst>
                <a:ext uri="{FF2B5EF4-FFF2-40B4-BE49-F238E27FC236}">
                  <a16:creationId xmlns:a16="http://schemas.microsoft.com/office/drawing/2014/main" id="{56421FCE-7656-4936-85CD-AC87B63904E4}"/>
                </a:ext>
              </a:extLst>
            </p:cNvPr>
            <p:cNvSpPr/>
            <p:nvPr userDrawn="1"/>
          </p:nvSpPr>
          <p:spPr>
            <a:xfrm>
              <a:off x="9308823" y="1991316"/>
              <a:ext cx="2381293" cy="213024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HYPERLINK4">
              <a:hlinkClick r:id="rId11"/>
              <a:extLst>
                <a:ext uri="{FF2B5EF4-FFF2-40B4-BE49-F238E27FC236}">
                  <a16:creationId xmlns:a16="http://schemas.microsoft.com/office/drawing/2014/main" id="{11C0386D-74F9-4E1A-BAE8-76C92B5FC470}"/>
                </a:ext>
              </a:extLst>
            </p:cNvPr>
            <p:cNvSpPr/>
            <p:nvPr userDrawn="1"/>
          </p:nvSpPr>
          <p:spPr>
            <a:xfrm>
              <a:off x="4306222" y="4240457"/>
              <a:ext cx="2381293" cy="213024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HYPERLINK5">
              <a:hlinkClick r:id="rId12"/>
              <a:extLst>
                <a:ext uri="{FF2B5EF4-FFF2-40B4-BE49-F238E27FC236}">
                  <a16:creationId xmlns:a16="http://schemas.microsoft.com/office/drawing/2014/main" id="{6F34050F-C998-4C26-8D62-EFD80B8B0E09}"/>
                </a:ext>
              </a:extLst>
            </p:cNvPr>
            <p:cNvSpPr/>
            <p:nvPr userDrawn="1"/>
          </p:nvSpPr>
          <p:spPr>
            <a:xfrm>
              <a:off x="6807522" y="4240457"/>
              <a:ext cx="2381293" cy="213024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HYPERLINK6">
              <a:hlinkClick r:id="rId13"/>
              <a:extLst>
                <a:ext uri="{FF2B5EF4-FFF2-40B4-BE49-F238E27FC236}">
                  <a16:creationId xmlns:a16="http://schemas.microsoft.com/office/drawing/2014/main" id="{B6DEB31D-C103-4B88-AD1A-D2FB05D1D955}"/>
                </a:ext>
              </a:extLst>
            </p:cNvPr>
            <p:cNvSpPr/>
            <p:nvPr userDrawn="1"/>
          </p:nvSpPr>
          <p:spPr>
            <a:xfrm>
              <a:off x="9308823" y="4240457"/>
              <a:ext cx="2381293" cy="213024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68465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hoek 34">
            <a:extLst>
              <a:ext uri="{FF2B5EF4-FFF2-40B4-BE49-F238E27FC236}">
                <a16:creationId xmlns:a16="http://schemas.microsoft.com/office/drawing/2014/main" id="{39BC7DDF-18B5-40BE-9474-CDBAF7B655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600" cap="all" baseline="0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DARKGREY">
            <a:extLst>
              <a:ext uri="{FF2B5EF4-FFF2-40B4-BE49-F238E27FC236}">
                <a16:creationId xmlns:a16="http://schemas.microsoft.com/office/drawing/2014/main" id="{CEAAA006-41EB-43E1-ABF7-AE91B9D6F412}"/>
              </a:ext>
            </a:extLst>
          </p:cNvPr>
          <p:cNvSpPr/>
          <p:nvPr userDrawn="1"/>
        </p:nvSpPr>
        <p:spPr>
          <a:xfrm>
            <a:off x="-38217" y="0"/>
            <a:ext cx="5929395" cy="6866964"/>
          </a:xfrm>
          <a:custGeom>
            <a:avLst/>
            <a:gdLst>
              <a:gd name="connsiteX0" fmla="*/ 0 w 5929395"/>
              <a:gd name="connsiteY0" fmla="*/ 0 h 6866964"/>
              <a:gd name="connsiteX1" fmla="*/ 1174299 w 5929395"/>
              <a:gd name="connsiteY1" fmla="*/ 0 h 6866964"/>
              <a:gd name="connsiteX2" fmla="*/ 4022448 w 5929395"/>
              <a:gd name="connsiteY2" fmla="*/ 0 h 6866964"/>
              <a:gd name="connsiteX3" fmla="*/ 5196747 w 5929395"/>
              <a:gd name="connsiteY3" fmla="*/ 0 h 6866964"/>
              <a:gd name="connsiteX4" fmla="*/ 5271120 w 5929395"/>
              <a:gd name="connsiteY4" fmla="*/ 145212 h 6866964"/>
              <a:gd name="connsiteX5" fmla="*/ 5929395 w 5929395"/>
              <a:gd name="connsiteY5" fmla="*/ 3039309 h 6866964"/>
              <a:gd name="connsiteX6" fmla="*/ 4789327 w 5929395"/>
              <a:gd name="connsiteY6" fmla="*/ 6771635 h 6866964"/>
              <a:gd name="connsiteX7" fmla="*/ 4721537 w 5929395"/>
              <a:gd name="connsiteY7" fmla="*/ 6866964 h 6866964"/>
              <a:gd name="connsiteX8" fmla="*/ 3547238 w 5929395"/>
              <a:gd name="connsiteY8" fmla="*/ 6866964 h 6866964"/>
              <a:gd name="connsiteX9" fmla="*/ 1174299 w 5929395"/>
              <a:gd name="connsiteY9" fmla="*/ 6866964 h 6866964"/>
              <a:gd name="connsiteX10" fmla="*/ 0 w 5929395"/>
              <a:gd name="connsiteY10" fmla="*/ 6866964 h 6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29395" h="6866964">
                <a:moveTo>
                  <a:pt x="0" y="0"/>
                </a:moveTo>
                <a:lnTo>
                  <a:pt x="1174299" y="0"/>
                </a:lnTo>
                <a:lnTo>
                  <a:pt x="4022448" y="0"/>
                </a:lnTo>
                <a:lnTo>
                  <a:pt x="5196747" y="0"/>
                </a:lnTo>
                <a:lnTo>
                  <a:pt x="5271120" y="145212"/>
                </a:lnTo>
                <a:cubicBezTo>
                  <a:pt x="5692983" y="1020720"/>
                  <a:pt x="5929395" y="2002406"/>
                  <a:pt x="5929395" y="3039309"/>
                </a:cubicBezTo>
                <a:cubicBezTo>
                  <a:pt x="5929395" y="4421847"/>
                  <a:pt x="5509107" y="5706221"/>
                  <a:pt x="4789327" y="6771635"/>
                </a:cubicBezTo>
                <a:lnTo>
                  <a:pt x="4721537" y="6866964"/>
                </a:lnTo>
                <a:lnTo>
                  <a:pt x="3547238" y="6866964"/>
                </a:lnTo>
                <a:lnTo>
                  <a:pt x="1174299" y="6866964"/>
                </a:lnTo>
                <a:lnTo>
                  <a:pt x="0" y="6866964"/>
                </a:lnTo>
                <a:close/>
              </a:path>
            </a:pathLst>
          </a:custGeom>
          <a:solidFill>
            <a:srgbClr val="21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noProof="0">
              <a:solidFill>
                <a:schemeClr val="l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Rechthoek 131">
            <a:extLst>
              <a:ext uri="{FF2B5EF4-FFF2-40B4-BE49-F238E27FC236}">
                <a16:creationId xmlns:a16="http://schemas.microsoft.com/office/drawing/2014/main" id="{51B2BB6D-DA5E-43A7-AACF-6E540666ECEE}"/>
              </a:ext>
            </a:extLst>
          </p:cNvPr>
          <p:cNvSpPr/>
          <p:nvPr userDrawn="1"/>
        </p:nvSpPr>
        <p:spPr>
          <a:xfrm>
            <a:off x="4749760" y="2340040"/>
            <a:ext cx="3410366" cy="4026277"/>
          </a:xfrm>
          <a:prstGeom prst="rect">
            <a:avLst/>
          </a:prstGeom>
          <a:solidFill>
            <a:srgbClr val="FFFFFF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1" name="Afbeelding 140">
            <a:extLst>
              <a:ext uri="{FF2B5EF4-FFF2-40B4-BE49-F238E27FC236}">
                <a16:creationId xmlns:a16="http://schemas.microsoft.com/office/drawing/2014/main" id="{4C6DEE38-B935-4B98-98D1-50F4F1EC4A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" t="-578" b="1914"/>
          <a:stretch/>
        </p:blipFill>
        <p:spPr>
          <a:xfrm>
            <a:off x="5014609" y="2558312"/>
            <a:ext cx="2917279" cy="1535037"/>
          </a:xfrm>
          <a:prstGeom prst="rect">
            <a:avLst/>
          </a:prstGeom>
          <a:ln>
            <a:solidFill>
              <a:srgbClr val="DADADA"/>
            </a:solidFill>
          </a:ln>
        </p:spPr>
      </p:pic>
      <p:sp>
        <p:nvSpPr>
          <p:cNvPr id="131" name="Rechthoek 130">
            <a:extLst>
              <a:ext uri="{FF2B5EF4-FFF2-40B4-BE49-F238E27FC236}">
                <a16:creationId xmlns:a16="http://schemas.microsoft.com/office/drawing/2014/main" id="{7295378A-B0D4-4BF9-B81F-594F547E3B8D}"/>
              </a:ext>
            </a:extLst>
          </p:cNvPr>
          <p:cNvSpPr/>
          <p:nvPr userDrawn="1"/>
        </p:nvSpPr>
        <p:spPr>
          <a:xfrm>
            <a:off x="1221298" y="2340040"/>
            <a:ext cx="3410366" cy="4026277"/>
          </a:xfrm>
          <a:prstGeom prst="rect">
            <a:avLst/>
          </a:prstGeom>
          <a:solidFill>
            <a:srgbClr val="FFFFFF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Rechthoek 132">
            <a:extLst>
              <a:ext uri="{FF2B5EF4-FFF2-40B4-BE49-F238E27FC236}">
                <a16:creationId xmlns:a16="http://schemas.microsoft.com/office/drawing/2014/main" id="{C40B186D-BBA6-4BA4-B83B-EC1994F82947}"/>
              </a:ext>
            </a:extLst>
          </p:cNvPr>
          <p:cNvSpPr/>
          <p:nvPr userDrawn="1"/>
        </p:nvSpPr>
        <p:spPr>
          <a:xfrm>
            <a:off x="8278223" y="2340040"/>
            <a:ext cx="3410366" cy="4026277"/>
          </a:xfrm>
          <a:prstGeom prst="rect">
            <a:avLst/>
          </a:prstGeom>
          <a:solidFill>
            <a:srgbClr val="FFFFFF"/>
          </a:solidFill>
          <a:ln>
            <a:solidFill>
              <a:srgbClr val="DADA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Rechthoek 137">
            <a:extLst>
              <a:ext uri="{FF2B5EF4-FFF2-40B4-BE49-F238E27FC236}">
                <a16:creationId xmlns:a16="http://schemas.microsoft.com/office/drawing/2014/main" id="{5A635E71-20CF-401E-A883-CD6B24E6F3EE}"/>
              </a:ext>
            </a:extLst>
          </p:cNvPr>
          <p:cNvSpPr/>
          <p:nvPr userDrawn="1"/>
        </p:nvSpPr>
        <p:spPr>
          <a:xfrm>
            <a:off x="8278806" y="5051293"/>
            <a:ext cx="3409200" cy="1315024"/>
          </a:xfrm>
          <a:prstGeom prst="rect">
            <a:avLst/>
          </a:prstGeom>
          <a:pattFill prst="wdDnDiag">
            <a:fgClr>
              <a:srgbClr val="E0E0E0"/>
            </a:fgClr>
            <a:bgClr>
              <a:srgbClr val="ECECEC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kern="0" cap="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6" name="Rechthoek 135">
            <a:extLst>
              <a:ext uri="{FF2B5EF4-FFF2-40B4-BE49-F238E27FC236}">
                <a16:creationId xmlns:a16="http://schemas.microsoft.com/office/drawing/2014/main" id="{AA64731A-6045-44D0-A1E1-8F6A5129079B}"/>
              </a:ext>
            </a:extLst>
          </p:cNvPr>
          <p:cNvSpPr/>
          <p:nvPr userDrawn="1"/>
        </p:nvSpPr>
        <p:spPr>
          <a:xfrm>
            <a:off x="1221881" y="5051293"/>
            <a:ext cx="3409200" cy="1315024"/>
          </a:xfrm>
          <a:prstGeom prst="rect">
            <a:avLst/>
          </a:prstGeom>
          <a:pattFill prst="wdDnDiag">
            <a:fgClr>
              <a:srgbClr val="E0E0E0"/>
            </a:fgClr>
            <a:bgClr>
              <a:srgbClr val="ECECEC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kern="0" cap="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Rechthoek 136">
            <a:extLst>
              <a:ext uri="{FF2B5EF4-FFF2-40B4-BE49-F238E27FC236}">
                <a16:creationId xmlns:a16="http://schemas.microsoft.com/office/drawing/2014/main" id="{1D96E0B2-A786-4DDF-9504-716A789E83A2}"/>
              </a:ext>
            </a:extLst>
          </p:cNvPr>
          <p:cNvSpPr/>
          <p:nvPr userDrawn="1"/>
        </p:nvSpPr>
        <p:spPr>
          <a:xfrm>
            <a:off x="4750343" y="5051293"/>
            <a:ext cx="3409200" cy="1315024"/>
          </a:xfrm>
          <a:prstGeom prst="rect">
            <a:avLst/>
          </a:prstGeom>
          <a:pattFill prst="wdDnDiag">
            <a:fgClr>
              <a:srgbClr val="E0E0E0"/>
            </a:fgClr>
            <a:bgClr>
              <a:srgbClr val="ECECEC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kern="0" cap="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2" name="Titel 1">
            <a:extLst>
              <a:ext uri="{FF2B5EF4-FFF2-40B4-BE49-F238E27FC236}">
                <a16:creationId xmlns:a16="http://schemas.microsoft.com/office/drawing/2014/main" id="{D4CD8423-CE25-4486-B727-75B9DC6C1653}"/>
              </a:ext>
            </a:extLst>
          </p:cNvPr>
          <p:cNvSpPr txBox="1">
            <a:spLocks/>
          </p:cNvSpPr>
          <p:nvPr userDrawn="1"/>
        </p:nvSpPr>
        <p:spPr>
          <a:xfrm>
            <a:off x="1221298" y="1214470"/>
            <a:ext cx="5624670" cy="65795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Add a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0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New Slide</a:t>
            </a:r>
          </a:p>
        </p:txBody>
      </p:sp>
      <p:grpSp>
        <p:nvGrpSpPr>
          <p:cNvPr id="633" name="P">
            <a:extLst>
              <a:ext uri="{FF2B5EF4-FFF2-40B4-BE49-F238E27FC236}">
                <a16:creationId xmlns:a16="http://schemas.microsoft.com/office/drawing/2014/main" id="{11A8826A-2199-4656-B538-A6A242F6B3E0}"/>
              </a:ext>
            </a:extLst>
          </p:cNvPr>
          <p:cNvGrpSpPr/>
          <p:nvPr userDrawn="1"/>
        </p:nvGrpSpPr>
        <p:grpSpPr>
          <a:xfrm>
            <a:off x="970649" y="720000"/>
            <a:ext cx="360000" cy="360000"/>
            <a:chOff x="2399038" y="2408969"/>
            <a:chExt cx="2162441" cy="2140423"/>
          </a:xfrm>
          <a:solidFill>
            <a:srgbClr val="1FF524"/>
          </a:solidFill>
        </p:grpSpPr>
        <p:sp>
          <p:nvSpPr>
            <p:cNvPr id="634" name="Rechthoekige driehoek 633">
              <a:extLst>
                <a:ext uri="{FF2B5EF4-FFF2-40B4-BE49-F238E27FC236}">
                  <a16:creationId xmlns:a16="http://schemas.microsoft.com/office/drawing/2014/main" id="{21F376FD-EE25-4C84-A7D5-8BDDC9CA2793}"/>
                </a:ext>
              </a:extLst>
            </p:cNvPr>
            <p:cNvSpPr/>
            <p:nvPr userDrawn="1"/>
          </p:nvSpPr>
          <p:spPr>
            <a:xfrm rot="5400000">
              <a:off x="2399038" y="3107765"/>
              <a:ext cx="1441627" cy="1441627"/>
            </a:xfrm>
            <a:prstGeom prst="rtTriangle">
              <a:avLst/>
            </a:prstGeom>
            <a:grpFill/>
            <a:ln w="381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635" name="Rechthoek 634">
              <a:extLst>
                <a:ext uri="{FF2B5EF4-FFF2-40B4-BE49-F238E27FC236}">
                  <a16:creationId xmlns:a16="http://schemas.microsoft.com/office/drawing/2014/main" id="{EF19989B-661F-4E85-941B-A3376877AE85}"/>
                </a:ext>
              </a:extLst>
            </p:cNvPr>
            <p:cNvSpPr/>
            <p:nvPr userDrawn="1"/>
          </p:nvSpPr>
          <p:spPr>
            <a:xfrm>
              <a:off x="2399038" y="2408969"/>
              <a:ext cx="1441627" cy="1441627"/>
            </a:xfrm>
            <a:prstGeom prst="rect">
              <a:avLst/>
            </a:prstGeom>
            <a:grpFill/>
            <a:ln w="381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636" name="Ovaal 635">
              <a:extLst>
                <a:ext uri="{FF2B5EF4-FFF2-40B4-BE49-F238E27FC236}">
                  <a16:creationId xmlns:a16="http://schemas.microsoft.com/office/drawing/2014/main" id="{4384074F-4768-403C-ADBC-7DBE74BCE80C}"/>
                </a:ext>
              </a:extLst>
            </p:cNvPr>
            <p:cNvSpPr/>
            <p:nvPr userDrawn="1"/>
          </p:nvSpPr>
          <p:spPr>
            <a:xfrm>
              <a:off x="3119852" y="2408969"/>
              <a:ext cx="1441627" cy="1441627"/>
            </a:xfrm>
            <a:prstGeom prst="ellipse">
              <a:avLst/>
            </a:prstGeom>
            <a:grpFill/>
            <a:ln w="381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29" name="Tekstvak 128">
            <a:extLst>
              <a:ext uri="{FF2B5EF4-FFF2-40B4-BE49-F238E27FC236}">
                <a16:creationId xmlns:a16="http://schemas.microsoft.com/office/drawing/2014/main" id="{03E157D1-72E8-4F8E-A920-E2CD460BBB18}"/>
              </a:ext>
            </a:extLst>
          </p:cNvPr>
          <p:cNvSpPr txBox="1"/>
          <p:nvPr userDrawn="1"/>
        </p:nvSpPr>
        <p:spPr>
          <a:xfrm>
            <a:off x="1558687" y="5260391"/>
            <a:ext cx="2944813" cy="9413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algn="l" defTabSz="914400" rtl="0" eaLnBrk="1" latinLnBrk="0" hangingPunct="1">
              <a:lnSpc>
                <a:spcPct val="90000"/>
              </a:lnSpc>
            </a:pPr>
            <a:r>
              <a:rPr lang="en-GB" sz="1400" kern="1200" noProof="0">
                <a:solidFill>
                  <a:srgbClr val="211F26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Go to the tab </a:t>
            </a:r>
            <a:r>
              <a:rPr lang="en-GB" sz="1200" kern="1200" cap="all" noProof="0">
                <a:solidFill>
                  <a:srgbClr val="211F2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‘Insert’</a:t>
            </a:r>
            <a:r>
              <a:rPr lang="en-GB" sz="1400" kern="1200" noProof="0">
                <a:solidFill>
                  <a:srgbClr val="211F26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 and</a:t>
            </a:r>
            <a:br>
              <a:rPr lang="en-GB" sz="1400" kern="1200" noProof="0">
                <a:solidFill>
                  <a:srgbClr val="211F26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</a:br>
            <a:r>
              <a:rPr lang="en-GB" sz="1400" kern="1200" noProof="0">
                <a:solidFill>
                  <a:srgbClr val="211F26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click on the button </a:t>
            </a:r>
            <a:r>
              <a:rPr lang="en-GB" sz="1200" kern="1200" cap="all" noProof="0">
                <a:solidFill>
                  <a:srgbClr val="211F2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‘new slide’</a:t>
            </a:r>
            <a:br>
              <a:rPr lang="en-GB" sz="1200" kern="1200" cap="all" noProof="0">
                <a:solidFill>
                  <a:srgbClr val="211F26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n-GB" sz="1400" kern="1200" noProof="0">
                <a:solidFill>
                  <a:srgbClr val="211F26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to add a new template layout</a:t>
            </a:r>
            <a:br>
              <a:rPr lang="en-GB" sz="1400" kern="1200" noProof="0">
                <a:solidFill>
                  <a:srgbClr val="211F26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</a:br>
            <a:r>
              <a:rPr lang="en-GB" sz="1400" kern="1200" noProof="0">
                <a:solidFill>
                  <a:srgbClr val="211F26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to the presentation.</a:t>
            </a:r>
          </a:p>
        </p:txBody>
      </p:sp>
      <p:sp>
        <p:nvSpPr>
          <p:cNvPr id="130" name="Tekstvak 129">
            <a:extLst>
              <a:ext uri="{FF2B5EF4-FFF2-40B4-BE49-F238E27FC236}">
                <a16:creationId xmlns:a16="http://schemas.microsoft.com/office/drawing/2014/main" id="{97CB32E9-7192-49D7-925D-C5A716C965E0}"/>
              </a:ext>
            </a:extLst>
          </p:cNvPr>
          <p:cNvSpPr txBox="1"/>
          <p:nvPr userDrawn="1"/>
        </p:nvSpPr>
        <p:spPr>
          <a:xfrm>
            <a:off x="5087150" y="5260389"/>
            <a:ext cx="3004226" cy="9413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defPPr>
              <a:defRPr lang="nl-NL"/>
            </a:defPPr>
            <a:lvl1pPr>
              <a:lnSpc>
                <a:spcPct val="90000"/>
              </a:lnSpc>
              <a:defRPr sz="1050">
                <a:solidFill>
                  <a:srgbClr val="44546A"/>
                </a:solidFill>
              </a:defRPr>
            </a:lvl1pPr>
          </a:lstStyle>
          <a:p>
            <a:pPr marL="0" lvl="0" algn="l" defTabSz="914400" rtl="0" eaLnBrk="1" latinLnBrk="0" hangingPunct="1"/>
            <a:r>
              <a:rPr lang="en-GB" sz="1200" kern="1200" cap="all" noProof="0">
                <a:solidFill>
                  <a:srgbClr val="211F2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ATTENTION: </a:t>
            </a:r>
            <a:r>
              <a:rPr lang="en-GB" sz="1400" kern="1200" noProof="0">
                <a:solidFill>
                  <a:srgbClr val="211F26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It’s not possible to paste a slide from another presentation. Text and other objects can be copied one-by-one from the original slide</a:t>
            </a:r>
            <a:br>
              <a:rPr lang="en-GB" sz="1400" kern="1200" noProof="0">
                <a:solidFill>
                  <a:srgbClr val="211F26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</a:br>
            <a:r>
              <a:rPr lang="en-GB" sz="1400" kern="1200" noProof="0">
                <a:solidFill>
                  <a:srgbClr val="211F26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to the new slide.</a:t>
            </a:r>
          </a:p>
        </p:txBody>
      </p:sp>
      <p:pic>
        <p:nvPicPr>
          <p:cNvPr id="140" name="Afbeelding 139">
            <a:extLst>
              <a:ext uri="{FF2B5EF4-FFF2-40B4-BE49-F238E27FC236}">
                <a16:creationId xmlns:a16="http://schemas.microsoft.com/office/drawing/2014/main" id="{18E951DF-2F42-490A-9AD7-B961A99932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0" b="2782"/>
          <a:stretch/>
        </p:blipFill>
        <p:spPr>
          <a:xfrm>
            <a:off x="1436464" y="2558311"/>
            <a:ext cx="2980034" cy="1538380"/>
          </a:xfrm>
          <a:prstGeom prst="rect">
            <a:avLst/>
          </a:prstGeom>
          <a:ln>
            <a:solidFill>
              <a:srgbClr val="DADADA"/>
            </a:solidFill>
          </a:ln>
        </p:spPr>
      </p:pic>
      <p:pic>
        <p:nvPicPr>
          <p:cNvPr id="142" name="Afbeelding 141">
            <a:extLst>
              <a:ext uri="{FF2B5EF4-FFF2-40B4-BE49-F238E27FC236}">
                <a16:creationId xmlns:a16="http://schemas.microsoft.com/office/drawing/2014/main" id="{F442865F-FD17-4870-8DC8-2BAFE7AC9F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1"/>
          <a:stretch/>
        </p:blipFill>
        <p:spPr>
          <a:xfrm>
            <a:off x="8524787" y="2558311"/>
            <a:ext cx="2917238" cy="1535038"/>
          </a:xfrm>
          <a:prstGeom prst="rect">
            <a:avLst/>
          </a:prstGeom>
          <a:ln>
            <a:solidFill>
              <a:srgbClr val="DADADA"/>
            </a:solidFill>
          </a:ln>
        </p:spPr>
      </p:pic>
      <p:sp>
        <p:nvSpPr>
          <p:cNvPr id="126" name="Rechthoek 125">
            <a:extLst>
              <a:ext uri="{FF2B5EF4-FFF2-40B4-BE49-F238E27FC236}">
                <a16:creationId xmlns:a16="http://schemas.microsoft.com/office/drawing/2014/main" id="{5FD5EA8E-CC82-4331-8AAC-1D8CD2EF306F}"/>
              </a:ext>
            </a:extLst>
          </p:cNvPr>
          <p:cNvSpPr/>
          <p:nvPr/>
        </p:nvSpPr>
        <p:spPr>
          <a:xfrm>
            <a:off x="1436325" y="2658135"/>
            <a:ext cx="83556" cy="139595"/>
          </a:xfrm>
          <a:prstGeom prst="rect">
            <a:avLst/>
          </a:prstGeom>
          <a:solidFill>
            <a:srgbClr val="1FF524">
              <a:alpha val="10000"/>
            </a:srgbClr>
          </a:solidFill>
          <a:ln w="15875">
            <a:solidFill>
              <a:srgbClr val="1FF52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800" noProof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Ovaal 110">
            <a:extLst>
              <a:ext uri="{FF2B5EF4-FFF2-40B4-BE49-F238E27FC236}">
                <a16:creationId xmlns:a16="http://schemas.microsoft.com/office/drawing/2014/main" id="{0FE56C80-025F-4CDF-85A0-6ECE7F5D0880}"/>
              </a:ext>
            </a:extLst>
          </p:cNvPr>
          <p:cNvSpPr/>
          <p:nvPr/>
        </p:nvSpPr>
        <p:spPr>
          <a:xfrm>
            <a:off x="1281321" y="4912444"/>
            <a:ext cx="288000" cy="288000"/>
          </a:xfrm>
          <a:prstGeom prst="ellipse">
            <a:avLst/>
          </a:prstGeom>
          <a:solidFill>
            <a:srgbClr val="181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000" b="1" cap="all" noProof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12" name="Ovaal 111">
            <a:extLst>
              <a:ext uri="{FF2B5EF4-FFF2-40B4-BE49-F238E27FC236}">
                <a16:creationId xmlns:a16="http://schemas.microsoft.com/office/drawing/2014/main" id="{FAF75E46-6CF8-407C-B923-C20AA17BF27D}"/>
              </a:ext>
            </a:extLst>
          </p:cNvPr>
          <p:cNvSpPr/>
          <p:nvPr/>
        </p:nvSpPr>
        <p:spPr>
          <a:xfrm>
            <a:off x="4809783" y="4912444"/>
            <a:ext cx="288000" cy="288000"/>
          </a:xfrm>
          <a:prstGeom prst="ellipse">
            <a:avLst/>
          </a:prstGeom>
          <a:solidFill>
            <a:srgbClr val="181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000" b="1" cap="all" noProof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114" name="Tekstvak 113">
            <a:extLst>
              <a:ext uri="{FF2B5EF4-FFF2-40B4-BE49-F238E27FC236}">
                <a16:creationId xmlns:a16="http://schemas.microsoft.com/office/drawing/2014/main" id="{EDF483FC-A878-41B4-B76F-1E8F398548CD}"/>
              </a:ext>
            </a:extLst>
          </p:cNvPr>
          <p:cNvSpPr txBox="1"/>
          <p:nvPr/>
        </p:nvSpPr>
        <p:spPr>
          <a:xfrm>
            <a:off x="8615612" y="5238884"/>
            <a:ext cx="2944391" cy="9628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>
            <a:defPPr>
              <a:defRPr lang="nl-NL"/>
            </a:defPPr>
            <a:lvl1pPr>
              <a:lnSpc>
                <a:spcPct val="90000"/>
              </a:lnSpc>
              <a:defRPr sz="1000">
                <a:solidFill>
                  <a:srgbClr val="44546A"/>
                </a:solidFill>
              </a:defRPr>
            </a:lvl1pPr>
          </a:lstStyle>
          <a:p>
            <a:pPr marL="0" lvl="0" algn="l" defTabSz="914400" rtl="0" eaLnBrk="1" latinLnBrk="0" hangingPunct="1"/>
            <a:r>
              <a:rPr lang="en-GB" sz="1400" kern="1200" noProof="0">
                <a:solidFill>
                  <a:srgbClr val="211F26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Click with the right mouse button on the thumbnail display of the slide,</a:t>
            </a:r>
            <a:br>
              <a:rPr lang="en-GB" sz="1400" kern="1200" noProof="0">
                <a:solidFill>
                  <a:srgbClr val="211F26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</a:br>
            <a:r>
              <a:rPr lang="en-GB" sz="1400" kern="1200" noProof="0">
                <a:solidFill>
                  <a:srgbClr val="211F26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on the left side of the screen.</a:t>
            </a:r>
            <a:br>
              <a:rPr lang="en-GB" sz="1400" kern="1200" noProof="0">
                <a:solidFill>
                  <a:srgbClr val="211F26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</a:br>
            <a:r>
              <a:rPr lang="en-GB" sz="1400" kern="1200" noProof="0">
                <a:solidFill>
                  <a:srgbClr val="211F26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Then click on </a:t>
            </a:r>
            <a:r>
              <a:rPr lang="en-GB" sz="1200" kern="1200" cap="all" noProof="0">
                <a:solidFill>
                  <a:srgbClr val="211F2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‘reset slide’</a:t>
            </a:r>
            <a:br>
              <a:rPr lang="en-GB" sz="1400" kern="1200" cap="all" noProof="0">
                <a:solidFill>
                  <a:srgbClr val="211F26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</a:br>
            <a:r>
              <a:rPr lang="en-GB" sz="1400" kern="1200" noProof="0">
                <a:solidFill>
                  <a:srgbClr val="211F26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to reset the layout.</a:t>
            </a:r>
          </a:p>
        </p:txBody>
      </p:sp>
      <p:sp>
        <p:nvSpPr>
          <p:cNvPr id="118" name="Ovaal 117">
            <a:extLst>
              <a:ext uri="{FF2B5EF4-FFF2-40B4-BE49-F238E27FC236}">
                <a16:creationId xmlns:a16="http://schemas.microsoft.com/office/drawing/2014/main" id="{7FB06636-C2FF-4289-9CAC-EBC9DFDABCA3}"/>
              </a:ext>
            </a:extLst>
          </p:cNvPr>
          <p:cNvSpPr/>
          <p:nvPr/>
        </p:nvSpPr>
        <p:spPr>
          <a:xfrm>
            <a:off x="8338246" y="4912444"/>
            <a:ext cx="288000" cy="288000"/>
          </a:xfrm>
          <a:prstGeom prst="ellipse">
            <a:avLst/>
          </a:prstGeom>
          <a:solidFill>
            <a:srgbClr val="1816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000" b="1" cap="all" noProof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</a:t>
            </a:r>
          </a:p>
        </p:txBody>
      </p:sp>
      <p:pic>
        <p:nvPicPr>
          <p:cNvPr id="153" name="Afbeelding 152">
            <a:extLst>
              <a:ext uri="{FF2B5EF4-FFF2-40B4-BE49-F238E27FC236}">
                <a16:creationId xmlns:a16="http://schemas.microsoft.com/office/drawing/2014/main" id="{48BE2741-49DD-4305-9E83-F88203ECFFFD}"/>
              </a:ext>
            </a:extLst>
          </p:cNvPr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8170" y="3838247"/>
            <a:ext cx="1269794" cy="1087045"/>
          </a:xfrm>
          <a:prstGeom prst="rect">
            <a:avLst/>
          </a:prstGeom>
          <a:ln w="15875">
            <a:solidFill>
              <a:srgbClr val="1FF524"/>
            </a:solidFill>
          </a:ln>
        </p:spPr>
      </p:pic>
      <p:grpSp>
        <p:nvGrpSpPr>
          <p:cNvPr id="14" name="Groep 13">
            <a:extLst>
              <a:ext uri="{FF2B5EF4-FFF2-40B4-BE49-F238E27FC236}">
                <a16:creationId xmlns:a16="http://schemas.microsoft.com/office/drawing/2014/main" id="{ACA67BEF-85F4-468F-B639-02C0CF3B5794}"/>
              </a:ext>
            </a:extLst>
          </p:cNvPr>
          <p:cNvGrpSpPr/>
          <p:nvPr userDrawn="1"/>
        </p:nvGrpSpPr>
        <p:grpSpPr>
          <a:xfrm>
            <a:off x="7448961" y="4219350"/>
            <a:ext cx="393997" cy="393998"/>
            <a:chOff x="7125872" y="2479328"/>
            <a:chExt cx="433397" cy="433398"/>
          </a:xfrm>
        </p:grpSpPr>
        <p:sp>
          <p:nvSpPr>
            <p:cNvPr id="155" name="Ovaal 154">
              <a:extLst>
                <a:ext uri="{FF2B5EF4-FFF2-40B4-BE49-F238E27FC236}">
                  <a16:creationId xmlns:a16="http://schemas.microsoft.com/office/drawing/2014/main" id="{C62E37E0-01A2-486C-8F4B-4FC35E6E4EF4}"/>
                </a:ext>
              </a:extLst>
            </p:cNvPr>
            <p:cNvSpPr/>
            <p:nvPr userDrawn="1"/>
          </p:nvSpPr>
          <p:spPr>
            <a:xfrm>
              <a:off x="7125872" y="2479328"/>
              <a:ext cx="433397" cy="433398"/>
            </a:xfrm>
            <a:prstGeom prst="ellipse">
              <a:avLst/>
            </a:prstGeom>
            <a:solidFill>
              <a:srgbClr val="B747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273" tIns="45637" rIns="91273" bIns="45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396" noProof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Vermenigvuldigen 40">
              <a:extLst>
                <a:ext uri="{FF2B5EF4-FFF2-40B4-BE49-F238E27FC236}">
                  <a16:creationId xmlns:a16="http://schemas.microsoft.com/office/drawing/2014/main" id="{927BC328-A6D7-4198-B757-E001F8DF061A}"/>
                </a:ext>
              </a:extLst>
            </p:cNvPr>
            <p:cNvSpPr/>
            <p:nvPr userDrawn="1"/>
          </p:nvSpPr>
          <p:spPr>
            <a:xfrm>
              <a:off x="7138699" y="2492613"/>
              <a:ext cx="406826" cy="406827"/>
            </a:xfrm>
            <a:prstGeom prst="mathMultiply">
              <a:avLst>
                <a:gd name="adj1" fmla="val 53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273" tIns="45637" rIns="91273" bIns="45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396" noProof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8" name="Groep 157">
            <a:extLst>
              <a:ext uri="{FF2B5EF4-FFF2-40B4-BE49-F238E27FC236}">
                <a16:creationId xmlns:a16="http://schemas.microsoft.com/office/drawing/2014/main" id="{DC1A7F48-2129-4417-B99C-2F72A930EA7B}"/>
              </a:ext>
            </a:extLst>
          </p:cNvPr>
          <p:cNvGrpSpPr/>
          <p:nvPr userDrawn="1"/>
        </p:nvGrpSpPr>
        <p:grpSpPr>
          <a:xfrm>
            <a:off x="5541705" y="3201269"/>
            <a:ext cx="135194" cy="135194"/>
            <a:chOff x="7125872" y="2479328"/>
            <a:chExt cx="433397" cy="433398"/>
          </a:xfrm>
        </p:grpSpPr>
        <p:sp>
          <p:nvSpPr>
            <p:cNvPr id="159" name="Ovaal 158">
              <a:extLst>
                <a:ext uri="{FF2B5EF4-FFF2-40B4-BE49-F238E27FC236}">
                  <a16:creationId xmlns:a16="http://schemas.microsoft.com/office/drawing/2014/main" id="{AF144F26-C043-4812-BF10-9B4675A6ECCE}"/>
                </a:ext>
              </a:extLst>
            </p:cNvPr>
            <p:cNvSpPr/>
            <p:nvPr userDrawn="1"/>
          </p:nvSpPr>
          <p:spPr>
            <a:xfrm>
              <a:off x="7125872" y="2479328"/>
              <a:ext cx="433397" cy="433398"/>
            </a:xfrm>
            <a:prstGeom prst="ellipse">
              <a:avLst/>
            </a:prstGeom>
            <a:solidFill>
              <a:srgbClr val="B747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273" tIns="45637" rIns="91273" bIns="45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396" noProof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Vermenigvuldigen 40">
              <a:extLst>
                <a:ext uri="{FF2B5EF4-FFF2-40B4-BE49-F238E27FC236}">
                  <a16:creationId xmlns:a16="http://schemas.microsoft.com/office/drawing/2014/main" id="{573614AA-80F1-44C5-B122-EF8B9DA8C8B0}"/>
                </a:ext>
              </a:extLst>
            </p:cNvPr>
            <p:cNvSpPr/>
            <p:nvPr userDrawn="1"/>
          </p:nvSpPr>
          <p:spPr>
            <a:xfrm>
              <a:off x="7138699" y="2492613"/>
              <a:ext cx="406826" cy="406827"/>
            </a:xfrm>
            <a:prstGeom prst="mathMultiply">
              <a:avLst>
                <a:gd name="adj1" fmla="val 53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273" tIns="45637" rIns="91273" bIns="456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396" noProof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E1FC11-7BCD-4301-B368-9C25AFC0631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" t="875" r="1339" b="5162"/>
          <a:stretch/>
        </p:blipFill>
        <p:spPr bwMode="auto">
          <a:xfrm>
            <a:off x="2807260" y="3993010"/>
            <a:ext cx="1703936" cy="932282"/>
          </a:xfrm>
          <a:prstGeom prst="rect">
            <a:avLst/>
          </a:prstGeom>
          <a:ln w="15875">
            <a:solidFill>
              <a:srgbClr val="1FF52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Afbeelding 119">
            <a:extLst>
              <a:ext uri="{FF2B5EF4-FFF2-40B4-BE49-F238E27FC236}">
                <a16:creationId xmlns:a16="http://schemas.microsoft.com/office/drawing/2014/main" id="{78A1EF26-101E-4F74-967B-2D2D73C1B142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20481" y="3993010"/>
            <a:ext cx="1949203" cy="932282"/>
          </a:xfrm>
          <a:prstGeom prst="rect">
            <a:avLst/>
          </a:prstGeom>
          <a:ln w="15875">
            <a:solidFill>
              <a:srgbClr val="1FF524"/>
            </a:solidFill>
          </a:ln>
        </p:spPr>
      </p:pic>
    </p:spTree>
    <p:extLst>
      <p:ext uri="{BB962C8B-B14F-4D97-AF65-F5344CB8AC3E}">
        <p14:creationId xmlns:p14="http://schemas.microsoft.com/office/powerpoint/2010/main" val="41981047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442175BC-9782-43CF-992F-4DC22FE5CE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699729" cy="1294843"/>
          </a:xfrm>
          <a:custGeom>
            <a:avLst/>
            <a:gdLst>
              <a:gd name="connsiteX0" fmla="*/ 0 w 3259016"/>
              <a:gd name="connsiteY0" fmla="*/ 0 h 1348154"/>
              <a:gd name="connsiteX1" fmla="*/ 3259016 w 3259016"/>
              <a:gd name="connsiteY1" fmla="*/ 0 h 1348154"/>
              <a:gd name="connsiteX2" fmla="*/ 3247292 w 3259016"/>
              <a:gd name="connsiteY2" fmla="*/ 1230923 h 1348154"/>
              <a:gd name="connsiteX3" fmla="*/ 0 w 3259016"/>
              <a:gd name="connsiteY3" fmla="*/ 1348154 h 13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016" h="1348154">
                <a:moveTo>
                  <a:pt x="0" y="0"/>
                </a:moveTo>
                <a:lnTo>
                  <a:pt x="3259016" y="0"/>
                </a:lnTo>
                <a:lnTo>
                  <a:pt x="3247292" y="1230923"/>
                </a:lnTo>
                <a:lnTo>
                  <a:pt x="0" y="134815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none" lIns="540000" tIns="504000" rIns="720000" bIns="504000" anchor="t" anchorCtr="0">
            <a:spAutoFit/>
          </a:bodyPr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Title</a:t>
            </a: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C8474D2A-EAE8-4700-98D0-EF636863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1A1203-CA3D-4D48-AFA0-9D668419C1D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7" name="- INFO">
            <a:extLst>
              <a:ext uri="{FF2B5EF4-FFF2-40B4-BE49-F238E27FC236}">
                <a16:creationId xmlns:a16="http://schemas.microsoft.com/office/drawing/2014/main" id="{D9D58102-57DD-40BA-9E12-ACD9421E5DEC}"/>
              </a:ext>
            </a:extLst>
          </p:cNvPr>
          <p:cNvSpPr txBox="1"/>
          <p:nvPr userDrawn="1"/>
        </p:nvSpPr>
        <p:spPr>
          <a:xfrm>
            <a:off x="0" y="-321991"/>
            <a:ext cx="12179300" cy="1984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GB" sz="1400" b="1" cap="none" spc="0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Index</a:t>
            </a:r>
          </a:p>
        </p:txBody>
      </p:sp>
      <p:sp>
        <p:nvSpPr>
          <p:cNvPr id="5" name="tabel">
            <a:extLst>
              <a:ext uri="{FF2B5EF4-FFF2-40B4-BE49-F238E27FC236}">
                <a16:creationId xmlns:a16="http://schemas.microsoft.com/office/drawing/2014/main" id="{CB296054-9255-49E1-9C47-0EB7ECA2C289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6363711" y="1793875"/>
            <a:ext cx="5285364" cy="4310064"/>
          </a:xfrm>
        </p:spPr>
        <p:txBody>
          <a:bodyPr bIns="126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 table</a:t>
            </a:r>
          </a:p>
        </p:txBody>
      </p:sp>
      <p:sp>
        <p:nvSpPr>
          <p:cNvPr id="8" name="tabel">
            <a:extLst>
              <a:ext uri="{FF2B5EF4-FFF2-40B4-BE49-F238E27FC236}">
                <a16:creationId xmlns:a16="http://schemas.microsoft.com/office/drawing/2014/main" id="{551C3DDB-26BB-48B2-8A6B-009E0910794E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534988" y="1793875"/>
            <a:ext cx="5285364" cy="4310064"/>
          </a:xfrm>
        </p:spPr>
        <p:txBody>
          <a:bodyPr bIns="126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 table</a:t>
            </a:r>
          </a:p>
        </p:txBody>
      </p:sp>
      <p:grpSp>
        <p:nvGrpSpPr>
          <p:cNvPr id="9" name="INSTRUCTION">
            <a:extLst>
              <a:ext uri="{FF2B5EF4-FFF2-40B4-BE49-F238E27FC236}">
                <a16:creationId xmlns:a16="http://schemas.microsoft.com/office/drawing/2014/main" id="{1A164505-78B0-4A33-BC8D-F71A32EA7F92}"/>
              </a:ext>
            </a:extLst>
          </p:cNvPr>
          <p:cNvGrpSpPr/>
          <p:nvPr userDrawn="1"/>
        </p:nvGrpSpPr>
        <p:grpSpPr>
          <a:xfrm>
            <a:off x="12377595" y="2"/>
            <a:ext cx="3693386" cy="4050990"/>
            <a:chOff x="-3786437" y="2"/>
            <a:chExt cx="3693386" cy="4050990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40C9DDA4-FDCE-4F76-A4BC-531C27D2FEC6}"/>
                </a:ext>
              </a:extLst>
            </p:cNvPr>
            <p:cNvSpPr/>
            <p:nvPr userDrawn="1"/>
          </p:nvSpPr>
          <p:spPr>
            <a:xfrm>
              <a:off x="-3786165" y="2"/>
              <a:ext cx="3593091" cy="33164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table</a:t>
              </a:r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50B77D76-D886-486B-BAE8-ADC739898BA5}"/>
                </a:ext>
              </a:extLst>
            </p:cNvPr>
            <p:cNvSpPr/>
            <p:nvPr userDrawn="1"/>
          </p:nvSpPr>
          <p:spPr>
            <a:xfrm>
              <a:off x="-3786437" y="322299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923CD856-3C98-4C5A-B46A-304B2E26A66B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878864C-8A4F-4B70-9822-1CDC9E265145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table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table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7F7D847F-F9D3-465B-81EC-91A81CEC9C46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0EC8126C-35BB-4266-8DC9-A0B3A219833F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number of rows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columns and click 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‘OK’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7" name="Groep 16">
              <a:extLst>
                <a:ext uri="{FF2B5EF4-FFF2-40B4-BE49-F238E27FC236}">
                  <a16:creationId xmlns:a16="http://schemas.microsoft.com/office/drawing/2014/main" id="{38ED669F-95DC-45DC-A272-BF89DE0C604B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B3D4D2D8-7D3F-4BB2-B68D-42E99076AE7A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OK</a:t>
                </a:r>
              </a:p>
            </p:txBody>
          </p:sp>
          <p:cxnSp>
            <p:nvCxnSpPr>
              <p:cNvPr id="33" name="Rechte verbindingslijn 32">
                <a:extLst>
                  <a:ext uri="{FF2B5EF4-FFF2-40B4-BE49-F238E27FC236}">
                    <a16:creationId xmlns:a16="http://schemas.microsoft.com/office/drawing/2014/main" id="{B62BC863-5344-4D8F-8657-DA7EAFE729F9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34" name="Gelijkbenige driehoek 33">
                <a:extLst>
                  <a:ext uri="{FF2B5EF4-FFF2-40B4-BE49-F238E27FC236}">
                    <a16:creationId xmlns:a16="http://schemas.microsoft.com/office/drawing/2014/main" id="{0D12748C-D3CF-4E3C-988C-FEE05F790DBF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D2EB10CA-04D3-4501-91EB-781665EAA7CF}"/>
                </a:ext>
              </a:extLst>
            </p:cNvPr>
            <p:cNvSpPr/>
            <p:nvPr userDrawn="1"/>
          </p:nvSpPr>
          <p:spPr>
            <a:xfrm>
              <a:off x="-3603587" y="255560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2CE11EB4-D77A-40D2-8DB6-CD0650515EA6}"/>
                </a:ext>
              </a:extLst>
            </p:cNvPr>
            <p:cNvSpPr/>
            <p:nvPr userDrawn="1"/>
          </p:nvSpPr>
          <p:spPr>
            <a:xfrm>
              <a:off x="-3319415" y="2555609"/>
              <a:ext cx="2944682" cy="48251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Change the format of the table by selecting various parts of the table and using the various options 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‘Table Tools’ - ‘Format’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</a:t>
              </a:r>
            </a:p>
          </p:txBody>
        </p:sp>
        <p:grpSp>
          <p:nvGrpSpPr>
            <p:cNvPr id="20" name="Tabel icoon">
              <a:extLst>
                <a:ext uri="{FF2B5EF4-FFF2-40B4-BE49-F238E27FC236}">
                  <a16:creationId xmlns:a16="http://schemas.microsoft.com/office/drawing/2014/main" id="{7584DF9F-66E6-4134-A657-32D70EBFBC6A}"/>
                </a:ext>
              </a:extLst>
            </p:cNvPr>
            <p:cNvGrpSpPr/>
            <p:nvPr userDrawn="1"/>
          </p:nvGrpSpPr>
          <p:grpSpPr>
            <a:xfrm>
              <a:off x="-3308869" y="1240695"/>
              <a:ext cx="338201" cy="305477"/>
              <a:chOff x="6072040" y="3376043"/>
              <a:chExt cx="1227920" cy="1109109"/>
            </a:xfrm>
          </p:grpSpPr>
          <p:sp>
            <p:nvSpPr>
              <p:cNvPr id="24" name="Rechthoek 23">
                <a:extLst>
                  <a:ext uri="{FF2B5EF4-FFF2-40B4-BE49-F238E27FC236}">
                    <a16:creationId xmlns:a16="http://schemas.microsoft.com/office/drawing/2014/main" id="{CDD2BE9A-2095-4354-AAA2-E54C44983E8D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Rechthoek 24">
                <a:extLst>
                  <a:ext uri="{FF2B5EF4-FFF2-40B4-BE49-F238E27FC236}">
                    <a16:creationId xmlns:a16="http://schemas.microsoft.com/office/drawing/2014/main" id="{74ACCFDB-F7E7-455B-836E-30F1CDAE3A6B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6" name="Rechte verbindingslijn 25">
                <a:extLst>
                  <a:ext uri="{FF2B5EF4-FFF2-40B4-BE49-F238E27FC236}">
                    <a16:creationId xmlns:a16="http://schemas.microsoft.com/office/drawing/2014/main" id="{F96844A8-BD44-406A-B0B8-BE8081B9C126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6">
                <a:extLst>
                  <a:ext uri="{FF2B5EF4-FFF2-40B4-BE49-F238E27FC236}">
                    <a16:creationId xmlns:a16="http://schemas.microsoft.com/office/drawing/2014/main" id="{1179F62F-684C-4BF5-AA79-3123DB969AEC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27">
                <a:extLst>
                  <a:ext uri="{FF2B5EF4-FFF2-40B4-BE49-F238E27FC236}">
                    <a16:creationId xmlns:a16="http://schemas.microsoft.com/office/drawing/2014/main" id="{41BFC79F-4A72-41C6-892F-A7F037964F6D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echte verbindingslijn 28">
                <a:extLst>
                  <a:ext uri="{FF2B5EF4-FFF2-40B4-BE49-F238E27FC236}">
                    <a16:creationId xmlns:a16="http://schemas.microsoft.com/office/drawing/2014/main" id="{9E891776-E75B-4D7A-8318-85F2F479B048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29">
                <a:extLst>
                  <a:ext uri="{FF2B5EF4-FFF2-40B4-BE49-F238E27FC236}">
                    <a16:creationId xmlns:a16="http://schemas.microsoft.com/office/drawing/2014/main" id="{090F8E61-81D9-49BC-B607-5D7CBD50BCBD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hthoek 30">
                <a:extLst>
                  <a:ext uri="{FF2B5EF4-FFF2-40B4-BE49-F238E27FC236}">
                    <a16:creationId xmlns:a16="http://schemas.microsoft.com/office/drawing/2014/main" id="{69D7A771-21F9-43B6-ADC0-98F8F9421AA3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1" name="ICOON_info">
              <a:extLst>
                <a:ext uri="{FF2B5EF4-FFF2-40B4-BE49-F238E27FC236}">
                  <a16:creationId xmlns:a16="http://schemas.microsoft.com/office/drawing/2014/main" id="{6D1A9AF0-E00B-4C43-AA7D-FB3AD0A242CD}"/>
                </a:ext>
              </a:extLst>
            </p:cNvPr>
            <p:cNvGrpSpPr/>
            <p:nvPr userDrawn="1"/>
          </p:nvGrpSpPr>
          <p:grpSpPr>
            <a:xfrm>
              <a:off x="-376736" y="3259970"/>
              <a:ext cx="283685" cy="283685"/>
              <a:chOff x="-510741" y="5913713"/>
              <a:chExt cx="267555" cy="267555"/>
            </a:xfrm>
          </p:grpSpPr>
          <p:sp>
            <p:nvSpPr>
              <p:cNvPr id="22" name="Ovaal 21">
                <a:extLst>
                  <a:ext uri="{FF2B5EF4-FFF2-40B4-BE49-F238E27FC236}">
                    <a16:creationId xmlns:a16="http://schemas.microsoft.com/office/drawing/2014/main" id="{B0D3FDC1-D784-4147-B12A-A913680633AE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" name="Graphic 163" descr="Informatie">
                <a:extLst>
                  <a:ext uri="{FF2B5EF4-FFF2-40B4-BE49-F238E27FC236}">
                    <a16:creationId xmlns:a16="http://schemas.microsoft.com/office/drawing/2014/main" id="{FE292FDD-378C-4D93-9557-8923B1838E06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9906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 [8x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>
            <a:extLst>
              <a:ext uri="{FF2B5EF4-FFF2-40B4-BE49-F238E27FC236}">
                <a16:creationId xmlns:a16="http://schemas.microsoft.com/office/drawing/2014/main" id="{D343BD9E-9AEB-4DF2-BA9D-F7BEF898D6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849386" cy="1378199"/>
          </a:xfrm>
          <a:custGeom>
            <a:avLst/>
            <a:gdLst>
              <a:gd name="connsiteX0" fmla="*/ 0 w 3259016"/>
              <a:gd name="connsiteY0" fmla="*/ 0 h 1348154"/>
              <a:gd name="connsiteX1" fmla="*/ 3259016 w 3259016"/>
              <a:gd name="connsiteY1" fmla="*/ 0 h 1348154"/>
              <a:gd name="connsiteX2" fmla="*/ 3259016 w 3259016"/>
              <a:gd name="connsiteY2" fmla="*/ 1348154 h 1348154"/>
              <a:gd name="connsiteX3" fmla="*/ 0 w 3259016"/>
              <a:gd name="connsiteY3" fmla="*/ 1348154 h 1348154"/>
              <a:gd name="connsiteX4" fmla="*/ 0 w 3259016"/>
              <a:gd name="connsiteY4" fmla="*/ 0 h 1348154"/>
              <a:gd name="connsiteX0" fmla="*/ 0 w 3259016"/>
              <a:gd name="connsiteY0" fmla="*/ 0 h 1348154"/>
              <a:gd name="connsiteX1" fmla="*/ 3259016 w 3259016"/>
              <a:gd name="connsiteY1" fmla="*/ 0 h 1348154"/>
              <a:gd name="connsiteX2" fmla="*/ 3247292 w 3259016"/>
              <a:gd name="connsiteY2" fmla="*/ 1230923 h 1348154"/>
              <a:gd name="connsiteX3" fmla="*/ 3259016 w 3259016"/>
              <a:gd name="connsiteY3" fmla="*/ 1348154 h 1348154"/>
              <a:gd name="connsiteX4" fmla="*/ 0 w 3259016"/>
              <a:gd name="connsiteY4" fmla="*/ 1348154 h 1348154"/>
              <a:gd name="connsiteX5" fmla="*/ 0 w 3259016"/>
              <a:gd name="connsiteY5" fmla="*/ 0 h 1348154"/>
              <a:gd name="connsiteX0" fmla="*/ 0 w 3259016"/>
              <a:gd name="connsiteY0" fmla="*/ 0 h 1348154"/>
              <a:gd name="connsiteX1" fmla="*/ 3259016 w 3259016"/>
              <a:gd name="connsiteY1" fmla="*/ 0 h 1348154"/>
              <a:gd name="connsiteX2" fmla="*/ 3247292 w 3259016"/>
              <a:gd name="connsiteY2" fmla="*/ 1230923 h 1348154"/>
              <a:gd name="connsiteX3" fmla="*/ 0 w 3259016"/>
              <a:gd name="connsiteY3" fmla="*/ 1348154 h 1348154"/>
              <a:gd name="connsiteX4" fmla="*/ 0 w 3259016"/>
              <a:gd name="connsiteY4" fmla="*/ 0 h 13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9016" h="1348154">
                <a:moveTo>
                  <a:pt x="0" y="0"/>
                </a:moveTo>
                <a:lnTo>
                  <a:pt x="3259016" y="0"/>
                </a:lnTo>
                <a:lnTo>
                  <a:pt x="3247292" y="1230923"/>
                </a:lnTo>
                <a:lnTo>
                  <a:pt x="0" y="1348154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none" lIns="540000" tIns="504000" rIns="720000" bIns="504000" anchor="t" anchorCtr="0">
            <a:sp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Menu</a:t>
            </a:r>
          </a:p>
        </p:txBody>
      </p:sp>
      <p:sp>
        <p:nvSpPr>
          <p:cNvPr id="4" name="voettekst">
            <a:extLst>
              <a:ext uri="{FF2B5EF4-FFF2-40B4-BE49-F238E27FC236}">
                <a16:creationId xmlns:a16="http://schemas.microsoft.com/office/drawing/2014/main" id="{CF55FD3F-6263-4181-9930-742B37E4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Footer</a:t>
            </a:r>
          </a:p>
        </p:txBody>
      </p:sp>
      <p:sp>
        <p:nvSpPr>
          <p:cNvPr id="5" name="dianummer">
            <a:extLst>
              <a:ext uri="{FF2B5EF4-FFF2-40B4-BE49-F238E27FC236}">
                <a16:creationId xmlns:a16="http://schemas.microsoft.com/office/drawing/2014/main" id="{5FE84C7E-C14B-4A19-99E9-41458C49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1203-CA3D-4D48-AFA0-9D668419C1D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23" name="Tijdelijke aanduiding voor tekst 21">
            <a:extLst>
              <a:ext uri="{FF2B5EF4-FFF2-40B4-BE49-F238E27FC236}">
                <a16:creationId xmlns:a16="http://schemas.microsoft.com/office/drawing/2014/main" id="{CF7C0F91-0222-46C9-B0C5-52E1F61539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7076" y="1793875"/>
            <a:ext cx="2640013" cy="1515181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2B63B5D3-7E07-4FDB-8BB3-5C534B031E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7076" y="3404262"/>
            <a:ext cx="2640013" cy="224752"/>
          </a:xfrm>
        </p:spPr>
        <p:txBody>
          <a:bodyPr anchor="b" anchorCtr="0">
            <a:normAutofit/>
          </a:bodyPr>
          <a:lstStyle>
            <a:lvl1pPr algn="l">
              <a:buNone/>
              <a:defRPr sz="1400" b="1">
                <a:solidFill>
                  <a:schemeClr val="tx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3pPr>
            <a:lvl4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4pPr>
            <a:lvl5pPr algn="ctr"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5pPr>
            <a:lvl6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/>
              <a:t>C1</a:t>
            </a:r>
          </a:p>
        </p:txBody>
      </p:sp>
      <p:sp>
        <p:nvSpPr>
          <p:cNvPr id="27" name="Tijdelijke aanduiding voor tekst 21">
            <a:extLst>
              <a:ext uri="{FF2B5EF4-FFF2-40B4-BE49-F238E27FC236}">
                <a16:creationId xmlns:a16="http://schemas.microsoft.com/office/drawing/2014/main" id="{44CC7F4A-46BF-4A63-B5E3-AC6C2A17F7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73914" y="1793875"/>
            <a:ext cx="2640013" cy="1515181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9" name="Tijdelijke aanduiding voor tekst 21">
            <a:extLst>
              <a:ext uri="{FF2B5EF4-FFF2-40B4-BE49-F238E27FC236}">
                <a16:creationId xmlns:a16="http://schemas.microsoft.com/office/drawing/2014/main" id="{237C7EE6-9835-4B5B-B051-0486E00E5D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5443" y="1793875"/>
            <a:ext cx="2640013" cy="1515181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31" name="Tijdelijke aanduiding voor tekst 21">
            <a:extLst>
              <a:ext uri="{FF2B5EF4-FFF2-40B4-BE49-F238E27FC236}">
                <a16:creationId xmlns:a16="http://schemas.microsoft.com/office/drawing/2014/main" id="{AC9BE249-1DEE-47ED-8C77-6EC53D4F96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11900" y="1793875"/>
            <a:ext cx="2640013" cy="1515181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33" name="Tijdelijke aanduiding voor tekst 21">
            <a:extLst>
              <a:ext uri="{FF2B5EF4-FFF2-40B4-BE49-F238E27FC236}">
                <a16:creationId xmlns:a16="http://schemas.microsoft.com/office/drawing/2014/main" id="{E76270C4-0A10-47E4-88AC-8F23AA9163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7076" y="4038907"/>
            <a:ext cx="2640013" cy="15156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35" name="Tijdelijke aanduiding voor tekst 21">
            <a:extLst>
              <a:ext uri="{FF2B5EF4-FFF2-40B4-BE49-F238E27FC236}">
                <a16:creationId xmlns:a16="http://schemas.microsoft.com/office/drawing/2014/main" id="{5C4AC8A5-65C6-43AA-868F-F7865D67574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73914" y="4038907"/>
            <a:ext cx="2640013" cy="15156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37" name="Tijdelijke aanduiding voor tekst 21">
            <a:extLst>
              <a:ext uri="{FF2B5EF4-FFF2-40B4-BE49-F238E27FC236}">
                <a16:creationId xmlns:a16="http://schemas.microsoft.com/office/drawing/2014/main" id="{1560A7CC-3C50-4623-8351-48DF901AB18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85443" y="4038907"/>
            <a:ext cx="2640013" cy="15156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39" name="Tijdelijke aanduiding voor tekst 21">
            <a:extLst>
              <a:ext uri="{FF2B5EF4-FFF2-40B4-BE49-F238E27FC236}">
                <a16:creationId xmlns:a16="http://schemas.microsoft.com/office/drawing/2014/main" id="{CB6309D1-D1CB-47DB-892E-9045A17F83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11900" y="4038907"/>
            <a:ext cx="2640013" cy="15156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41" name="tekst">
            <a:extLst>
              <a:ext uri="{FF2B5EF4-FFF2-40B4-BE49-F238E27FC236}">
                <a16:creationId xmlns:a16="http://schemas.microsoft.com/office/drawing/2014/main" id="{09800680-4D31-4F80-BFE2-90DA714F86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47076" y="3629014"/>
            <a:ext cx="2640013" cy="204140"/>
          </a:xfrm>
        </p:spPr>
        <p:txBody>
          <a:bodyPr anchor="b" anchorCtr="0">
            <a:normAutofit/>
          </a:bodyPr>
          <a:lstStyle>
            <a:lvl1pPr algn="l">
              <a:buNone/>
              <a:defRPr sz="1400" b="0" baseline="0">
                <a:solidFill>
                  <a:schemeClr val="tx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3pPr>
            <a:lvl4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4pPr>
            <a:lvl5pPr algn="ctr"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5pPr>
            <a:lvl6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/>
              <a:t>Chapter title</a:t>
            </a:r>
          </a:p>
        </p:txBody>
      </p:sp>
      <p:sp>
        <p:nvSpPr>
          <p:cNvPr id="42" name="tekst">
            <a:extLst>
              <a:ext uri="{FF2B5EF4-FFF2-40B4-BE49-F238E27FC236}">
                <a16:creationId xmlns:a16="http://schemas.microsoft.com/office/drawing/2014/main" id="{C3587CC7-B60D-4109-B08F-77AF5618229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7076" y="5651902"/>
            <a:ext cx="2640013" cy="224752"/>
          </a:xfrm>
        </p:spPr>
        <p:txBody>
          <a:bodyPr anchor="b" anchorCtr="0">
            <a:normAutofit/>
          </a:bodyPr>
          <a:lstStyle>
            <a:lvl1pPr algn="l">
              <a:buNone/>
              <a:defRPr sz="1400" b="1">
                <a:solidFill>
                  <a:schemeClr val="tx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3pPr>
            <a:lvl4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4pPr>
            <a:lvl5pPr algn="ctr"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5pPr>
            <a:lvl6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/>
              <a:t>C5</a:t>
            </a:r>
          </a:p>
        </p:txBody>
      </p:sp>
      <p:sp>
        <p:nvSpPr>
          <p:cNvPr id="43" name="tekst">
            <a:extLst>
              <a:ext uri="{FF2B5EF4-FFF2-40B4-BE49-F238E27FC236}">
                <a16:creationId xmlns:a16="http://schemas.microsoft.com/office/drawing/2014/main" id="{9D7EE61E-ED27-4B53-9525-B5F9264E6FD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47076" y="5876654"/>
            <a:ext cx="2640013" cy="204140"/>
          </a:xfrm>
        </p:spPr>
        <p:txBody>
          <a:bodyPr anchor="b" anchorCtr="0">
            <a:normAutofit/>
          </a:bodyPr>
          <a:lstStyle>
            <a:lvl1pPr algn="l"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3pPr>
            <a:lvl4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4pPr>
            <a:lvl5pPr algn="ctr"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5pPr>
            <a:lvl6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/>
              <a:t>Chapter title</a:t>
            </a:r>
          </a:p>
        </p:txBody>
      </p:sp>
      <p:sp>
        <p:nvSpPr>
          <p:cNvPr id="44" name="tekst">
            <a:extLst>
              <a:ext uri="{FF2B5EF4-FFF2-40B4-BE49-F238E27FC236}">
                <a16:creationId xmlns:a16="http://schemas.microsoft.com/office/drawing/2014/main" id="{9057C1FA-3CE3-4AA6-A23C-8CF480B4F15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66545" y="3404262"/>
            <a:ext cx="2640013" cy="224752"/>
          </a:xfrm>
        </p:spPr>
        <p:txBody>
          <a:bodyPr anchor="b" anchorCtr="0">
            <a:normAutofit/>
          </a:bodyPr>
          <a:lstStyle>
            <a:lvl1pPr algn="l">
              <a:buNone/>
              <a:defRPr sz="1400" b="1">
                <a:solidFill>
                  <a:schemeClr val="tx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3pPr>
            <a:lvl4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4pPr>
            <a:lvl5pPr algn="ctr"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5pPr>
            <a:lvl6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/>
              <a:t>C2</a:t>
            </a:r>
          </a:p>
        </p:txBody>
      </p:sp>
      <p:sp>
        <p:nvSpPr>
          <p:cNvPr id="45" name="tekst">
            <a:extLst>
              <a:ext uri="{FF2B5EF4-FFF2-40B4-BE49-F238E27FC236}">
                <a16:creationId xmlns:a16="http://schemas.microsoft.com/office/drawing/2014/main" id="{56260677-7B1D-4F44-8ED5-B4ACF3B5C3F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66545" y="3629014"/>
            <a:ext cx="2640013" cy="204140"/>
          </a:xfrm>
        </p:spPr>
        <p:txBody>
          <a:bodyPr anchor="b" anchorCtr="0">
            <a:normAutofit/>
          </a:bodyPr>
          <a:lstStyle>
            <a:lvl1pPr algn="l"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3pPr>
            <a:lvl4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4pPr>
            <a:lvl5pPr algn="ctr"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5pPr>
            <a:lvl6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/>
              <a:t>Chapter title</a:t>
            </a:r>
          </a:p>
        </p:txBody>
      </p:sp>
      <p:sp>
        <p:nvSpPr>
          <p:cNvPr id="46" name="tekst">
            <a:extLst>
              <a:ext uri="{FF2B5EF4-FFF2-40B4-BE49-F238E27FC236}">
                <a16:creationId xmlns:a16="http://schemas.microsoft.com/office/drawing/2014/main" id="{D6C2D04A-838B-485D-9E34-AA72D56DE7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366545" y="5651902"/>
            <a:ext cx="2640013" cy="224752"/>
          </a:xfrm>
        </p:spPr>
        <p:txBody>
          <a:bodyPr anchor="b" anchorCtr="0">
            <a:normAutofit/>
          </a:bodyPr>
          <a:lstStyle>
            <a:lvl1pPr algn="l">
              <a:buNone/>
              <a:defRPr sz="1400" b="1">
                <a:solidFill>
                  <a:schemeClr val="tx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3pPr>
            <a:lvl4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4pPr>
            <a:lvl5pPr algn="ctr"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5pPr>
            <a:lvl6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/>
              <a:t>C6</a:t>
            </a:r>
          </a:p>
        </p:txBody>
      </p:sp>
      <p:sp>
        <p:nvSpPr>
          <p:cNvPr id="47" name="tekst">
            <a:extLst>
              <a:ext uri="{FF2B5EF4-FFF2-40B4-BE49-F238E27FC236}">
                <a16:creationId xmlns:a16="http://schemas.microsoft.com/office/drawing/2014/main" id="{0836F5DA-C749-47DA-B52B-08F5AA39708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366545" y="5876654"/>
            <a:ext cx="2640013" cy="204140"/>
          </a:xfrm>
        </p:spPr>
        <p:txBody>
          <a:bodyPr anchor="b" anchorCtr="0">
            <a:normAutofit/>
          </a:bodyPr>
          <a:lstStyle>
            <a:lvl1pPr algn="l"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3pPr>
            <a:lvl4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4pPr>
            <a:lvl5pPr algn="ctr"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5pPr>
            <a:lvl6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/>
              <a:t>Chapter title</a:t>
            </a:r>
          </a:p>
        </p:txBody>
      </p:sp>
      <p:sp>
        <p:nvSpPr>
          <p:cNvPr id="48" name="tekst">
            <a:extLst>
              <a:ext uri="{FF2B5EF4-FFF2-40B4-BE49-F238E27FC236}">
                <a16:creationId xmlns:a16="http://schemas.microsoft.com/office/drawing/2014/main" id="{17E01E6B-FF27-4DDA-BF51-00FB2964507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178075" y="3404262"/>
            <a:ext cx="2640013" cy="224752"/>
          </a:xfrm>
        </p:spPr>
        <p:txBody>
          <a:bodyPr anchor="b" anchorCtr="0">
            <a:normAutofit/>
          </a:bodyPr>
          <a:lstStyle>
            <a:lvl1pPr algn="l">
              <a:buNone/>
              <a:defRPr sz="1400" b="1">
                <a:solidFill>
                  <a:schemeClr val="tx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3pPr>
            <a:lvl4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4pPr>
            <a:lvl5pPr algn="ctr"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5pPr>
            <a:lvl6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/>
              <a:t>C3</a:t>
            </a:r>
          </a:p>
        </p:txBody>
      </p:sp>
      <p:sp>
        <p:nvSpPr>
          <p:cNvPr id="49" name="tekst">
            <a:extLst>
              <a:ext uri="{FF2B5EF4-FFF2-40B4-BE49-F238E27FC236}">
                <a16:creationId xmlns:a16="http://schemas.microsoft.com/office/drawing/2014/main" id="{1B10C6E9-4F4A-4E83-84CB-69F09ABE5DB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178075" y="3629014"/>
            <a:ext cx="2640013" cy="204140"/>
          </a:xfrm>
        </p:spPr>
        <p:txBody>
          <a:bodyPr anchor="b" anchorCtr="0">
            <a:normAutofit/>
          </a:bodyPr>
          <a:lstStyle>
            <a:lvl1pPr algn="l"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3pPr>
            <a:lvl4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4pPr>
            <a:lvl5pPr algn="ctr"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5pPr>
            <a:lvl6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/>
              <a:t>Chapter title</a:t>
            </a:r>
          </a:p>
        </p:txBody>
      </p:sp>
      <p:sp>
        <p:nvSpPr>
          <p:cNvPr id="50" name="tekst">
            <a:extLst>
              <a:ext uri="{FF2B5EF4-FFF2-40B4-BE49-F238E27FC236}">
                <a16:creationId xmlns:a16="http://schemas.microsoft.com/office/drawing/2014/main" id="{8D0E837A-AE4B-4A78-8893-DC19F795370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78075" y="5651902"/>
            <a:ext cx="2640013" cy="224752"/>
          </a:xfrm>
        </p:spPr>
        <p:txBody>
          <a:bodyPr anchor="b" anchorCtr="0">
            <a:normAutofit/>
          </a:bodyPr>
          <a:lstStyle>
            <a:lvl1pPr algn="l">
              <a:buNone/>
              <a:defRPr sz="1400" b="1">
                <a:solidFill>
                  <a:schemeClr val="tx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3pPr>
            <a:lvl4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4pPr>
            <a:lvl5pPr algn="ctr"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5pPr>
            <a:lvl6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/>
              <a:t>C7</a:t>
            </a:r>
          </a:p>
        </p:txBody>
      </p:sp>
      <p:sp>
        <p:nvSpPr>
          <p:cNvPr id="51" name="tekst">
            <a:extLst>
              <a:ext uri="{FF2B5EF4-FFF2-40B4-BE49-F238E27FC236}">
                <a16:creationId xmlns:a16="http://schemas.microsoft.com/office/drawing/2014/main" id="{414EC1CA-105C-4749-AC1E-DFFC34A75C4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78075" y="5876654"/>
            <a:ext cx="2640013" cy="204140"/>
          </a:xfrm>
        </p:spPr>
        <p:txBody>
          <a:bodyPr anchor="b" anchorCtr="0">
            <a:normAutofit/>
          </a:bodyPr>
          <a:lstStyle>
            <a:lvl1pPr algn="l"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3pPr>
            <a:lvl4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4pPr>
            <a:lvl5pPr algn="ctr"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5pPr>
            <a:lvl6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/>
              <a:t>Chapter title</a:t>
            </a:r>
          </a:p>
        </p:txBody>
      </p:sp>
      <p:sp>
        <p:nvSpPr>
          <p:cNvPr id="52" name="tekst">
            <a:extLst>
              <a:ext uri="{FF2B5EF4-FFF2-40B4-BE49-F238E27FC236}">
                <a16:creationId xmlns:a16="http://schemas.microsoft.com/office/drawing/2014/main" id="{A36A8E23-40C8-4166-B27E-9662B3194DE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011900" y="3404262"/>
            <a:ext cx="2640013" cy="224752"/>
          </a:xfrm>
        </p:spPr>
        <p:txBody>
          <a:bodyPr anchor="b" anchorCtr="0">
            <a:normAutofit/>
          </a:bodyPr>
          <a:lstStyle>
            <a:lvl1pPr algn="l">
              <a:buNone/>
              <a:defRPr sz="1400" b="1">
                <a:solidFill>
                  <a:schemeClr val="tx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3pPr>
            <a:lvl4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4pPr>
            <a:lvl5pPr algn="ctr"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5pPr>
            <a:lvl6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/>
              <a:t>C4</a:t>
            </a:r>
          </a:p>
        </p:txBody>
      </p:sp>
      <p:sp>
        <p:nvSpPr>
          <p:cNvPr id="53" name="tekst">
            <a:extLst>
              <a:ext uri="{FF2B5EF4-FFF2-40B4-BE49-F238E27FC236}">
                <a16:creationId xmlns:a16="http://schemas.microsoft.com/office/drawing/2014/main" id="{52277800-BFFA-4D77-84F1-3A62995CB88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011900" y="3629014"/>
            <a:ext cx="2640013" cy="204140"/>
          </a:xfrm>
        </p:spPr>
        <p:txBody>
          <a:bodyPr anchor="b" anchorCtr="0">
            <a:normAutofit/>
          </a:bodyPr>
          <a:lstStyle>
            <a:lvl1pPr algn="l"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3pPr>
            <a:lvl4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4pPr>
            <a:lvl5pPr algn="ctr"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5pPr>
            <a:lvl6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/>
              <a:t>Chapter title</a:t>
            </a:r>
          </a:p>
        </p:txBody>
      </p:sp>
      <p:sp>
        <p:nvSpPr>
          <p:cNvPr id="54" name="tekst">
            <a:extLst>
              <a:ext uri="{FF2B5EF4-FFF2-40B4-BE49-F238E27FC236}">
                <a16:creationId xmlns:a16="http://schemas.microsoft.com/office/drawing/2014/main" id="{519CB15B-9642-4185-87F0-A105C822936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11900" y="5651902"/>
            <a:ext cx="2640013" cy="224752"/>
          </a:xfrm>
        </p:spPr>
        <p:txBody>
          <a:bodyPr anchor="b" anchorCtr="0">
            <a:normAutofit/>
          </a:bodyPr>
          <a:lstStyle>
            <a:lvl1pPr algn="l">
              <a:buNone/>
              <a:defRPr sz="1400" b="1">
                <a:solidFill>
                  <a:schemeClr val="tx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3pPr>
            <a:lvl4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4pPr>
            <a:lvl5pPr algn="ctr"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5pPr>
            <a:lvl6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/>
              <a:t>C8</a:t>
            </a:r>
          </a:p>
        </p:txBody>
      </p:sp>
      <p:sp>
        <p:nvSpPr>
          <p:cNvPr id="55" name="tekst">
            <a:extLst>
              <a:ext uri="{FF2B5EF4-FFF2-40B4-BE49-F238E27FC236}">
                <a16:creationId xmlns:a16="http://schemas.microsoft.com/office/drawing/2014/main" id="{3A61B366-19C2-4CA3-95B0-24398AD1094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011900" y="5876654"/>
            <a:ext cx="2640013" cy="204140"/>
          </a:xfrm>
        </p:spPr>
        <p:txBody>
          <a:bodyPr anchor="b" anchorCtr="0">
            <a:normAutofit/>
          </a:bodyPr>
          <a:lstStyle>
            <a:lvl1pPr algn="l"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buNone/>
              <a:defRPr sz="1400" b="0">
                <a:solidFill>
                  <a:schemeClr val="tx1"/>
                </a:solidFill>
              </a:defRPr>
            </a:lvl2pPr>
            <a:lvl3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3pPr>
            <a:lvl4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4pPr>
            <a:lvl5pPr algn="ctr"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5pPr>
            <a:lvl6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/>
              <a:t>Chapter title</a:t>
            </a:r>
          </a:p>
        </p:txBody>
      </p:sp>
      <p:sp>
        <p:nvSpPr>
          <p:cNvPr id="30" name="- INFO">
            <a:extLst>
              <a:ext uri="{FF2B5EF4-FFF2-40B4-BE49-F238E27FC236}">
                <a16:creationId xmlns:a16="http://schemas.microsoft.com/office/drawing/2014/main" id="{1F7C43EB-A59F-4546-BC66-654533B4E087}"/>
              </a:ext>
            </a:extLst>
          </p:cNvPr>
          <p:cNvSpPr txBox="1"/>
          <p:nvPr userDrawn="1"/>
        </p:nvSpPr>
        <p:spPr>
          <a:xfrm>
            <a:off x="12700" y="-334023"/>
            <a:ext cx="12179300" cy="1984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GB" sz="1400" b="1" cap="none" spc="0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Menu [8x]</a:t>
            </a:r>
          </a:p>
        </p:txBody>
      </p:sp>
    </p:spTree>
    <p:extLst>
      <p:ext uri="{BB962C8B-B14F-4D97-AF65-F5344CB8AC3E}">
        <p14:creationId xmlns:p14="http://schemas.microsoft.com/office/powerpoint/2010/main" val="4103200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9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9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4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4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pos="655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442175BC-9782-43CF-992F-4DC22FE5CE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699729" cy="1294843"/>
          </a:xfrm>
          <a:custGeom>
            <a:avLst/>
            <a:gdLst>
              <a:gd name="connsiteX0" fmla="*/ 0 w 3259016"/>
              <a:gd name="connsiteY0" fmla="*/ 0 h 1348154"/>
              <a:gd name="connsiteX1" fmla="*/ 3259016 w 3259016"/>
              <a:gd name="connsiteY1" fmla="*/ 0 h 1348154"/>
              <a:gd name="connsiteX2" fmla="*/ 3247292 w 3259016"/>
              <a:gd name="connsiteY2" fmla="*/ 1230923 h 1348154"/>
              <a:gd name="connsiteX3" fmla="*/ 0 w 3259016"/>
              <a:gd name="connsiteY3" fmla="*/ 1348154 h 13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016" h="1348154">
                <a:moveTo>
                  <a:pt x="0" y="0"/>
                </a:moveTo>
                <a:lnTo>
                  <a:pt x="3259016" y="0"/>
                </a:lnTo>
                <a:lnTo>
                  <a:pt x="3247292" y="1230923"/>
                </a:lnTo>
                <a:lnTo>
                  <a:pt x="0" y="134815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none" lIns="540000" tIns="504000" rIns="720000" bIns="504000" anchor="t" anchorCtr="0">
            <a:spAutoFit/>
          </a:bodyPr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Title</a:t>
            </a: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C8474D2A-EAE8-4700-98D0-EF636863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1A1203-CA3D-4D48-AFA0-9D668419C1D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7" name="- INFO">
            <a:extLst>
              <a:ext uri="{FF2B5EF4-FFF2-40B4-BE49-F238E27FC236}">
                <a16:creationId xmlns:a16="http://schemas.microsoft.com/office/drawing/2014/main" id="{D9D58102-57DD-40BA-9E12-ACD9421E5DEC}"/>
              </a:ext>
            </a:extLst>
          </p:cNvPr>
          <p:cNvSpPr txBox="1"/>
          <p:nvPr userDrawn="1"/>
        </p:nvSpPr>
        <p:spPr>
          <a:xfrm>
            <a:off x="0" y="-321991"/>
            <a:ext cx="12179300" cy="1984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GB" sz="1400" b="1" cap="none" spc="0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76682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3B42EF8E-F072-4427-A784-E0FBEBFD5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699729" cy="1294843"/>
          </a:xfrm>
          <a:custGeom>
            <a:avLst/>
            <a:gdLst>
              <a:gd name="connsiteX0" fmla="*/ 0 w 3259016"/>
              <a:gd name="connsiteY0" fmla="*/ 0 h 1348154"/>
              <a:gd name="connsiteX1" fmla="*/ 3259016 w 3259016"/>
              <a:gd name="connsiteY1" fmla="*/ 0 h 1348154"/>
              <a:gd name="connsiteX2" fmla="*/ 3247292 w 3259016"/>
              <a:gd name="connsiteY2" fmla="*/ 1230923 h 1348154"/>
              <a:gd name="connsiteX3" fmla="*/ 0 w 3259016"/>
              <a:gd name="connsiteY3" fmla="*/ 1348154 h 13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016" h="1348154">
                <a:moveTo>
                  <a:pt x="0" y="0"/>
                </a:moveTo>
                <a:lnTo>
                  <a:pt x="3259016" y="0"/>
                </a:lnTo>
                <a:lnTo>
                  <a:pt x="3247292" y="1230923"/>
                </a:lnTo>
                <a:lnTo>
                  <a:pt x="0" y="134815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none" lIns="540000" tIns="504000" rIns="720000" bIns="504000" anchor="t" anchorCtr="0">
            <a:spAutoFit/>
          </a:bodyPr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Title</a:t>
            </a:r>
          </a:p>
        </p:txBody>
      </p:sp>
      <p:sp>
        <p:nvSpPr>
          <p:cNvPr id="10" name="tekst">
            <a:extLst>
              <a:ext uri="{FF2B5EF4-FFF2-40B4-BE49-F238E27FC236}">
                <a16:creationId xmlns:a16="http://schemas.microsoft.com/office/drawing/2014/main" id="{1666EADC-9024-4FF6-9D2D-3372EA71A6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7690" y="1793875"/>
            <a:ext cx="11101385" cy="4310064"/>
          </a:xfrm>
        </p:spPr>
        <p:txBody>
          <a:bodyPr/>
          <a:lstStyle/>
          <a:p>
            <a:pPr lvl="0"/>
            <a:r>
              <a:rPr lang="en-GB"/>
              <a:t>Bullet</a:t>
            </a:r>
          </a:p>
          <a:p>
            <a:pPr lvl="1"/>
            <a:r>
              <a:rPr lang="en-GB"/>
              <a:t>Sub-bullet</a:t>
            </a:r>
          </a:p>
          <a:p>
            <a:pPr lvl="2"/>
            <a:r>
              <a:rPr lang="en-GB"/>
              <a:t>Default text</a:t>
            </a:r>
          </a:p>
          <a:p>
            <a:pPr lvl="2"/>
            <a:endParaRPr lang="en-GB"/>
          </a:p>
          <a:p>
            <a:pPr lvl="3"/>
            <a:r>
              <a:rPr lang="en-GB"/>
              <a:t>Subtitle (blue)</a:t>
            </a:r>
          </a:p>
          <a:p>
            <a:pPr lvl="4"/>
            <a:r>
              <a:rPr lang="en-GB"/>
              <a:t>Subtitle (black)</a:t>
            </a:r>
          </a:p>
          <a:p>
            <a:pPr lvl="4"/>
            <a:endParaRPr lang="en-GB"/>
          </a:p>
          <a:p>
            <a:pPr lvl="5"/>
            <a:r>
              <a:rPr lang="en-GB"/>
              <a:t>Header</a:t>
            </a:r>
          </a:p>
          <a:p>
            <a:pPr lvl="6"/>
            <a:r>
              <a:rPr lang="en-GB"/>
              <a:t>Numerical bullet</a:t>
            </a:r>
          </a:p>
          <a:p>
            <a:pPr lvl="7"/>
            <a:r>
              <a:rPr lang="en-GB"/>
              <a:t>Bullet</a:t>
            </a:r>
          </a:p>
          <a:p>
            <a:pPr lvl="7"/>
            <a:endParaRPr lang="en-GB"/>
          </a:p>
          <a:p>
            <a:pPr lvl="8"/>
            <a:r>
              <a:rPr lang="en-GB"/>
              <a:t>*Source</a:t>
            </a: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C8474D2A-EAE8-4700-98D0-EF636863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1A1203-CA3D-4D48-AFA0-9D668419C1D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1" name="- INFO">
            <a:extLst>
              <a:ext uri="{FF2B5EF4-FFF2-40B4-BE49-F238E27FC236}">
                <a16:creationId xmlns:a16="http://schemas.microsoft.com/office/drawing/2014/main" id="{1AEB4AC2-3D2B-45A4-9CF9-8D96D0FEFB49}"/>
              </a:ext>
            </a:extLst>
          </p:cNvPr>
          <p:cNvSpPr txBox="1"/>
          <p:nvPr userDrawn="1"/>
        </p:nvSpPr>
        <p:spPr>
          <a:xfrm>
            <a:off x="0" y="-321991"/>
            <a:ext cx="12179300" cy="1984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GB" sz="1400" b="1" cap="none" spc="0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Text</a:t>
            </a:r>
          </a:p>
        </p:txBody>
      </p:sp>
      <p:grpSp>
        <p:nvGrpSpPr>
          <p:cNvPr id="72" name="INSTRUCTION">
            <a:extLst>
              <a:ext uri="{FF2B5EF4-FFF2-40B4-BE49-F238E27FC236}">
                <a16:creationId xmlns:a16="http://schemas.microsoft.com/office/drawing/2014/main" id="{6B3D59BC-E57D-4E1C-B605-6E106342803A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5FB67617-6070-4C06-8204-2191830A7051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74" name="Ovaal 73">
              <a:extLst>
                <a:ext uri="{FF2B5EF4-FFF2-40B4-BE49-F238E27FC236}">
                  <a16:creationId xmlns:a16="http://schemas.microsoft.com/office/drawing/2014/main" id="{98722D45-1EF7-43E2-B7B3-BFA5DC9FAB95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456BAD6F-9496-4AF7-9BA0-5CEE0030E8EF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42" name="Ovaal 141">
              <a:extLst>
                <a:ext uri="{FF2B5EF4-FFF2-40B4-BE49-F238E27FC236}">
                  <a16:creationId xmlns:a16="http://schemas.microsoft.com/office/drawing/2014/main" id="{13DD8D41-5DB5-482C-9E7F-7A8033272735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3" name="Rechthoek 142">
              <a:extLst>
                <a:ext uri="{FF2B5EF4-FFF2-40B4-BE49-F238E27FC236}">
                  <a16:creationId xmlns:a16="http://schemas.microsoft.com/office/drawing/2014/main" id="{38E8C860-64B8-40BE-8791-5562D1195FFB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44" name="Rechthoek 143">
              <a:extLst>
                <a:ext uri="{FF2B5EF4-FFF2-40B4-BE49-F238E27FC236}">
                  <a16:creationId xmlns:a16="http://schemas.microsoft.com/office/drawing/2014/main" id="{2C4D2698-4B27-4110-BEC7-0F4EDEBCF0B5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C1EACE9A-5DD2-439C-A0BE-37964708517D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0771C0CF-FD41-4904-85DE-6A05151D02FD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47" name="Ovaal 146">
              <a:extLst>
                <a:ext uri="{FF2B5EF4-FFF2-40B4-BE49-F238E27FC236}">
                  <a16:creationId xmlns:a16="http://schemas.microsoft.com/office/drawing/2014/main" id="{8A8305F2-5EED-4F40-8603-B5447DABAA8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48" name="Rechthoek 147">
              <a:extLst>
                <a:ext uri="{FF2B5EF4-FFF2-40B4-BE49-F238E27FC236}">
                  <a16:creationId xmlns:a16="http://schemas.microsoft.com/office/drawing/2014/main" id="{C6B8A4DD-4E25-481E-A09A-1EDFC1F31143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 (blue)</a:t>
              </a:r>
            </a:p>
          </p:txBody>
        </p: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7742E248-3921-4D31-A66F-08C94CBC3CDF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42598233-6A64-4666-B9B5-50B215AA7E03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 (black)</a:t>
              </a:r>
            </a:p>
          </p:txBody>
        </p: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A76E3250-E2D7-4D12-A9F3-A07CE02B7FA4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C0AB7E48-0748-4BF5-A7F1-1A5735327257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4625" marR="0" lvl="0" indent="-17462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153" name="Ovaal 152">
              <a:extLst>
                <a:ext uri="{FF2B5EF4-FFF2-40B4-BE49-F238E27FC236}">
                  <a16:creationId xmlns:a16="http://schemas.microsoft.com/office/drawing/2014/main" id="{6593A6F0-4D8A-4041-9C1F-D73838EBD8F6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54" name="Rechthoek 153">
              <a:extLst>
                <a:ext uri="{FF2B5EF4-FFF2-40B4-BE49-F238E27FC236}">
                  <a16:creationId xmlns:a16="http://schemas.microsoft.com/office/drawing/2014/main" id="{07C12238-D843-4453-B163-E661625FD986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4625" marR="0" lvl="0" indent="-17462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55" name="Ovaal 154">
              <a:extLst>
                <a:ext uri="{FF2B5EF4-FFF2-40B4-BE49-F238E27FC236}">
                  <a16:creationId xmlns:a16="http://schemas.microsoft.com/office/drawing/2014/main" id="{D2897409-CC80-4E17-9FB7-FB402323F6E8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56" name="Rechthoek 155">
              <a:extLst>
                <a:ext uri="{FF2B5EF4-FFF2-40B4-BE49-F238E27FC236}">
                  <a16:creationId xmlns:a16="http://schemas.microsoft.com/office/drawing/2014/main" id="{579A3F53-9861-4BA0-B810-28144412D34A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050" b="0" i="1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157" name="Ovaal 156">
              <a:extLst>
                <a:ext uri="{FF2B5EF4-FFF2-40B4-BE49-F238E27FC236}">
                  <a16:creationId xmlns:a16="http://schemas.microsoft.com/office/drawing/2014/main" id="{532955D0-841C-4718-9220-0F20F1613375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158" name="Rechthoek 157">
              <a:extLst>
                <a:ext uri="{FF2B5EF4-FFF2-40B4-BE49-F238E27FC236}">
                  <a16:creationId xmlns:a16="http://schemas.microsoft.com/office/drawing/2014/main" id="{6FC3333D-C2DE-4169-B9C5-987209467F0A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Header</a:t>
              </a:r>
            </a:p>
          </p:txBody>
        </p: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8ABE820B-2C2B-4838-9661-3CC4B38E59D9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160" name="ICOON_info">
              <a:extLst>
                <a:ext uri="{FF2B5EF4-FFF2-40B4-BE49-F238E27FC236}">
                  <a16:creationId xmlns:a16="http://schemas.microsoft.com/office/drawing/2014/main" id="{A8B2FC06-29EF-4649-8FBD-B47FE7D21251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202" name="Ovaal 201">
                <a:extLst>
                  <a:ext uri="{FF2B5EF4-FFF2-40B4-BE49-F238E27FC236}">
                    <a16:creationId xmlns:a16="http://schemas.microsoft.com/office/drawing/2014/main" id="{96DB836F-A544-4E0A-AA4E-55550BA1B792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Graphic 163" descr="Informatie">
                <a:extLst>
                  <a:ext uri="{FF2B5EF4-FFF2-40B4-BE49-F238E27FC236}">
                    <a16:creationId xmlns:a16="http://schemas.microsoft.com/office/drawing/2014/main" id="{A11ACE94-8CE3-491A-8510-05C74FA7C54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1" name="VOORBEELD">
              <a:extLst>
                <a:ext uri="{FF2B5EF4-FFF2-40B4-BE49-F238E27FC236}">
                  <a16:creationId xmlns:a16="http://schemas.microsoft.com/office/drawing/2014/main" id="{2A13492A-8341-4A24-A49A-DB22574E79D9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162" name="Rechthoek 161">
                <a:extLst>
                  <a:ext uri="{FF2B5EF4-FFF2-40B4-BE49-F238E27FC236}">
                    <a16:creationId xmlns:a16="http://schemas.microsoft.com/office/drawing/2014/main" id="{5073C326-B218-49DB-9136-71E5357461C9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1E583A8E-9CFE-405E-91D9-BD884FE3E170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64" name="Groep 163">
                <a:extLst>
                  <a:ext uri="{FF2B5EF4-FFF2-40B4-BE49-F238E27FC236}">
                    <a16:creationId xmlns:a16="http://schemas.microsoft.com/office/drawing/2014/main" id="{C45254EC-B784-40C4-B84B-89007FCD04CF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95" name="Groep 194">
                  <a:extLst>
                    <a:ext uri="{FF2B5EF4-FFF2-40B4-BE49-F238E27FC236}">
                      <a16:creationId xmlns:a16="http://schemas.microsoft.com/office/drawing/2014/main" id="{F797B31F-B11C-4173-853F-7AC48C3A9D9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97" name="Rechte verbindingslijn 196">
                    <a:extLst>
                      <a:ext uri="{FF2B5EF4-FFF2-40B4-BE49-F238E27FC236}">
                        <a16:creationId xmlns:a16="http://schemas.microsoft.com/office/drawing/2014/main" id="{EB44F7F2-9C9B-440C-AE05-7BFE949302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8" name="Rechte verbindingslijn 197">
                    <a:extLst>
                      <a:ext uri="{FF2B5EF4-FFF2-40B4-BE49-F238E27FC236}">
                        <a16:creationId xmlns:a16="http://schemas.microsoft.com/office/drawing/2014/main" id="{2AF83740-EB2F-42BF-AE37-511627965C4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9" name="Rechte verbindingslijn 198">
                    <a:extLst>
                      <a:ext uri="{FF2B5EF4-FFF2-40B4-BE49-F238E27FC236}">
                        <a16:creationId xmlns:a16="http://schemas.microsoft.com/office/drawing/2014/main" id="{6B61177B-3E49-40D5-85AA-EBCBE18CED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0" name="Rechte verbindingslijn 199">
                    <a:extLst>
                      <a:ext uri="{FF2B5EF4-FFF2-40B4-BE49-F238E27FC236}">
                        <a16:creationId xmlns:a16="http://schemas.microsoft.com/office/drawing/2014/main" id="{F5D37707-D4D8-430C-9471-77097A4DDA1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1" name="Rechte verbindingslijn 200">
                    <a:extLst>
                      <a:ext uri="{FF2B5EF4-FFF2-40B4-BE49-F238E27FC236}">
                        <a16:creationId xmlns:a16="http://schemas.microsoft.com/office/drawing/2014/main" id="{8054C910-DF37-4F02-B4F1-995CEC81ED5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96" name="Pijl: rechts 195">
                  <a:extLst>
                    <a:ext uri="{FF2B5EF4-FFF2-40B4-BE49-F238E27FC236}">
                      <a16:creationId xmlns:a16="http://schemas.microsoft.com/office/drawing/2014/main" id="{B5EC58B5-5963-4291-9566-878F816FA02B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65" name="Groep 164">
                <a:extLst>
                  <a:ext uri="{FF2B5EF4-FFF2-40B4-BE49-F238E27FC236}">
                    <a16:creationId xmlns:a16="http://schemas.microsoft.com/office/drawing/2014/main" id="{068A852B-48A6-47F5-A72F-5B40BA101BB4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88" name="Groep 187">
                  <a:extLst>
                    <a:ext uri="{FF2B5EF4-FFF2-40B4-BE49-F238E27FC236}">
                      <a16:creationId xmlns:a16="http://schemas.microsoft.com/office/drawing/2014/main" id="{0976B2DB-AEFB-42B5-84AB-281A4188211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90" name="Rechte verbindingslijn 189">
                    <a:extLst>
                      <a:ext uri="{FF2B5EF4-FFF2-40B4-BE49-F238E27FC236}">
                        <a16:creationId xmlns:a16="http://schemas.microsoft.com/office/drawing/2014/main" id="{DFFC07CE-8938-4CA9-8F07-9872BE73B4B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1" name="Rechte verbindingslijn 190">
                    <a:extLst>
                      <a:ext uri="{FF2B5EF4-FFF2-40B4-BE49-F238E27FC236}">
                        <a16:creationId xmlns:a16="http://schemas.microsoft.com/office/drawing/2014/main" id="{1F64F805-0D0C-4F07-8A75-B1775FF313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2" name="Rechte verbindingslijn 191">
                    <a:extLst>
                      <a:ext uri="{FF2B5EF4-FFF2-40B4-BE49-F238E27FC236}">
                        <a16:creationId xmlns:a16="http://schemas.microsoft.com/office/drawing/2014/main" id="{A9E23CE3-83F7-4779-BAE5-F0B32F98626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3" name="Rechte verbindingslijn 192">
                    <a:extLst>
                      <a:ext uri="{FF2B5EF4-FFF2-40B4-BE49-F238E27FC236}">
                        <a16:creationId xmlns:a16="http://schemas.microsoft.com/office/drawing/2014/main" id="{11D42814-21DF-4126-9D11-AEAFF90C53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4" name="Rechte verbindingslijn 193">
                    <a:extLst>
                      <a:ext uri="{FF2B5EF4-FFF2-40B4-BE49-F238E27FC236}">
                        <a16:creationId xmlns:a16="http://schemas.microsoft.com/office/drawing/2014/main" id="{B1E21AAD-EC83-4825-BF77-B50538710E5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89" name="Pijl: rechts 188">
                  <a:extLst>
                    <a:ext uri="{FF2B5EF4-FFF2-40B4-BE49-F238E27FC236}">
                      <a16:creationId xmlns:a16="http://schemas.microsoft.com/office/drawing/2014/main" id="{A3C1206F-DE1B-414C-B675-516D29630D6E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66" name="Rechte verbindingslijn 165">
                <a:extLst>
                  <a:ext uri="{FF2B5EF4-FFF2-40B4-BE49-F238E27FC236}">
                    <a16:creationId xmlns:a16="http://schemas.microsoft.com/office/drawing/2014/main" id="{11ED4D96-C663-4CE4-8D91-E1A8E58E1DA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3EC3BD00-2518-441B-90C5-5666A9BECA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68" name="Rechthoek 167">
                <a:extLst>
                  <a:ext uri="{FF2B5EF4-FFF2-40B4-BE49-F238E27FC236}">
                    <a16:creationId xmlns:a16="http://schemas.microsoft.com/office/drawing/2014/main" id="{A81059AC-F755-4D93-A9B0-9F407C559CB6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D958D062-250C-49B8-998D-0E2FC7175557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0B89DFEA-E4AC-47B1-B20F-CCD8D86DF821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80" name="Rechthoek 179">
                  <a:extLst>
                    <a:ext uri="{FF2B5EF4-FFF2-40B4-BE49-F238E27FC236}">
                      <a16:creationId xmlns:a16="http://schemas.microsoft.com/office/drawing/2014/main" id="{5C8E105F-BDFF-40B9-B473-C60580EED068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81" name="Groep 180">
                  <a:extLst>
                    <a:ext uri="{FF2B5EF4-FFF2-40B4-BE49-F238E27FC236}">
                      <a16:creationId xmlns:a16="http://schemas.microsoft.com/office/drawing/2014/main" id="{94A85C5A-0542-49B9-859B-CFFEE9EE4F69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83" name="Rechte verbindingslijn 182">
                    <a:extLst>
                      <a:ext uri="{FF2B5EF4-FFF2-40B4-BE49-F238E27FC236}">
                        <a16:creationId xmlns:a16="http://schemas.microsoft.com/office/drawing/2014/main" id="{016F3028-739C-41F2-A3FA-CA645A9748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4" name="Rechte verbindingslijn 183">
                    <a:extLst>
                      <a:ext uri="{FF2B5EF4-FFF2-40B4-BE49-F238E27FC236}">
                        <a16:creationId xmlns:a16="http://schemas.microsoft.com/office/drawing/2014/main" id="{DB11D91B-DA67-4BE9-A04C-3912417660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5" name="Rechte verbindingslijn 184">
                    <a:extLst>
                      <a:ext uri="{FF2B5EF4-FFF2-40B4-BE49-F238E27FC236}">
                        <a16:creationId xmlns:a16="http://schemas.microsoft.com/office/drawing/2014/main" id="{86FBE4F0-F7E6-4532-977A-AAA5A26F534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6" name="Rechte verbindingslijn 185">
                    <a:extLst>
                      <a:ext uri="{FF2B5EF4-FFF2-40B4-BE49-F238E27FC236}">
                        <a16:creationId xmlns:a16="http://schemas.microsoft.com/office/drawing/2014/main" id="{70FBE647-A0EB-4E4C-A3E1-07ED746FE16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7" name="Rechte verbindingslijn 186">
                    <a:extLst>
                      <a:ext uri="{FF2B5EF4-FFF2-40B4-BE49-F238E27FC236}">
                        <a16:creationId xmlns:a16="http://schemas.microsoft.com/office/drawing/2014/main" id="{7EDFDF0B-1505-4837-9272-2CFEE2A59B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82" name="Pijl: rechts 181">
                  <a:extLst>
                    <a:ext uri="{FF2B5EF4-FFF2-40B4-BE49-F238E27FC236}">
                      <a16:creationId xmlns:a16="http://schemas.microsoft.com/office/drawing/2014/main" id="{18F12D75-BF87-41FD-ABE9-6B8CAC2BD489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71" name="Groep 170">
                <a:extLst>
                  <a:ext uri="{FF2B5EF4-FFF2-40B4-BE49-F238E27FC236}">
                    <a16:creationId xmlns:a16="http://schemas.microsoft.com/office/drawing/2014/main" id="{1BC74182-5A40-4966-B85D-AC31C8861436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21BB1B57-E434-4061-84B5-F1B77F0D3EC7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73" name="Groep 172">
                  <a:extLst>
                    <a:ext uri="{FF2B5EF4-FFF2-40B4-BE49-F238E27FC236}">
                      <a16:creationId xmlns:a16="http://schemas.microsoft.com/office/drawing/2014/main" id="{08A60B73-80AE-482A-B267-715DCEB337C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75" name="Rechte verbindingslijn 174">
                    <a:extLst>
                      <a:ext uri="{FF2B5EF4-FFF2-40B4-BE49-F238E27FC236}">
                        <a16:creationId xmlns:a16="http://schemas.microsoft.com/office/drawing/2014/main" id="{2664F751-E1A9-404A-8B06-888D76262D1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6" name="Rechte verbindingslijn 175">
                    <a:extLst>
                      <a:ext uri="{FF2B5EF4-FFF2-40B4-BE49-F238E27FC236}">
                        <a16:creationId xmlns:a16="http://schemas.microsoft.com/office/drawing/2014/main" id="{9C4954D8-8940-4678-B053-AF5AF14027E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7" name="Rechte verbindingslijn 176">
                    <a:extLst>
                      <a:ext uri="{FF2B5EF4-FFF2-40B4-BE49-F238E27FC236}">
                        <a16:creationId xmlns:a16="http://schemas.microsoft.com/office/drawing/2014/main" id="{93CB451E-495D-4E16-9683-E22AEEF434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8" name="Rechte verbindingslijn 177">
                    <a:extLst>
                      <a:ext uri="{FF2B5EF4-FFF2-40B4-BE49-F238E27FC236}">
                        <a16:creationId xmlns:a16="http://schemas.microsoft.com/office/drawing/2014/main" id="{014C03C2-05C4-4F28-8A68-ECF48AE398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9" name="Rechte verbindingslijn 178">
                    <a:extLst>
                      <a:ext uri="{FF2B5EF4-FFF2-40B4-BE49-F238E27FC236}">
                        <a16:creationId xmlns:a16="http://schemas.microsoft.com/office/drawing/2014/main" id="{7F45499B-22A3-4020-A0C6-8651531D12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74" name="Pijl: rechts 173">
                  <a:extLst>
                    <a:ext uri="{FF2B5EF4-FFF2-40B4-BE49-F238E27FC236}">
                      <a16:creationId xmlns:a16="http://schemas.microsoft.com/office/drawing/2014/main" id="{9A2BEBD4-D58C-47A7-9E8E-35CEE06DB5B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61236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jdelijke aanduiding voor afbeelding 13">
            <a:extLst>
              <a:ext uri="{FF2B5EF4-FFF2-40B4-BE49-F238E27FC236}">
                <a16:creationId xmlns:a16="http://schemas.microsoft.com/office/drawing/2014/main" id="{E0BD1011-72EB-4B62-944E-859813CF366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46734" y="0"/>
            <a:ext cx="4045266" cy="6103938"/>
          </a:xfrm>
          <a:custGeom>
            <a:avLst/>
            <a:gdLst>
              <a:gd name="connsiteX0" fmla="*/ 0 w 4045266"/>
              <a:gd name="connsiteY0" fmla="*/ 0 h 6103938"/>
              <a:gd name="connsiteX1" fmla="*/ 4045266 w 4045266"/>
              <a:gd name="connsiteY1" fmla="*/ 0 h 6103938"/>
              <a:gd name="connsiteX2" fmla="*/ 4045266 w 4045266"/>
              <a:gd name="connsiteY2" fmla="*/ 6103938 h 6103938"/>
              <a:gd name="connsiteX3" fmla="*/ 0 w 4045266"/>
              <a:gd name="connsiteY3" fmla="*/ 5952050 h 610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5266" h="6103938">
                <a:moveTo>
                  <a:pt x="0" y="0"/>
                </a:moveTo>
                <a:lnTo>
                  <a:pt x="4045266" y="0"/>
                </a:lnTo>
                <a:lnTo>
                  <a:pt x="4045266" y="6103938"/>
                </a:lnTo>
                <a:lnTo>
                  <a:pt x="0" y="595205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an image</a:t>
            </a:r>
          </a:p>
        </p:txBody>
      </p:sp>
      <p:sp>
        <p:nvSpPr>
          <p:cNvPr id="8" name="titel">
            <a:extLst>
              <a:ext uri="{FF2B5EF4-FFF2-40B4-BE49-F238E27FC236}">
                <a16:creationId xmlns:a16="http://schemas.microsoft.com/office/drawing/2014/main" id="{4FCE8B7B-8D3B-466F-8956-5C1F4F50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4987" y="544768"/>
            <a:ext cx="7050283" cy="709102"/>
          </a:xfrm>
        </p:spPr>
        <p:txBody>
          <a:bodyPr/>
          <a:lstStyle/>
          <a:p>
            <a:r>
              <a:rPr lang="en-GB"/>
              <a:t>Title</a:t>
            </a:r>
            <a:br>
              <a:rPr lang="en-GB"/>
            </a:br>
            <a:r>
              <a:rPr lang="en-GB"/>
              <a:t>max. 2 lines</a:t>
            </a:r>
          </a:p>
        </p:txBody>
      </p:sp>
      <p:sp>
        <p:nvSpPr>
          <p:cNvPr id="10" name="tekst">
            <a:extLst>
              <a:ext uri="{FF2B5EF4-FFF2-40B4-BE49-F238E27FC236}">
                <a16:creationId xmlns:a16="http://schemas.microsoft.com/office/drawing/2014/main" id="{1666EADC-9024-4FF6-9D2D-3372EA71A6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987" y="1793875"/>
            <a:ext cx="7036887" cy="4310064"/>
          </a:xfrm>
        </p:spPr>
        <p:txBody>
          <a:bodyPr/>
          <a:lstStyle/>
          <a:p>
            <a:pPr lvl="0"/>
            <a:r>
              <a:rPr lang="en-GB"/>
              <a:t>Bullet</a:t>
            </a:r>
          </a:p>
          <a:p>
            <a:pPr lvl="1"/>
            <a:r>
              <a:rPr lang="en-GB"/>
              <a:t>Sub-bullet</a:t>
            </a:r>
          </a:p>
          <a:p>
            <a:pPr lvl="2"/>
            <a:r>
              <a:rPr lang="en-GB"/>
              <a:t>Default text</a:t>
            </a:r>
          </a:p>
          <a:p>
            <a:pPr lvl="2"/>
            <a:endParaRPr lang="en-GB"/>
          </a:p>
          <a:p>
            <a:pPr lvl="3"/>
            <a:r>
              <a:rPr lang="en-GB"/>
              <a:t>Subtitle (blue)</a:t>
            </a:r>
          </a:p>
          <a:p>
            <a:pPr lvl="4"/>
            <a:r>
              <a:rPr lang="en-GB"/>
              <a:t>Subtitle (black)</a:t>
            </a:r>
          </a:p>
          <a:p>
            <a:pPr lvl="4"/>
            <a:endParaRPr lang="en-GB"/>
          </a:p>
          <a:p>
            <a:pPr lvl="5"/>
            <a:r>
              <a:rPr lang="en-GB"/>
              <a:t>Header</a:t>
            </a:r>
          </a:p>
          <a:p>
            <a:pPr lvl="6"/>
            <a:r>
              <a:rPr lang="en-GB"/>
              <a:t>Numerical bullet</a:t>
            </a:r>
          </a:p>
          <a:p>
            <a:pPr lvl="7"/>
            <a:r>
              <a:rPr lang="en-GB"/>
              <a:t>Bullet</a:t>
            </a:r>
          </a:p>
          <a:p>
            <a:pPr lvl="7"/>
            <a:endParaRPr lang="en-GB"/>
          </a:p>
          <a:p>
            <a:pPr lvl="8"/>
            <a:r>
              <a:rPr lang="en-GB"/>
              <a:t>*Source</a:t>
            </a: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C8474D2A-EAE8-4700-98D0-EF636863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1A1203-CA3D-4D48-AFA0-9D668419C1D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1" name="- INFO">
            <a:extLst>
              <a:ext uri="{FF2B5EF4-FFF2-40B4-BE49-F238E27FC236}">
                <a16:creationId xmlns:a16="http://schemas.microsoft.com/office/drawing/2014/main" id="{E9B6E537-682E-4D63-8EED-768A643E57AC}"/>
              </a:ext>
            </a:extLst>
          </p:cNvPr>
          <p:cNvSpPr txBox="1"/>
          <p:nvPr userDrawn="1"/>
        </p:nvSpPr>
        <p:spPr>
          <a:xfrm>
            <a:off x="0" y="-321991"/>
            <a:ext cx="12179300" cy="1984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GB" sz="1400" b="1" cap="none" spc="0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Text + Image S</a:t>
            </a:r>
          </a:p>
        </p:txBody>
      </p:sp>
      <p:grpSp>
        <p:nvGrpSpPr>
          <p:cNvPr id="183" name="INSTRUCTION">
            <a:extLst>
              <a:ext uri="{FF2B5EF4-FFF2-40B4-BE49-F238E27FC236}">
                <a16:creationId xmlns:a16="http://schemas.microsoft.com/office/drawing/2014/main" id="{2E3DBDD6-827C-4490-8029-F15A781CC990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8DFDC8B3-CAE4-4E31-B59A-871A7E84CF91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85" name="Rechthoek 184">
              <a:extLst>
                <a:ext uri="{FF2B5EF4-FFF2-40B4-BE49-F238E27FC236}">
                  <a16:creationId xmlns:a16="http://schemas.microsoft.com/office/drawing/2014/main" id="{F0E90E36-03F4-4912-8E6D-49F6DDBDFCAC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186" name="Ovaal 185">
              <a:extLst>
                <a:ext uri="{FF2B5EF4-FFF2-40B4-BE49-F238E27FC236}">
                  <a16:creationId xmlns:a16="http://schemas.microsoft.com/office/drawing/2014/main" id="{F7B13323-2E09-4905-BEFA-785F4176CF58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87" name="Rechthoek 186">
              <a:extLst>
                <a:ext uri="{FF2B5EF4-FFF2-40B4-BE49-F238E27FC236}">
                  <a16:creationId xmlns:a16="http://schemas.microsoft.com/office/drawing/2014/main" id="{9A2C5E94-658C-4877-930C-9F0B99AB540E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88" name="Groep 187">
              <a:extLst>
                <a:ext uri="{FF2B5EF4-FFF2-40B4-BE49-F238E27FC236}">
                  <a16:creationId xmlns:a16="http://schemas.microsoft.com/office/drawing/2014/main" id="{F31D86D7-A79C-4DA9-8C93-178612A9EF35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25E79A92-8ECF-4AEC-9E95-0DA9CA676C7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vaal 217">
                <a:extLst>
                  <a:ext uri="{FF2B5EF4-FFF2-40B4-BE49-F238E27FC236}">
                    <a16:creationId xmlns:a16="http://schemas.microsoft.com/office/drawing/2014/main" id="{9B77E2A1-7D4D-4F5B-A502-7232A465D583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Vrije vorm: vorm 218">
                <a:extLst>
                  <a:ext uri="{FF2B5EF4-FFF2-40B4-BE49-F238E27FC236}">
                    <a16:creationId xmlns:a16="http://schemas.microsoft.com/office/drawing/2014/main" id="{7CE1A398-6BB0-41F1-A034-450860DD08D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Rechthoek: afgeronde hoeken 219">
                <a:extLst>
                  <a:ext uri="{FF2B5EF4-FFF2-40B4-BE49-F238E27FC236}">
                    <a16:creationId xmlns:a16="http://schemas.microsoft.com/office/drawing/2014/main" id="{AB37E8D3-846C-4C75-9C43-1174212D62F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1" name="Rechte verbindingslijn 220">
                <a:extLst>
                  <a:ext uri="{FF2B5EF4-FFF2-40B4-BE49-F238E27FC236}">
                    <a16:creationId xmlns:a16="http://schemas.microsoft.com/office/drawing/2014/main" id="{5E40AEAD-2A06-4D7C-9F8E-25A0EF06A8A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2" name="Rechte verbindingslijn 221">
                <a:extLst>
                  <a:ext uri="{FF2B5EF4-FFF2-40B4-BE49-F238E27FC236}">
                    <a16:creationId xmlns:a16="http://schemas.microsoft.com/office/drawing/2014/main" id="{B9C08EE2-83C0-4BBD-BADD-0F3439D1AAC9}"/>
                  </a:ext>
                </a:extLst>
              </p:cNvPr>
              <p:cNvCxnSpPr>
                <a:cxnSpLocks/>
                <a:stCxn id="22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9" name="Ovaal 188">
              <a:extLst>
                <a:ext uri="{FF2B5EF4-FFF2-40B4-BE49-F238E27FC236}">
                  <a16:creationId xmlns:a16="http://schemas.microsoft.com/office/drawing/2014/main" id="{8CB76CB7-9729-424C-96D4-5C7273CCFB32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90" name="Rechthoek 189">
              <a:extLst>
                <a:ext uri="{FF2B5EF4-FFF2-40B4-BE49-F238E27FC236}">
                  <a16:creationId xmlns:a16="http://schemas.microsoft.com/office/drawing/2014/main" id="{ABF60991-3296-4A63-B62F-510ED59B152B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305BB5EA-222B-45B1-8FAB-359C3FA5927C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814F61BE-3AB2-4DAE-9CCB-DE20A216AE1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215" name="Rechte verbindingslijn 214">
                <a:extLst>
                  <a:ext uri="{FF2B5EF4-FFF2-40B4-BE49-F238E27FC236}">
                    <a16:creationId xmlns:a16="http://schemas.microsoft.com/office/drawing/2014/main" id="{C4E6A7A3-948C-44BE-BABA-F31973D87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6" name="Gelijkbenige driehoek 215">
                <a:extLst>
                  <a:ext uri="{FF2B5EF4-FFF2-40B4-BE49-F238E27FC236}">
                    <a16:creationId xmlns:a16="http://schemas.microsoft.com/office/drawing/2014/main" id="{5DEF1CC3-4CD8-40FB-996A-52BBEAF3049C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2" name="Ovaal 191">
              <a:extLst>
                <a:ext uri="{FF2B5EF4-FFF2-40B4-BE49-F238E27FC236}">
                  <a16:creationId xmlns:a16="http://schemas.microsoft.com/office/drawing/2014/main" id="{B924D0C2-5C04-4749-81FA-EFC2D3C4E48B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93" name="Rechthoek 192">
              <a:extLst>
                <a:ext uri="{FF2B5EF4-FFF2-40B4-BE49-F238E27FC236}">
                  <a16:creationId xmlns:a16="http://schemas.microsoft.com/office/drawing/2014/main" id="{C6028C4D-152A-4362-B401-D6D7A5B92F76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94" name="Groep 193">
              <a:extLst>
                <a:ext uri="{FF2B5EF4-FFF2-40B4-BE49-F238E27FC236}">
                  <a16:creationId xmlns:a16="http://schemas.microsoft.com/office/drawing/2014/main" id="{E79B48CE-AA7F-444A-A189-584780A7ECCA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ED3B4817-698E-427A-90F9-932BC4EBDAF0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201" name="Groep 200">
                  <a:extLst>
                    <a:ext uri="{FF2B5EF4-FFF2-40B4-BE49-F238E27FC236}">
                      <a16:creationId xmlns:a16="http://schemas.microsoft.com/office/drawing/2014/main" id="{7DE8FBBC-4A64-4A28-A206-5E096B351228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8" name="Groep 207">
                    <a:extLst>
                      <a:ext uri="{FF2B5EF4-FFF2-40B4-BE49-F238E27FC236}">
                        <a16:creationId xmlns:a16="http://schemas.microsoft.com/office/drawing/2014/main" id="{EFA06044-C1F6-4853-84FB-788EA063531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11" name="Rechthoek 210">
                      <a:extLst>
                        <a:ext uri="{FF2B5EF4-FFF2-40B4-BE49-F238E27FC236}">
                          <a16:creationId xmlns:a16="http://schemas.microsoft.com/office/drawing/2014/main" id="{DCFF1D87-A811-46F3-B41C-46BD8BA8A97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2" name="Rechthoek 211">
                      <a:extLst>
                        <a:ext uri="{FF2B5EF4-FFF2-40B4-BE49-F238E27FC236}">
                          <a16:creationId xmlns:a16="http://schemas.microsoft.com/office/drawing/2014/main" id="{40034E5B-1FD0-447E-A80B-FE2B675EF7B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3" name="Ovaal 212">
                      <a:extLst>
                        <a:ext uri="{FF2B5EF4-FFF2-40B4-BE49-F238E27FC236}">
                          <a16:creationId xmlns:a16="http://schemas.microsoft.com/office/drawing/2014/main" id="{39513BBA-3220-42A1-A889-BD5C8CB34AA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9" name="Afbeelding 208">
                    <a:extLst>
                      <a:ext uri="{FF2B5EF4-FFF2-40B4-BE49-F238E27FC236}">
                        <a16:creationId xmlns:a16="http://schemas.microsoft.com/office/drawing/2014/main" id="{5E322E75-9936-4114-A5D5-9E8745A8E8C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10" name="Afbeelding 209">
                    <a:extLst>
                      <a:ext uri="{FF2B5EF4-FFF2-40B4-BE49-F238E27FC236}">
                        <a16:creationId xmlns:a16="http://schemas.microsoft.com/office/drawing/2014/main" id="{EFBDFFEA-CC1B-4722-99AD-B8C42EBD60C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2" name="Groep 201">
                  <a:extLst>
                    <a:ext uri="{FF2B5EF4-FFF2-40B4-BE49-F238E27FC236}">
                      <a16:creationId xmlns:a16="http://schemas.microsoft.com/office/drawing/2014/main" id="{84B1BB5A-DFE7-48A1-AA0A-B0E8A3BBFEB9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6" name="Rechthoek 205">
                    <a:extLst>
                      <a:ext uri="{FF2B5EF4-FFF2-40B4-BE49-F238E27FC236}">
                        <a16:creationId xmlns:a16="http://schemas.microsoft.com/office/drawing/2014/main" id="{4348F6CD-8C15-4CC7-9F9A-66A7E5428C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7" name="Rechthoek 206">
                    <a:extLst>
                      <a:ext uri="{FF2B5EF4-FFF2-40B4-BE49-F238E27FC236}">
                        <a16:creationId xmlns:a16="http://schemas.microsoft.com/office/drawing/2014/main" id="{F2E0D0D6-8949-4D7F-932B-A69282D3886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03" name="Groep 202">
                  <a:extLst>
                    <a:ext uri="{FF2B5EF4-FFF2-40B4-BE49-F238E27FC236}">
                      <a16:creationId xmlns:a16="http://schemas.microsoft.com/office/drawing/2014/main" id="{6E05701F-34C8-47F1-A41E-BABBE768E976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4" name="Rechthoek 203">
                    <a:extLst>
                      <a:ext uri="{FF2B5EF4-FFF2-40B4-BE49-F238E27FC236}">
                        <a16:creationId xmlns:a16="http://schemas.microsoft.com/office/drawing/2014/main" id="{D64C0DC1-0E8D-4C91-BFC3-78C5DAC469F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5" name="Rechthoek 204">
                    <a:extLst>
                      <a:ext uri="{FF2B5EF4-FFF2-40B4-BE49-F238E27FC236}">
                        <a16:creationId xmlns:a16="http://schemas.microsoft.com/office/drawing/2014/main" id="{74F7E055-E8D5-4A7F-AD3F-6A2ADA8ADD5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9" name="Rechthoek 198">
                <a:extLst>
                  <a:ext uri="{FF2B5EF4-FFF2-40B4-BE49-F238E27FC236}">
                    <a16:creationId xmlns:a16="http://schemas.microsoft.com/office/drawing/2014/main" id="{BAA68200-42E4-4EC4-B177-4F0296304D0B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200" name="Gelijkbenige driehoek 199">
                <a:extLst>
                  <a:ext uri="{FF2B5EF4-FFF2-40B4-BE49-F238E27FC236}">
                    <a16:creationId xmlns:a16="http://schemas.microsoft.com/office/drawing/2014/main" id="{D8D9AFD6-A263-4EBA-B00E-0B39B9E0E7C6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5" name="ICOON_info">
              <a:extLst>
                <a:ext uri="{FF2B5EF4-FFF2-40B4-BE49-F238E27FC236}">
                  <a16:creationId xmlns:a16="http://schemas.microsoft.com/office/drawing/2014/main" id="{78251B02-10CA-4858-BE05-2D8347047DDB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196" name="Ovaal 195">
                <a:extLst>
                  <a:ext uri="{FF2B5EF4-FFF2-40B4-BE49-F238E27FC236}">
                    <a16:creationId xmlns:a16="http://schemas.microsoft.com/office/drawing/2014/main" id="{2BC201BE-1E48-4B3A-992C-862B448FC5E6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Graphic 163" descr="Informatie">
                <a:extLst>
                  <a:ext uri="{FF2B5EF4-FFF2-40B4-BE49-F238E27FC236}">
                    <a16:creationId xmlns:a16="http://schemas.microsoft.com/office/drawing/2014/main" id="{10201161-7736-4E74-AD38-B8499D069841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23" name="INSTRUCTION">
            <a:extLst>
              <a:ext uri="{FF2B5EF4-FFF2-40B4-BE49-F238E27FC236}">
                <a16:creationId xmlns:a16="http://schemas.microsoft.com/office/drawing/2014/main" id="{FD4E5920-FAF9-4705-A641-5B004FFE3A1B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224" name="Rechthoek 223">
              <a:extLst>
                <a:ext uri="{FF2B5EF4-FFF2-40B4-BE49-F238E27FC236}">
                  <a16:creationId xmlns:a16="http://schemas.microsoft.com/office/drawing/2014/main" id="{E343984A-58C7-46CC-96D1-E1FDE8AE07B2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225" name="Ovaal 224">
              <a:extLst>
                <a:ext uri="{FF2B5EF4-FFF2-40B4-BE49-F238E27FC236}">
                  <a16:creationId xmlns:a16="http://schemas.microsoft.com/office/drawing/2014/main" id="{9F07792B-8CC2-4F2D-9276-B48D3C1E719B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26" name="Rechthoek 225">
              <a:extLst>
                <a:ext uri="{FF2B5EF4-FFF2-40B4-BE49-F238E27FC236}">
                  <a16:creationId xmlns:a16="http://schemas.microsoft.com/office/drawing/2014/main" id="{AFD390E6-D06A-4414-BE59-62E08FF7852D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27" name="Ovaal 226">
              <a:extLst>
                <a:ext uri="{FF2B5EF4-FFF2-40B4-BE49-F238E27FC236}">
                  <a16:creationId xmlns:a16="http://schemas.microsoft.com/office/drawing/2014/main" id="{F93704DF-5651-4D46-ABED-145827C5D242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28" name="Rechthoek 227">
              <a:extLst>
                <a:ext uri="{FF2B5EF4-FFF2-40B4-BE49-F238E27FC236}">
                  <a16:creationId xmlns:a16="http://schemas.microsoft.com/office/drawing/2014/main" id="{DA5B803E-E733-40A9-814D-D6356D1BC18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29" name="Rechthoek 228">
              <a:extLst>
                <a:ext uri="{FF2B5EF4-FFF2-40B4-BE49-F238E27FC236}">
                  <a16:creationId xmlns:a16="http://schemas.microsoft.com/office/drawing/2014/main" id="{59961971-B993-4F94-AAE3-0EDC39945DEF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30" name="Ovaal 229">
              <a:extLst>
                <a:ext uri="{FF2B5EF4-FFF2-40B4-BE49-F238E27FC236}">
                  <a16:creationId xmlns:a16="http://schemas.microsoft.com/office/drawing/2014/main" id="{9EA3370E-930D-43B3-A2AD-E424032E867C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1" name="Rechthoek 230">
              <a:extLst>
                <a:ext uri="{FF2B5EF4-FFF2-40B4-BE49-F238E27FC236}">
                  <a16:creationId xmlns:a16="http://schemas.microsoft.com/office/drawing/2014/main" id="{86C3A115-23BE-45CC-BFAA-D222ECC66403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32" name="Ovaal 231">
              <a:extLst>
                <a:ext uri="{FF2B5EF4-FFF2-40B4-BE49-F238E27FC236}">
                  <a16:creationId xmlns:a16="http://schemas.microsoft.com/office/drawing/2014/main" id="{28BEBA53-03E0-46F3-8A60-03160D3EB35C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33" name="Rechthoek 232">
              <a:extLst>
                <a:ext uri="{FF2B5EF4-FFF2-40B4-BE49-F238E27FC236}">
                  <a16:creationId xmlns:a16="http://schemas.microsoft.com/office/drawing/2014/main" id="{B508047C-489E-491E-9611-4C0B8D4AA468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 (blue)</a:t>
              </a:r>
            </a:p>
          </p:txBody>
        </p:sp>
        <p:sp>
          <p:nvSpPr>
            <p:cNvPr id="234" name="Ovaal 233">
              <a:extLst>
                <a:ext uri="{FF2B5EF4-FFF2-40B4-BE49-F238E27FC236}">
                  <a16:creationId xmlns:a16="http://schemas.microsoft.com/office/drawing/2014/main" id="{0E2B1D99-8895-4FF8-91B6-74F30ECECC8C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5" name="Rechthoek 234">
              <a:extLst>
                <a:ext uri="{FF2B5EF4-FFF2-40B4-BE49-F238E27FC236}">
                  <a16:creationId xmlns:a16="http://schemas.microsoft.com/office/drawing/2014/main" id="{2663EF74-FC6F-42EE-BD1F-5919AE754E9C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 (black)</a:t>
              </a:r>
            </a:p>
          </p:txBody>
        </p:sp>
        <p:sp>
          <p:nvSpPr>
            <p:cNvPr id="236" name="Ovaal 235">
              <a:extLst>
                <a:ext uri="{FF2B5EF4-FFF2-40B4-BE49-F238E27FC236}">
                  <a16:creationId xmlns:a16="http://schemas.microsoft.com/office/drawing/2014/main" id="{EADB22C2-2A88-4769-A6A0-4A4E5F4009DC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37" name="Rechthoek 236">
              <a:extLst>
                <a:ext uri="{FF2B5EF4-FFF2-40B4-BE49-F238E27FC236}">
                  <a16:creationId xmlns:a16="http://schemas.microsoft.com/office/drawing/2014/main" id="{4087ECC7-7634-45D6-95CC-862ACBDA83CC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4625" marR="0" lvl="0" indent="-17462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38" name="Ovaal 237">
              <a:extLst>
                <a:ext uri="{FF2B5EF4-FFF2-40B4-BE49-F238E27FC236}">
                  <a16:creationId xmlns:a16="http://schemas.microsoft.com/office/drawing/2014/main" id="{45F4EA69-3D48-4183-BCD9-976A74AD96B9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39" name="Rechthoek 238">
              <a:extLst>
                <a:ext uri="{FF2B5EF4-FFF2-40B4-BE49-F238E27FC236}">
                  <a16:creationId xmlns:a16="http://schemas.microsoft.com/office/drawing/2014/main" id="{DFB5DE18-A321-47F7-A0E8-C6B8D36794AE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4625" marR="0" lvl="0" indent="-17462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40" name="Ovaal 239">
              <a:extLst>
                <a:ext uri="{FF2B5EF4-FFF2-40B4-BE49-F238E27FC236}">
                  <a16:creationId xmlns:a16="http://schemas.microsoft.com/office/drawing/2014/main" id="{3DFE5A1E-FE81-4D1D-87DE-39E5BDFA1AF1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41" name="Rechthoek 240">
              <a:extLst>
                <a:ext uri="{FF2B5EF4-FFF2-40B4-BE49-F238E27FC236}">
                  <a16:creationId xmlns:a16="http://schemas.microsoft.com/office/drawing/2014/main" id="{1A712927-0B57-4EFA-B316-12ED2FFCC630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050" b="0" i="1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42" name="Ovaal 241">
              <a:extLst>
                <a:ext uri="{FF2B5EF4-FFF2-40B4-BE49-F238E27FC236}">
                  <a16:creationId xmlns:a16="http://schemas.microsoft.com/office/drawing/2014/main" id="{3A4F4F92-4650-4AF4-9237-07612E48AEF6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43" name="Rechthoek 242">
              <a:extLst>
                <a:ext uri="{FF2B5EF4-FFF2-40B4-BE49-F238E27FC236}">
                  <a16:creationId xmlns:a16="http://schemas.microsoft.com/office/drawing/2014/main" id="{7898352C-3C4C-4702-A511-6DD2234DD90C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Header</a:t>
              </a:r>
            </a:p>
          </p:txBody>
        </p:sp>
        <p:sp>
          <p:nvSpPr>
            <p:cNvPr id="244" name="Rechthoek 243">
              <a:extLst>
                <a:ext uri="{FF2B5EF4-FFF2-40B4-BE49-F238E27FC236}">
                  <a16:creationId xmlns:a16="http://schemas.microsoft.com/office/drawing/2014/main" id="{1BE6E020-E4AF-45F2-B4A4-916381251DC2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245" name="ICOON_info">
              <a:extLst>
                <a:ext uri="{FF2B5EF4-FFF2-40B4-BE49-F238E27FC236}">
                  <a16:creationId xmlns:a16="http://schemas.microsoft.com/office/drawing/2014/main" id="{F455A19A-2343-43A7-9C24-C328D538395A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287" name="Ovaal 286">
                <a:extLst>
                  <a:ext uri="{FF2B5EF4-FFF2-40B4-BE49-F238E27FC236}">
                    <a16:creationId xmlns:a16="http://schemas.microsoft.com/office/drawing/2014/main" id="{F3464CA4-150C-4AF5-A186-A84681143D5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Graphic 163" descr="Informatie">
                <a:extLst>
                  <a:ext uri="{FF2B5EF4-FFF2-40B4-BE49-F238E27FC236}">
                    <a16:creationId xmlns:a16="http://schemas.microsoft.com/office/drawing/2014/main" id="{AEE86D0E-F4D0-47CF-AB31-15E9846521BA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46" name="VOORBEELD">
              <a:extLst>
                <a:ext uri="{FF2B5EF4-FFF2-40B4-BE49-F238E27FC236}">
                  <a16:creationId xmlns:a16="http://schemas.microsoft.com/office/drawing/2014/main" id="{77C34765-89F4-46E3-98A5-3D5DAB9B2F65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47" name="Rechthoek 246">
                <a:extLst>
                  <a:ext uri="{FF2B5EF4-FFF2-40B4-BE49-F238E27FC236}">
                    <a16:creationId xmlns:a16="http://schemas.microsoft.com/office/drawing/2014/main" id="{AF2A184E-678C-4025-92A1-DB3D5AE17FD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248" name="Rechthoek 247">
                <a:extLst>
                  <a:ext uri="{FF2B5EF4-FFF2-40B4-BE49-F238E27FC236}">
                    <a16:creationId xmlns:a16="http://schemas.microsoft.com/office/drawing/2014/main" id="{00EB3CAD-F8C7-4283-AA59-380AA090D69A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49" name="Groep 248">
                <a:extLst>
                  <a:ext uri="{FF2B5EF4-FFF2-40B4-BE49-F238E27FC236}">
                    <a16:creationId xmlns:a16="http://schemas.microsoft.com/office/drawing/2014/main" id="{611F090E-712C-40DB-93D8-E6CA6E863C4A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280" name="Groep 279">
                  <a:extLst>
                    <a:ext uri="{FF2B5EF4-FFF2-40B4-BE49-F238E27FC236}">
                      <a16:creationId xmlns:a16="http://schemas.microsoft.com/office/drawing/2014/main" id="{C3CA41A5-7B77-4615-B2E4-3DA082B1248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82" name="Rechte verbindingslijn 281">
                    <a:extLst>
                      <a:ext uri="{FF2B5EF4-FFF2-40B4-BE49-F238E27FC236}">
                        <a16:creationId xmlns:a16="http://schemas.microsoft.com/office/drawing/2014/main" id="{A3E7E50B-B49F-4E5F-A68D-45CD6EB694F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3" name="Rechte verbindingslijn 282">
                    <a:extLst>
                      <a:ext uri="{FF2B5EF4-FFF2-40B4-BE49-F238E27FC236}">
                        <a16:creationId xmlns:a16="http://schemas.microsoft.com/office/drawing/2014/main" id="{E942BE5E-3766-4BA8-8E76-4CF45CC744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283">
                    <a:extLst>
                      <a:ext uri="{FF2B5EF4-FFF2-40B4-BE49-F238E27FC236}">
                        <a16:creationId xmlns:a16="http://schemas.microsoft.com/office/drawing/2014/main" id="{D748F9B3-DDFE-4A1E-89EE-50D4C35CE0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5" name="Rechte verbindingslijn 284">
                    <a:extLst>
                      <a:ext uri="{FF2B5EF4-FFF2-40B4-BE49-F238E27FC236}">
                        <a16:creationId xmlns:a16="http://schemas.microsoft.com/office/drawing/2014/main" id="{6ADACE2F-1EC2-4D57-91AD-0D6049648C4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6" name="Rechte verbindingslijn 285">
                    <a:extLst>
                      <a:ext uri="{FF2B5EF4-FFF2-40B4-BE49-F238E27FC236}">
                        <a16:creationId xmlns:a16="http://schemas.microsoft.com/office/drawing/2014/main" id="{1B59D678-1B30-48C4-81FD-AD8944C6783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81" name="Pijl: rechts 280">
                  <a:extLst>
                    <a:ext uri="{FF2B5EF4-FFF2-40B4-BE49-F238E27FC236}">
                      <a16:creationId xmlns:a16="http://schemas.microsoft.com/office/drawing/2014/main" id="{28AB8FCC-A89E-4919-8EB9-6664B6C91FB0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0" name="Groep 249">
                <a:extLst>
                  <a:ext uri="{FF2B5EF4-FFF2-40B4-BE49-F238E27FC236}">
                    <a16:creationId xmlns:a16="http://schemas.microsoft.com/office/drawing/2014/main" id="{C1FBEB50-C87F-4348-8EA1-6E255C39F1D7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273" name="Groep 272">
                  <a:extLst>
                    <a:ext uri="{FF2B5EF4-FFF2-40B4-BE49-F238E27FC236}">
                      <a16:creationId xmlns:a16="http://schemas.microsoft.com/office/drawing/2014/main" id="{46C98230-AFCF-43D1-8C6F-BAEC43B4DBD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75" name="Rechte verbindingslijn 274">
                    <a:extLst>
                      <a:ext uri="{FF2B5EF4-FFF2-40B4-BE49-F238E27FC236}">
                        <a16:creationId xmlns:a16="http://schemas.microsoft.com/office/drawing/2014/main" id="{CD7DE2C7-B7D4-4B9D-BAB7-62C673CF166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6" name="Rechte verbindingslijn 275">
                    <a:extLst>
                      <a:ext uri="{FF2B5EF4-FFF2-40B4-BE49-F238E27FC236}">
                        <a16:creationId xmlns:a16="http://schemas.microsoft.com/office/drawing/2014/main" id="{5E642C6D-E272-4BAA-9179-AB5F7752B75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7" name="Rechte verbindingslijn 276">
                    <a:extLst>
                      <a:ext uri="{FF2B5EF4-FFF2-40B4-BE49-F238E27FC236}">
                        <a16:creationId xmlns:a16="http://schemas.microsoft.com/office/drawing/2014/main" id="{72882D41-8089-4A6A-BB30-3977FF476D1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277">
                    <a:extLst>
                      <a:ext uri="{FF2B5EF4-FFF2-40B4-BE49-F238E27FC236}">
                        <a16:creationId xmlns:a16="http://schemas.microsoft.com/office/drawing/2014/main" id="{9F6007E4-8F6F-40F6-9FDE-E0F7D7C2B68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9" name="Rechte verbindingslijn 278">
                    <a:extLst>
                      <a:ext uri="{FF2B5EF4-FFF2-40B4-BE49-F238E27FC236}">
                        <a16:creationId xmlns:a16="http://schemas.microsoft.com/office/drawing/2014/main" id="{42BA2E27-9E5B-41E7-A2B0-496084F744E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74" name="Pijl: rechts 273">
                  <a:extLst>
                    <a:ext uri="{FF2B5EF4-FFF2-40B4-BE49-F238E27FC236}">
                      <a16:creationId xmlns:a16="http://schemas.microsoft.com/office/drawing/2014/main" id="{40983DB8-045B-4513-80AB-79146804991A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251" name="Rechte verbindingslijn 250">
                <a:extLst>
                  <a:ext uri="{FF2B5EF4-FFF2-40B4-BE49-F238E27FC236}">
                    <a16:creationId xmlns:a16="http://schemas.microsoft.com/office/drawing/2014/main" id="{093884B5-3FF2-4CF3-8B54-7B7FEBFEC37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52" name="Rechte verbindingslijn 251">
                <a:extLst>
                  <a:ext uri="{FF2B5EF4-FFF2-40B4-BE49-F238E27FC236}">
                    <a16:creationId xmlns:a16="http://schemas.microsoft.com/office/drawing/2014/main" id="{9FB85BE0-D5DA-43C2-81A5-BA6DA7A2A3F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253" name="Rechthoek 252">
                <a:extLst>
                  <a:ext uri="{FF2B5EF4-FFF2-40B4-BE49-F238E27FC236}">
                    <a16:creationId xmlns:a16="http://schemas.microsoft.com/office/drawing/2014/main" id="{D298A36D-F11E-4332-A27B-26A7D947FC1A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254" name="Rechthoek 253">
                <a:extLst>
                  <a:ext uri="{FF2B5EF4-FFF2-40B4-BE49-F238E27FC236}">
                    <a16:creationId xmlns:a16="http://schemas.microsoft.com/office/drawing/2014/main" id="{659708A5-EB95-4CE2-A45A-F41AE35EE24A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255" name="Groep 254">
                <a:extLst>
                  <a:ext uri="{FF2B5EF4-FFF2-40B4-BE49-F238E27FC236}">
                    <a16:creationId xmlns:a16="http://schemas.microsoft.com/office/drawing/2014/main" id="{4AA2267E-D382-4BA6-B9FB-FBC147ADE2B5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265" name="Rechthoek 264">
                  <a:extLst>
                    <a:ext uri="{FF2B5EF4-FFF2-40B4-BE49-F238E27FC236}">
                      <a16:creationId xmlns:a16="http://schemas.microsoft.com/office/drawing/2014/main" id="{BDB2E32B-CDD1-425F-82DC-27B585DF79DF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66" name="Groep 265">
                  <a:extLst>
                    <a:ext uri="{FF2B5EF4-FFF2-40B4-BE49-F238E27FC236}">
                      <a16:creationId xmlns:a16="http://schemas.microsoft.com/office/drawing/2014/main" id="{54596BAE-A01E-43DB-BB2F-D14EBFB803A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68" name="Rechte verbindingslijn 267">
                    <a:extLst>
                      <a:ext uri="{FF2B5EF4-FFF2-40B4-BE49-F238E27FC236}">
                        <a16:creationId xmlns:a16="http://schemas.microsoft.com/office/drawing/2014/main" id="{E957B7FD-0A2D-4D2C-899B-6C6FE85DE4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9" name="Rechte verbindingslijn 268">
                    <a:extLst>
                      <a:ext uri="{FF2B5EF4-FFF2-40B4-BE49-F238E27FC236}">
                        <a16:creationId xmlns:a16="http://schemas.microsoft.com/office/drawing/2014/main" id="{BDB8DA80-FCD4-448B-B508-E2367030B09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0" name="Rechte verbindingslijn 269">
                    <a:extLst>
                      <a:ext uri="{FF2B5EF4-FFF2-40B4-BE49-F238E27FC236}">
                        <a16:creationId xmlns:a16="http://schemas.microsoft.com/office/drawing/2014/main" id="{65075070-78AF-4E04-B042-EDF18AB1F7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1" name="Rechte verbindingslijn 270">
                    <a:extLst>
                      <a:ext uri="{FF2B5EF4-FFF2-40B4-BE49-F238E27FC236}">
                        <a16:creationId xmlns:a16="http://schemas.microsoft.com/office/drawing/2014/main" id="{5C40CA1E-63A2-4BC9-831F-27BD55FD9C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271">
                    <a:extLst>
                      <a:ext uri="{FF2B5EF4-FFF2-40B4-BE49-F238E27FC236}">
                        <a16:creationId xmlns:a16="http://schemas.microsoft.com/office/drawing/2014/main" id="{2549DD54-12C2-4A21-BDFB-B575292EF54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67" name="Pijl: rechts 266">
                  <a:extLst>
                    <a:ext uri="{FF2B5EF4-FFF2-40B4-BE49-F238E27FC236}">
                      <a16:creationId xmlns:a16="http://schemas.microsoft.com/office/drawing/2014/main" id="{4DDE44F7-602E-4CCC-8108-6FEAAEA11B6A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6" name="Groep 255">
                <a:extLst>
                  <a:ext uri="{FF2B5EF4-FFF2-40B4-BE49-F238E27FC236}">
                    <a16:creationId xmlns:a16="http://schemas.microsoft.com/office/drawing/2014/main" id="{DCA05CD5-BC9C-4BA3-A05C-C24063B926CB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257" name="Rechthoek 256">
                  <a:extLst>
                    <a:ext uri="{FF2B5EF4-FFF2-40B4-BE49-F238E27FC236}">
                      <a16:creationId xmlns:a16="http://schemas.microsoft.com/office/drawing/2014/main" id="{0DEC7709-C615-4AB0-8129-AC93758B28F6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58" name="Groep 257">
                  <a:extLst>
                    <a:ext uri="{FF2B5EF4-FFF2-40B4-BE49-F238E27FC236}">
                      <a16:creationId xmlns:a16="http://schemas.microsoft.com/office/drawing/2014/main" id="{3EF57A1C-FBC7-4956-B8B5-663A6D34D99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60" name="Rechte verbindingslijn 259">
                    <a:extLst>
                      <a:ext uri="{FF2B5EF4-FFF2-40B4-BE49-F238E27FC236}">
                        <a16:creationId xmlns:a16="http://schemas.microsoft.com/office/drawing/2014/main" id="{AD3582F9-7D90-4D97-AA28-AD9743D72EC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1" name="Rechte verbindingslijn 260">
                    <a:extLst>
                      <a:ext uri="{FF2B5EF4-FFF2-40B4-BE49-F238E27FC236}">
                        <a16:creationId xmlns:a16="http://schemas.microsoft.com/office/drawing/2014/main" id="{8B6AFF69-C583-40BF-8A5A-62D66C5127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2" name="Rechte verbindingslijn 261">
                    <a:extLst>
                      <a:ext uri="{FF2B5EF4-FFF2-40B4-BE49-F238E27FC236}">
                        <a16:creationId xmlns:a16="http://schemas.microsoft.com/office/drawing/2014/main" id="{B644A077-A6B3-4CB0-B884-F7F961B2ECE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3" name="Rechte verbindingslijn 262">
                    <a:extLst>
                      <a:ext uri="{FF2B5EF4-FFF2-40B4-BE49-F238E27FC236}">
                        <a16:creationId xmlns:a16="http://schemas.microsoft.com/office/drawing/2014/main" id="{2662C279-9B9E-4887-80A0-390F6E8AE0C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4" name="Rechte verbindingslijn 263">
                    <a:extLst>
                      <a:ext uri="{FF2B5EF4-FFF2-40B4-BE49-F238E27FC236}">
                        <a16:creationId xmlns:a16="http://schemas.microsoft.com/office/drawing/2014/main" id="{56A6D238-E080-4A45-A480-A7DFD1F02E2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59" name="Pijl: rechts 258">
                  <a:extLst>
                    <a:ext uri="{FF2B5EF4-FFF2-40B4-BE49-F238E27FC236}">
                      <a16:creationId xmlns:a16="http://schemas.microsoft.com/office/drawing/2014/main" id="{E4A6C0F6-44D9-4EAF-98FA-3558AE0F89E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65377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+ Text + Imag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3B42EF8E-F072-4427-A784-E0FBEBFD59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699729" cy="1294843"/>
          </a:xfrm>
          <a:custGeom>
            <a:avLst/>
            <a:gdLst>
              <a:gd name="connsiteX0" fmla="*/ 0 w 3259016"/>
              <a:gd name="connsiteY0" fmla="*/ 0 h 1348154"/>
              <a:gd name="connsiteX1" fmla="*/ 3259016 w 3259016"/>
              <a:gd name="connsiteY1" fmla="*/ 0 h 1348154"/>
              <a:gd name="connsiteX2" fmla="*/ 3247292 w 3259016"/>
              <a:gd name="connsiteY2" fmla="*/ 1230923 h 1348154"/>
              <a:gd name="connsiteX3" fmla="*/ 0 w 3259016"/>
              <a:gd name="connsiteY3" fmla="*/ 1348154 h 13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016" h="1348154">
                <a:moveTo>
                  <a:pt x="0" y="0"/>
                </a:moveTo>
                <a:lnTo>
                  <a:pt x="3259016" y="0"/>
                </a:lnTo>
                <a:lnTo>
                  <a:pt x="3247292" y="1230923"/>
                </a:lnTo>
                <a:lnTo>
                  <a:pt x="0" y="134815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none" lIns="540000" tIns="504000" rIns="720000" bIns="504000" anchor="t" anchorCtr="0">
            <a:spAutoFit/>
          </a:bodyPr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/>
              <a:t>Title</a:t>
            </a:r>
          </a:p>
        </p:txBody>
      </p:sp>
      <p:sp>
        <p:nvSpPr>
          <p:cNvPr id="10" name="tekst">
            <a:extLst>
              <a:ext uri="{FF2B5EF4-FFF2-40B4-BE49-F238E27FC236}">
                <a16:creationId xmlns:a16="http://schemas.microsoft.com/office/drawing/2014/main" id="{1666EADC-9024-4FF6-9D2D-3372EA71A6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7691" y="1793875"/>
            <a:ext cx="7135372" cy="4310064"/>
          </a:xfrm>
        </p:spPr>
        <p:txBody>
          <a:bodyPr/>
          <a:lstStyle/>
          <a:p>
            <a:pPr lvl="0"/>
            <a:r>
              <a:rPr lang="en-GB"/>
              <a:t>Bullet</a:t>
            </a:r>
          </a:p>
          <a:p>
            <a:pPr lvl="1"/>
            <a:r>
              <a:rPr lang="en-GB"/>
              <a:t>Sub-bullet</a:t>
            </a:r>
          </a:p>
          <a:p>
            <a:pPr lvl="2"/>
            <a:r>
              <a:rPr lang="en-GB"/>
              <a:t>Default text</a:t>
            </a:r>
          </a:p>
          <a:p>
            <a:pPr lvl="2"/>
            <a:endParaRPr lang="en-GB"/>
          </a:p>
          <a:p>
            <a:pPr lvl="3"/>
            <a:r>
              <a:rPr lang="en-GB"/>
              <a:t>Subtitle (blue)</a:t>
            </a:r>
          </a:p>
          <a:p>
            <a:pPr lvl="4"/>
            <a:r>
              <a:rPr lang="en-GB"/>
              <a:t>Subtitle (black)</a:t>
            </a:r>
          </a:p>
          <a:p>
            <a:pPr lvl="4"/>
            <a:endParaRPr lang="en-GB"/>
          </a:p>
          <a:p>
            <a:pPr lvl="5"/>
            <a:r>
              <a:rPr lang="en-GB"/>
              <a:t>Header</a:t>
            </a:r>
          </a:p>
          <a:p>
            <a:pPr lvl="6"/>
            <a:r>
              <a:rPr lang="en-GB"/>
              <a:t>Numerical bullet</a:t>
            </a:r>
          </a:p>
          <a:p>
            <a:pPr lvl="7"/>
            <a:r>
              <a:rPr lang="en-GB"/>
              <a:t>Bullet</a:t>
            </a:r>
          </a:p>
          <a:p>
            <a:pPr lvl="7"/>
            <a:endParaRPr lang="en-GB"/>
          </a:p>
          <a:p>
            <a:pPr lvl="8"/>
            <a:r>
              <a:rPr lang="en-GB"/>
              <a:t>*Source</a:t>
            </a: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C8474D2A-EAE8-4700-98D0-EF636863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1A1203-CA3D-4D48-AFA0-9D668419C1D5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1" name="- INFO">
            <a:extLst>
              <a:ext uri="{FF2B5EF4-FFF2-40B4-BE49-F238E27FC236}">
                <a16:creationId xmlns:a16="http://schemas.microsoft.com/office/drawing/2014/main" id="{1AEB4AC2-3D2B-45A4-9CF9-8D96D0FEFB49}"/>
              </a:ext>
            </a:extLst>
          </p:cNvPr>
          <p:cNvSpPr txBox="1"/>
          <p:nvPr userDrawn="1"/>
        </p:nvSpPr>
        <p:spPr>
          <a:xfrm>
            <a:off x="0" y="-321991"/>
            <a:ext cx="12179300" cy="19845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GB" sz="1400" b="1" cap="none" spc="0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Title block + Text + Image S</a:t>
            </a:r>
          </a:p>
        </p:txBody>
      </p:sp>
      <p:sp>
        <p:nvSpPr>
          <p:cNvPr id="76" name="Tijdelijke aanduiding voor afbeelding 13">
            <a:extLst>
              <a:ext uri="{FF2B5EF4-FFF2-40B4-BE49-F238E27FC236}">
                <a16:creationId xmlns:a16="http://schemas.microsoft.com/office/drawing/2014/main" id="{50BC69B3-5A8C-4C8B-8A56-23C91E5B683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46734" y="0"/>
            <a:ext cx="4045266" cy="6103938"/>
          </a:xfrm>
          <a:custGeom>
            <a:avLst/>
            <a:gdLst>
              <a:gd name="connsiteX0" fmla="*/ 0 w 4045266"/>
              <a:gd name="connsiteY0" fmla="*/ 0 h 6103938"/>
              <a:gd name="connsiteX1" fmla="*/ 4045266 w 4045266"/>
              <a:gd name="connsiteY1" fmla="*/ 0 h 6103938"/>
              <a:gd name="connsiteX2" fmla="*/ 4045266 w 4045266"/>
              <a:gd name="connsiteY2" fmla="*/ 6103938 h 6103938"/>
              <a:gd name="connsiteX3" fmla="*/ 0 w 4045266"/>
              <a:gd name="connsiteY3" fmla="*/ 5952050 h 610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5266" h="6103938">
                <a:moveTo>
                  <a:pt x="0" y="0"/>
                </a:moveTo>
                <a:lnTo>
                  <a:pt x="4045266" y="0"/>
                </a:lnTo>
                <a:lnTo>
                  <a:pt x="4045266" y="6103938"/>
                </a:lnTo>
                <a:lnTo>
                  <a:pt x="0" y="595205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an image</a:t>
            </a:r>
          </a:p>
        </p:txBody>
      </p:sp>
      <p:grpSp>
        <p:nvGrpSpPr>
          <p:cNvPr id="183" name="INSTRUCTION">
            <a:extLst>
              <a:ext uri="{FF2B5EF4-FFF2-40B4-BE49-F238E27FC236}">
                <a16:creationId xmlns:a16="http://schemas.microsoft.com/office/drawing/2014/main" id="{E7AF74C8-1472-478A-91AF-D5C2B9AA1C87}"/>
              </a:ext>
            </a:extLst>
          </p:cNvPr>
          <p:cNvGrpSpPr/>
          <p:nvPr userDrawn="1"/>
        </p:nvGrpSpPr>
        <p:grpSpPr>
          <a:xfrm>
            <a:off x="12377595" y="1"/>
            <a:ext cx="3693386" cy="5084661"/>
            <a:chOff x="-3786437" y="1"/>
            <a:chExt cx="3693386" cy="5084661"/>
          </a:xfrm>
        </p:grpSpPr>
        <p:sp>
          <p:nvSpPr>
            <p:cNvPr id="184" name="Rechthoek 183">
              <a:extLst>
                <a:ext uri="{FF2B5EF4-FFF2-40B4-BE49-F238E27FC236}">
                  <a16:creationId xmlns:a16="http://schemas.microsoft.com/office/drawing/2014/main" id="{1D4D9437-B34B-4B5E-AB9C-88E51AFF28E0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85" name="Rechthoek 184">
              <a:extLst>
                <a:ext uri="{FF2B5EF4-FFF2-40B4-BE49-F238E27FC236}">
                  <a16:creationId xmlns:a16="http://schemas.microsoft.com/office/drawing/2014/main" id="{27EC3C82-9D29-492E-A66A-9ED602CCE6C4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186" name="Ovaal 185">
              <a:extLst>
                <a:ext uri="{FF2B5EF4-FFF2-40B4-BE49-F238E27FC236}">
                  <a16:creationId xmlns:a16="http://schemas.microsoft.com/office/drawing/2014/main" id="{74B3811B-FC6C-478C-B51D-0C3EB9065976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87" name="Rechthoek 186">
              <a:extLst>
                <a:ext uri="{FF2B5EF4-FFF2-40B4-BE49-F238E27FC236}">
                  <a16:creationId xmlns:a16="http://schemas.microsoft.com/office/drawing/2014/main" id="{2ED0143C-933F-4EE0-A147-CED0DE6DF510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88" name="Groep 187">
              <a:extLst>
                <a:ext uri="{FF2B5EF4-FFF2-40B4-BE49-F238E27FC236}">
                  <a16:creationId xmlns:a16="http://schemas.microsoft.com/office/drawing/2014/main" id="{E8EFA705-E07F-4A46-9F08-90A6D1977131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17" name="Rechthoek 216">
                <a:extLst>
                  <a:ext uri="{FF2B5EF4-FFF2-40B4-BE49-F238E27FC236}">
                    <a16:creationId xmlns:a16="http://schemas.microsoft.com/office/drawing/2014/main" id="{6458EF1A-E7C2-411A-B489-4247F5B59CC9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vaal 217">
                <a:extLst>
                  <a:ext uri="{FF2B5EF4-FFF2-40B4-BE49-F238E27FC236}">
                    <a16:creationId xmlns:a16="http://schemas.microsoft.com/office/drawing/2014/main" id="{4ED3ACCE-A27A-4E94-9F9C-D153CFD0D813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Vrije vorm: vorm 218">
                <a:extLst>
                  <a:ext uri="{FF2B5EF4-FFF2-40B4-BE49-F238E27FC236}">
                    <a16:creationId xmlns:a16="http://schemas.microsoft.com/office/drawing/2014/main" id="{7B18A9FF-9457-44CD-8F80-343BA6D2AD8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8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Rechthoek: afgeronde hoeken 219">
                <a:extLst>
                  <a:ext uri="{FF2B5EF4-FFF2-40B4-BE49-F238E27FC236}">
                    <a16:creationId xmlns:a16="http://schemas.microsoft.com/office/drawing/2014/main" id="{A38FE7FD-4B68-461D-B747-ABD11B1C2F3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800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1" name="Rechte verbindingslijn 220">
                <a:extLst>
                  <a:ext uri="{FF2B5EF4-FFF2-40B4-BE49-F238E27FC236}">
                    <a16:creationId xmlns:a16="http://schemas.microsoft.com/office/drawing/2014/main" id="{76AEDC78-BFD0-422D-A3D1-2F740CD8A10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2" name="Rechte verbindingslijn 221">
                <a:extLst>
                  <a:ext uri="{FF2B5EF4-FFF2-40B4-BE49-F238E27FC236}">
                    <a16:creationId xmlns:a16="http://schemas.microsoft.com/office/drawing/2014/main" id="{87A92BB3-2136-45FF-A8B5-7492306F3ABB}"/>
                  </a:ext>
                </a:extLst>
              </p:cNvPr>
              <p:cNvCxnSpPr>
                <a:cxnSpLocks/>
                <a:stCxn id="22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9" name="Ovaal 188">
              <a:extLst>
                <a:ext uri="{FF2B5EF4-FFF2-40B4-BE49-F238E27FC236}">
                  <a16:creationId xmlns:a16="http://schemas.microsoft.com/office/drawing/2014/main" id="{64D48C27-BB1A-4823-A443-015D3F33D993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90" name="Rechthoek 189">
              <a:extLst>
                <a:ext uri="{FF2B5EF4-FFF2-40B4-BE49-F238E27FC236}">
                  <a16:creationId xmlns:a16="http://schemas.microsoft.com/office/drawing/2014/main" id="{BEB22BF0-3D93-414F-A7B3-2351DCD99A1A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91" name="Groep 190">
              <a:extLst>
                <a:ext uri="{FF2B5EF4-FFF2-40B4-BE49-F238E27FC236}">
                  <a16:creationId xmlns:a16="http://schemas.microsoft.com/office/drawing/2014/main" id="{54F49805-AF53-4F64-9134-2143E3366D7A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14" name="Rechthoek 213">
                <a:extLst>
                  <a:ext uri="{FF2B5EF4-FFF2-40B4-BE49-F238E27FC236}">
                    <a16:creationId xmlns:a16="http://schemas.microsoft.com/office/drawing/2014/main" id="{BCD25DD8-823E-4B7E-B7B0-13D17CAB580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215" name="Rechte verbindingslijn 214">
                <a:extLst>
                  <a:ext uri="{FF2B5EF4-FFF2-40B4-BE49-F238E27FC236}">
                    <a16:creationId xmlns:a16="http://schemas.microsoft.com/office/drawing/2014/main" id="{33E5E6E1-3393-41CE-93A2-B7598FA7A493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16" name="Gelijkbenige driehoek 215">
                <a:extLst>
                  <a:ext uri="{FF2B5EF4-FFF2-40B4-BE49-F238E27FC236}">
                    <a16:creationId xmlns:a16="http://schemas.microsoft.com/office/drawing/2014/main" id="{0EFF64C7-776F-46BE-8E63-D62188A7373E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9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2" name="Ovaal 191">
              <a:extLst>
                <a:ext uri="{FF2B5EF4-FFF2-40B4-BE49-F238E27FC236}">
                  <a16:creationId xmlns:a16="http://schemas.microsoft.com/office/drawing/2014/main" id="{D6244077-97B8-47EA-BD88-FA58B0A2A76B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93" name="Rechthoek 192">
              <a:extLst>
                <a:ext uri="{FF2B5EF4-FFF2-40B4-BE49-F238E27FC236}">
                  <a16:creationId xmlns:a16="http://schemas.microsoft.com/office/drawing/2014/main" id="{12921ED2-79F9-478F-AB8D-A73202D42C3A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194" name="Groep 193">
              <a:extLst>
                <a:ext uri="{FF2B5EF4-FFF2-40B4-BE49-F238E27FC236}">
                  <a16:creationId xmlns:a16="http://schemas.microsoft.com/office/drawing/2014/main" id="{04BC90B6-CD1B-4BF9-9EB1-B83DA3DB072E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1DF17966-AB2B-4F61-9D9B-3415E87EA04C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201" name="Groep 200">
                  <a:extLst>
                    <a:ext uri="{FF2B5EF4-FFF2-40B4-BE49-F238E27FC236}">
                      <a16:creationId xmlns:a16="http://schemas.microsoft.com/office/drawing/2014/main" id="{08E0BA5F-41AA-4787-B772-1824E6D03984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08" name="Groep 207">
                    <a:extLst>
                      <a:ext uri="{FF2B5EF4-FFF2-40B4-BE49-F238E27FC236}">
                        <a16:creationId xmlns:a16="http://schemas.microsoft.com/office/drawing/2014/main" id="{364B03A2-F1F0-418F-9447-522EC6BF952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11" name="Rechthoek 210">
                      <a:extLst>
                        <a:ext uri="{FF2B5EF4-FFF2-40B4-BE49-F238E27FC236}">
                          <a16:creationId xmlns:a16="http://schemas.microsoft.com/office/drawing/2014/main" id="{8E4D8ECD-5E8D-48C1-8870-EE24E5750C7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2" name="Rechthoek 211">
                      <a:extLst>
                        <a:ext uri="{FF2B5EF4-FFF2-40B4-BE49-F238E27FC236}">
                          <a16:creationId xmlns:a16="http://schemas.microsoft.com/office/drawing/2014/main" id="{825C9E5B-EFBC-494B-A9D2-5CB4C7D91DD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800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13" name="Ovaal 212">
                      <a:extLst>
                        <a:ext uri="{FF2B5EF4-FFF2-40B4-BE49-F238E27FC236}">
                          <a16:creationId xmlns:a16="http://schemas.microsoft.com/office/drawing/2014/main" id="{7D2845D7-5673-4037-B315-84608D2BB5A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09" name="Afbeelding 208">
                    <a:extLst>
                      <a:ext uri="{FF2B5EF4-FFF2-40B4-BE49-F238E27FC236}">
                        <a16:creationId xmlns:a16="http://schemas.microsoft.com/office/drawing/2014/main" id="{D028B0E8-B5B0-47D1-92E4-7C973A6AC87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10" name="Afbeelding 209">
                    <a:extLst>
                      <a:ext uri="{FF2B5EF4-FFF2-40B4-BE49-F238E27FC236}">
                        <a16:creationId xmlns:a16="http://schemas.microsoft.com/office/drawing/2014/main" id="{8F452874-E9A5-413B-BDE6-028B28ABB62E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2" name="Groep 201">
                  <a:extLst>
                    <a:ext uri="{FF2B5EF4-FFF2-40B4-BE49-F238E27FC236}">
                      <a16:creationId xmlns:a16="http://schemas.microsoft.com/office/drawing/2014/main" id="{DDC90887-00B8-45D4-8DCA-811FE66B022F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6" name="Rechthoek 205">
                    <a:extLst>
                      <a:ext uri="{FF2B5EF4-FFF2-40B4-BE49-F238E27FC236}">
                        <a16:creationId xmlns:a16="http://schemas.microsoft.com/office/drawing/2014/main" id="{AB3204B0-0BCC-4055-9404-0601FEFA7EA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7" name="Rechthoek 206">
                    <a:extLst>
                      <a:ext uri="{FF2B5EF4-FFF2-40B4-BE49-F238E27FC236}">
                        <a16:creationId xmlns:a16="http://schemas.microsoft.com/office/drawing/2014/main" id="{0BBB4447-BF0D-4D26-83F1-C7A0B9D6E24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03" name="Groep 202">
                  <a:extLst>
                    <a:ext uri="{FF2B5EF4-FFF2-40B4-BE49-F238E27FC236}">
                      <a16:creationId xmlns:a16="http://schemas.microsoft.com/office/drawing/2014/main" id="{3D0BCBDA-4162-4044-97C4-5FDB3FAFCE1A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04" name="Rechthoek 203">
                    <a:extLst>
                      <a:ext uri="{FF2B5EF4-FFF2-40B4-BE49-F238E27FC236}">
                        <a16:creationId xmlns:a16="http://schemas.microsoft.com/office/drawing/2014/main" id="{A7979858-2D55-40B0-B469-790C60E18EC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5" name="Rechthoek 204">
                    <a:extLst>
                      <a:ext uri="{FF2B5EF4-FFF2-40B4-BE49-F238E27FC236}">
                        <a16:creationId xmlns:a16="http://schemas.microsoft.com/office/drawing/2014/main" id="{09350B06-5C52-49D9-9351-423CB4E43DE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en-GB" sz="1000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99" name="Rechthoek 198">
                <a:extLst>
                  <a:ext uri="{FF2B5EF4-FFF2-40B4-BE49-F238E27FC236}">
                    <a16:creationId xmlns:a16="http://schemas.microsoft.com/office/drawing/2014/main" id="{DA03EB90-26BF-4142-9C82-1D2ECEE0B1BF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200" name="Gelijkbenige driehoek 199">
                <a:extLst>
                  <a:ext uri="{FF2B5EF4-FFF2-40B4-BE49-F238E27FC236}">
                    <a16:creationId xmlns:a16="http://schemas.microsoft.com/office/drawing/2014/main" id="{8173B093-CF6E-4B37-9703-5798F28A9D01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5" name="ICOON_info">
              <a:extLst>
                <a:ext uri="{FF2B5EF4-FFF2-40B4-BE49-F238E27FC236}">
                  <a16:creationId xmlns:a16="http://schemas.microsoft.com/office/drawing/2014/main" id="{CC2CF2C1-89D9-47DD-A76D-279135D8C39A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196" name="Ovaal 195">
                <a:extLst>
                  <a:ext uri="{FF2B5EF4-FFF2-40B4-BE49-F238E27FC236}">
                    <a16:creationId xmlns:a16="http://schemas.microsoft.com/office/drawing/2014/main" id="{CE883A17-C1DB-4CBB-8FEB-7A30E8875824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Graphic 163" descr="Informatie">
                <a:extLst>
                  <a:ext uri="{FF2B5EF4-FFF2-40B4-BE49-F238E27FC236}">
                    <a16:creationId xmlns:a16="http://schemas.microsoft.com/office/drawing/2014/main" id="{44608F85-EC4B-478D-94AC-68DD26FAF93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23" name="INSTRUCTION">
            <a:extLst>
              <a:ext uri="{FF2B5EF4-FFF2-40B4-BE49-F238E27FC236}">
                <a16:creationId xmlns:a16="http://schemas.microsoft.com/office/drawing/2014/main" id="{84888538-DAF0-4374-9B2D-FC3B256B77EC}"/>
              </a:ext>
            </a:extLst>
          </p:cNvPr>
          <p:cNvGrpSpPr/>
          <p:nvPr userDrawn="1"/>
        </p:nvGrpSpPr>
        <p:grpSpPr>
          <a:xfrm>
            <a:off x="-3786437" y="0"/>
            <a:ext cx="3693386" cy="5359349"/>
            <a:chOff x="-3786437" y="0"/>
            <a:chExt cx="3693386" cy="5359349"/>
          </a:xfrm>
        </p:grpSpPr>
        <p:sp>
          <p:nvSpPr>
            <p:cNvPr id="224" name="Rechthoek 223">
              <a:extLst>
                <a:ext uri="{FF2B5EF4-FFF2-40B4-BE49-F238E27FC236}">
                  <a16:creationId xmlns:a16="http://schemas.microsoft.com/office/drawing/2014/main" id="{0118B447-97B2-49A5-8B38-3B19AF18261A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400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225" name="Ovaal 224">
              <a:extLst>
                <a:ext uri="{FF2B5EF4-FFF2-40B4-BE49-F238E27FC236}">
                  <a16:creationId xmlns:a16="http://schemas.microsoft.com/office/drawing/2014/main" id="{93CB56A9-DC04-472E-A344-EBD6897E592D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26" name="Rechthoek 225">
              <a:extLst>
                <a:ext uri="{FF2B5EF4-FFF2-40B4-BE49-F238E27FC236}">
                  <a16:creationId xmlns:a16="http://schemas.microsoft.com/office/drawing/2014/main" id="{C38F1535-D6E5-45AD-8ABA-098BAC065792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7800" marR="0" lvl="0" indent="-17780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27" name="Ovaal 226">
              <a:extLst>
                <a:ext uri="{FF2B5EF4-FFF2-40B4-BE49-F238E27FC236}">
                  <a16:creationId xmlns:a16="http://schemas.microsoft.com/office/drawing/2014/main" id="{E7834C63-BB9C-43E6-AF6B-C6521CE37904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28" name="Rechthoek 227">
              <a:extLst>
                <a:ext uri="{FF2B5EF4-FFF2-40B4-BE49-F238E27FC236}">
                  <a16:creationId xmlns:a16="http://schemas.microsoft.com/office/drawing/2014/main" id="{D447FE96-DB1C-4B54-A665-E0403876A9A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29" name="Rechthoek 228">
              <a:extLst>
                <a:ext uri="{FF2B5EF4-FFF2-40B4-BE49-F238E27FC236}">
                  <a16:creationId xmlns:a16="http://schemas.microsoft.com/office/drawing/2014/main" id="{72CED05B-3B06-4CD8-9139-33AE6A5C3675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61950" marR="0" lvl="0" indent="-18415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30" name="Ovaal 229">
              <a:extLst>
                <a:ext uri="{FF2B5EF4-FFF2-40B4-BE49-F238E27FC236}">
                  <a16:creationId xmlns:a16="http://schemas.microsoft.com/office/drawing/2014/main" id="{0954B432-61D6-407A-91D7-CA4E13AB2D66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1" name="Rechthoek 230">
              <a:extLst>
                <a:ext uri="{FF2B5EF4-FFF2-40B4-BE49-F238E27FC236}">
                  <a16:creationId xmlns:a16="http://schemas.microsoft.com/office/drawing/2014/main" id="{7D7EA990-4808-4578-8AC9-2867C6C41527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32" name="Ovaal 231">
              <a:extLst>
                <a:ext uri="{FF2B5EF4-FFF2-40B4-BE49-F238E27FC236}">
                  <a16:creationId xmlns:a16="http://schemas.microsoft.com/office/drawing/2014/main" id="{C79AA876-4DC4-470D-A8DC-0947ACACD8A4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33" name="Rechthoek 232">
              <a:extLst>
                <a:ext uri="{FF2B5EF4-FFF2-40B4-BE49-F238E27FC236}">
                  <a16:creationId xmlns:a16="http://schemas.microsoft.com/office/drawing/2014/main" id="{8D656036-8AE9-46C3-9542-7D85E57E84C6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 (blue)</a:t>
              </a:r>
            </a:p>
          </p:txBody>
        </p:sp>
        <p:sp>
          <p:nvSpPr>
            <p:cNvPr id="234" name="Ovaal 233">
              <a:extLst>
                <a:ext uri="{FF2B5EF4-FFF2-40B4-BE49-F238E27FC236}">
                  <a16:creationId xmlns:a16="http://schemas.microsoft.com/office/drawing/2014/main" id="{E6F09285-784D-472C-A1FA-63052A81841D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35" name="Rechthoek 234">
              <a:extLst>
                <a:ext uri="{FF2B5EF4-FFF2-40B4-BE49-F238E27FC236}">
                  <a16:creationId xmlns:a16="http://schemas.microsoft.com/office/drawing/2014/main" id="{83F390E8-4115-48F1-A43C-A947634D8B5E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Subtitle (black)</a:t>
              </a:r>
            </a:p>
          </p:txBody>
        </p:sp>
        <p:sp>
          <p:nvSpPr>
            <p:cNvPr id="236" name="Ovaal 235">
              <a:extLst>
                <a:ext uri="{FF2B5EF4-FFF2-40B4-BE49-F238E27FC236}">
                  <a16:creationId xmlns:a16="http://schemas.microsoft.com/office/drawing/2014/main" id="{9272E3B8-F1D5-4987-92EB-88A8AC553A06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37" name="Rechthoek 236">
              <a:extLst>
                <a:ext uri="{FF2B5EF4-FFF2-40B4-BE49-F238E27FC236}">
                  <a16:creationId xmlns:a16="http://schemas.microsoft.com/office/drawing/2014/main" id="{249781AF-BA3F-4751-88BB-814AFB0BB01B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4625" marR="0" lvl="0" indent="-17462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238" name="Ovaal 237">
              <a:extLst>
                <a:ext uri="{FF2B5EF4-FFF2-40B4-BE49-F238E27FC236}">
                  <a16:creationId xmlns:a16="http://schemas.microsoft.com/office/drawing/2014/main" id="{F305868B-49E4-4954-91B0-4787BE1BC496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39" name="Rechthoek 238">
              <a:extLst>
                <a:ext uri="{FF2B5EF4-FFF2-40B4-BE49-F238E27FC236}">
                  <a16:creationId xmlns:a16="http://schemas.microsoft.com/office/drawing/2014/main" id="{80EE3327-984E-4388-AEAB-B8BBA81C6C70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74625" marR="0" lvl="0" indent="-174625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40" name="Ovaal 239">
              <a:extLst>
                <a:ext uri="{FF2B5EF4-FFF2-40B4-BE49-F238E27FC236}">
                  <a16:creationId xmlns:a16="http://schemas.microsoft.com/office/drawing/2014/main" id="{68C6D3BC-DD63-45D4-A9FD-4894B6805CAC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41" name="Rechthoek 240">
              <a:extLst>
                <a:ext uri="{FF2B5EF4-FFF2-40B4-BE49-F238E27FC236}">
                  <a16:creationId xmlns:a16="http://schemas.microsoft.com/office/drawing/2014/main" id="{627F081F-D478-40E7-9A1F-A7AF28FD498A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050" b="0" i="1" u="none" strike="noStrike" kern="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42" name="Ovaal 241">
              <a:extLst>
                <a:ext uri="{FF2B5EF4-FFF2-40B4-BE49-F238E27FC236}">
                  <a16:creationId xmlns:a16="http://schemas.microsoft.com/office/drawing/2014/main" id="{EBB47E83-886E-4F8E-9B4F-10ED4E0A34C6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43" name="Rechthoek 242">
              <a:extLst>
                <a:ext uri="{FF2B5EF4-FFF2-40B4-BE49-F238E27FC236}">
                  <a16:creationId xmlns:a16="http://schemas.microsoft.com/office/drawing/2014/main" id="{58C6CE1E-C2B6-4F0B-A1D3-497A257B55B4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Header</a:t>
              </a:r>
            </a:p>
          </p:txBody>
        </p:sp>
        <p:sp>
          <p:nvSpPr>
            <p:cNvPr id="244" name="Rechthoek 243">
              <a:extLst>
                <a:ext uri="{FF2B5EF4-FFF2-40B4-BE49-F238E27FC236}">
                  <a16:creationId xmlns:a16="http://schemas.microsoft.com/office/drawing/2014/main" id="{D4128E28-C4A7-47C9-9C57-72F003D6D38C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GB" sz="1200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en-GB" sz="1200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en-GB" sz="1200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en-GB" sz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en-GB" sz="1200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245" name="ICOON_info">
              <a:extLst>
                <a:ext uri="{FF2B5EF4-FFF2-40B4-BE49-F238E27FC236}">
                  <a16:creationId xmlns:a16="http://schemas.microsoft.com/office/drawing/2014/main" id="{4316B1E5-D239-459F-9514-3D553BE8CD76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287" name="Ovaal 286">
                <a:extLst>
                  <a:ext uri="{FF2B5EF4-FFF2-40B4-BE49-F238E27FC236}">
                    <a16:creationId xmlns:a16="http://schemas.microsoft.com/office/drawing/2014/main" id="{FAEB8A52-25CB-44F3-98CA-C4F139AD327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GB" sz="1600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Graphic 163" descr="Informatie">
                <a:extLst>
                  <a:ext uri="{FF2B5EF4-FFF2-40B4-BE49-F238E27FC236}">
                    <a16:creationId xmlns:a16="http://schemas.microsoft.com/office/drawing/2014/main" id="{8CFBA3D2-A990-4F6C-AE0C-6B495BDEFB64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sz="200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46" name="VOORBEELD">
              <a:extLst>
                <a:ext uri="{FF2B5EF4-FFF2-40B4-BE49-F238E27FC236}">
                  <a16:creationId xmlns:a16="http://schemas.microsoft.com/office/drawing/2014/main" id="{336B2C83-1EE4-4217-86D6-504866780BDE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247" name="Rechthoek 246">
                <a:extLst>
                  <a:ext uri="{FF2B5EF4-FFF2-40B4-BE49-F238E27FC236}">
                    <a16:creationId xmlns:a16="http://schemas.microsoft.com/office/drawing/2014/main" id="{C65EE03C-3766-47CE-BCBC-8354743879E8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9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248" name="Rechthoek 247">
                <a:extLst>
                  <a:ext uri="{FF2B5EF4-FFF2-40B4-BE49-F238E27FC236}">
                    <a16:creationId xmlns:a16="http://schemas.microsoft.com/office/drawing/2014/main" id="{98B50960-5239-4E0A-8025-CB80DBC6C6F1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49" name="Groep 248">
                <a:extLst>
                  <a:ext uri="{FF2B5EF4-FFF2-40B4-BE49-F238E27FC236}">
                    <a16:creationId xmlns:a16="http://schemas.microsoft.com/office/drawing/2014/main" id="{181E298D-A8A8-48D2-8976-4DBF33885739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280" name="Groep 279">
                  <a:extLst>
                    <a:ext uri="{FF2B5EF4-FFF2-40B4-BE49-F238E27FC236}">
                      <a16:creationId xmlns:a16="http://schemas.microsoft.com/office/drawing/2014/main" id="{458B9AAC-7EF8-4652-A622-8FFD9311065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82" name="Rechte verbindingslijn 281">
                    <a:extLst>
                      <a:ext uri="{FF2B5EF4-FFF2-40B4-BE49-F238E27FC236}">
                        <a16:creationId xmlns:a16="http://schemas.microsoft.com/office/drawing/2014/main" id="{44ADC595-DF44-4F58-A6D4-1F755558C09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3" name="Rechte verbindingslijn 282">
                    <a:extLst>
                      <a:ext uri="{FF2B5EF4-FFF2-40B4-BE49-F238E27FC236}">
                        <a16:creationId xmlns:a16="http://schemas.microsoft.com/office/drawing/2014/main" id="{4C446AE1-EEBC-4603-AB99-6FD5D801A47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4" name="Rechte verbindingslijn 283">
                    <a:extLst>
                      <a:ext uri="{FF2B5EF4-FFF2-40B4-BE49-F238E27FC236}">
                        <a16:creationId xmlns:a16="http://schemas.microsoft.com/office/drawing/2014/main" id="{C3C24263-2AA6-4768-A1AD-7D23B0226DF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5" name="Rechte verbindingslijn 284">
                    <a:extLst>
                      <a:ext uri="{FF2B5EF4-FFF2-40B4-BE49-F238E27FC236}">
                        <a16:creationId xmlns:a16="http://schemas.microsoft.com/office/drawing/2014/main" id="{E0D65BD4-860C-420B-84BD-C4DC187911E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86" name="Rechte verbindingslijn 285">
                    <a:extLst>
                      <a:ext uri="{FF2B5EF4-FFF2-40B4-BE49-F238E27FC236}">
                        <a16:creationId xmlns:a16="http://schemas.microsoft.com/office/drawing/2014/main" id="{A90401AD-4E21-43E1-89EA-B4683E9DE1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81" name="Pijl: rechts 280">
                  <a:extLst>
                    <a:ext uri="{FF2B5EF4-FFF2-40B4-BE49-F238E27FC236}">
                      <a16:creationId xmlns:a16="http://schemas.microsoft.com/office/drawing/2014/main" id="{AF460A6D-DF36-4F7B-8FEE-84495880F48A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0" name="Groep 249">
                <a:extLst>
                  <a:ext uri="{FF2B5EF4-FFF2-40B4-BE49-F238E27FC236}">
                    <a16:creationId xmlns:a16="http://schemas.microsoft.com/office/drawing/2014/main" id="{60181F46-0F2D-4A1A-A823-C69093755347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273" name="Groep 272">
                  <a:extLst>
                    <a:ext uri="{FF2B5EF4-FFF2-40B4-BE49-F238E27FC236}">
                      <a16:creationId xmlns:a16="http://schemas.microsoft.com/office/drawing/2014/main" id="{B52860C8-EC43-4212-8E64-9DB0B25CAFE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75" name="Rechte verbindingslijn 274">
                    <a:extLst>
                      <a:ext uri="{FF2B5EF4-FFF2-40B4-BE49-F238E27FC236}">
                        <a16:creationId xmlns:a16="http://schemas.microsoft.com/office/drawing/2014/main" id="{4D7E7C3C-9352-4D76-9368-52A40120119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6" name="Rechte verbindingslijn 275">
                    <a:extLst>
                      <a:ext uri="{FF2B5EF4-FFF2-40B4-BE49-F238E27FC236}">
                        <a16:creationId xmlns:a16="http://schemas.microsoft.com/office/drawing/2014/main" id="{4D124648-F309-4174-B822-BBE405050B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7" name="Rechte verbindingslijn 276">
                    <a:extLst>
                      <a:ext uri="{FF2B5EF4-FFF2-40B4-BE49-F238E27FC236}">
                        <a16:creationId xmlns:a16="http://schemas.microsoft.com/office/drawing/2014/main" id="{9D6DFB93-2745-4DBF-834C-29DEF4A6474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8" name="Rechte verbindingslijn 277">
                    <a:extLst>
                      <a:ext uri="{FF2B5EF4-FFF2-40B4-BE49-F238E27FC236}">
                        <a16:creationId xmlns:a16="http://schemas.microsoft.com/office/drawing/2014/main" id="{2D3FB990-9136-4544-87D9-58C7320CCAF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9" name="Rechte verbindingslijn 278">
                    <a:extLst>
                      <a:ext uri="{FF2B5EF4-FFF2-40B4-BE49-F238E27FC236}">
                        <a16:creationId xmlns:a16="http://schemas.microsoft.com/office/drawing/2014/main" id="{3DBAECBC-D313-4766-8A20-1F71EA303BD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74" name="Pijl: rechts 273">
                  <a:extLst>
                    <a:ext uri="{FF2B5EF4-FFF2-40B4-BE49-F238E27FC236}">
                      <a16:creationId xmlns:a16="http://schemas.microsoft.com/office/drawing/2014/main" id="{C2D57C3A-76BF-4F03-99D4-1520F1EB5A78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251" name="Rechte verbindingslijn 250">
                <a:extLst>
                  <a:ext uri="{FF2B5EF4-FFF2-40B4-BE49-F238E27FC236}">
                    <a16:creationId xmlns:a16="http://schemas.microsoft.com/office/drawing/2014/main" id="{0213969E-6C2D-4E50-BBBB-246C22E931C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252" name="Rechte verbindingslijn 251">
                <a:extLst>
                  <a:ext uri="{FF2B5EF4-FFF2-40B4-BE49-F238E27FC236}">
                    <a16:creationId xmlns:a16="http://schemas.microsoft.com/office/drawing/2014/main" id="{57C200DE-1406-4ABA-BD9D-1B9475B0C5E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253" name="Rechthoek 252">
                <a:extLst>
                  <a:ext uri="{FF2B5EF4-FFF2-40B4-BE49-F238E27FC236}">
                    <a16:creationId xmlns:a16="http://schemas.microsoft.com/office/drawing/2014/main" id="{7969D561-ED19-4ACE-9579-4EBB6F6A962F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254" name="Rechthoek 253">
                <a:extLst>
                  <a:ext uri="{FF2B5EF4-FFF2-40B4-BE49-F238E27FC236}">
                    <a16:creationId xmlns:a16="http://schemas.microsoft.com/office/drawing/2014/main" id="{2583C7B9-8BA1-427F-AC06-64A04881CB3B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255" name="Groep 254">
                <a:extLst>
                  <a:ext uri="{FF2B5EF4-FFF2-40B4-BE49-F238E27FC236}">
                    <a16:creationId xmlns:a16="http://schemas.microsoft.com/office/drawing/2014/main" id="{4C000644-1835-4D7F-845C-7165EF7D2760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265" name="Rechthoek 264">
                  <a:extLst>
                    <a:ext uri="{FF2B5EF4-FFF2-40B4-BE49-F238E27FC236}">
                      <a16:creationId xmlns:a16="http://schemas.microsoft.com/office/drawing/2014/main" id="{F673D2E5-4D56-4E5C-9B1D-2C4F1454B2B3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66" name="Groep 265">
                  <a:extLst>
                    <a:ext uri="{FF2B5EF4-FFF2-40B4-BE49-F238E27FC236}">
                      <a16:creationId xmlns:a16="http://schemas.microsoft.com/office/drawing/2014/main" id="{B4BD418A-ED58-4769-8EF9-7B3ED3A821F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68" name="Rechte verbindingslijn 267">
                    <a:extLst>
                      <a:ext uri="{FF2B5EF4-FFF2-40B4-BE49-F238E27FC236}">
                        <a16:creationId xmlns:a16="http://schemas.microsoft.com/office/drawing/2014/main" id="{4A8774A0-81C4-4996-B31E-210EAA69EE0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9" name="Rechte verbindingslijn 268">
                    <a:extLst>
                      <a:ext uri="{FF2B5EF4-FFF2-40B4-BE49-F238E27FC236}">
                        <a16:creationId xmlns:a16="http://schemas.microsoft.com/office/drawing/2014/main" id="{935CCA45-C34B-4A9E-8734-394715BBC0E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0" name="Rechte verbindingslijn 269">
                    <a:extLst>
                      <a:ext uri="{FF2B5EF4-FFF2-40B4-BE49-F238E27FC236}">
                        <a16:creationId xmlns:a16="http://schemas.microsoft.com/office/drawing/2014/main" id="{A06EBE31-BAD5-4AE9-A41E-5298CD156D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1" name="Rechte verbindingslijn 270">
                    <a:extLst>
                      <a:ext uri="{FF2B5EF4-FFF2-40B4-BE49-F238E27FC236}">
                        <a16:creationId xmlns:a16="http://schemas.microsoft.com/office/drawing/2014/main" id="{7C98BFA7-81EA-4467-B922-6166E623EF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72" name="Rechte verbindingslijn 271">
                    <a:extLst>
                      <a:ext uri="{FF2B5EF4-FFF2-40B4-BE49-F238E27FC236}">
                        <a16:creationId xmlns:a16="http://schemas.microsoft.com/office/drawing/2014/main" id="{3A6FE1DE-8F21-4367-A3BA-A7CAFA994F6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67" name="Pijl: rechts 266">
                  <a:extLst>
                    <a:ext uri="{FF2B5EF4-FFF2-40B4-BE49-F238E27FC236}">
                      <a16:creationId xmlns:a16="http://schemas.microsoft.com/office/drawing/2014/main" id="{A3DC9AE9-DCD2-40EC-90DD-CD8392C8E980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6" name="Groep 255">
                <a:extLst>
                  <a:ext uri="{FF2B5EF4-FFF2-40B4-BE49-F238E27FC236}">
                    <a16:creationId xmlns:a16="http://schemas.microsoft.com/office/drawing/2014/main" id="{BC854DB8-BE0C-4DB1-B9EB-9DFAEB10C281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257" name="Rechthoek 256">
                  <a:extLst>
                    <a:ext uri="{FF2B5EF4-FFF2-40B4-BE49-F238E27FC236}">
                      <a16:creationId xmlns:a16="http://schemas.microsoft.com/office/drawing/2014/main" id="{0FBE5FFE-132C-4303-BAEA-90C4A1F4AD70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 sz="10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58" name="Groep 257">
                  <a:extLst>
                    <a:ext uri="{FF2B5EF4-FFF2-40B4-BE49-F238E27FC236}">
                      <a16:creationId xmlns:a16="http://schemas.microsoft.com/office/drawing/2014/main" id="{F86D028C-5BB2-4060-B655-3BB43A8261B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60" name="Rechte verbindingslijn 259">
                    <a:extLst>
                      <a:ext uri="{FF2B5EF4-FFF2-40B4-BE49-F238E27FC236}">
                        <a16:creationId xmlns:a16="http://schemas.microsoft.com/office/drawing/2014/main" id="{2D791707-CC21-4CB6-AFBB-B0BCECBBC8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1" name="Rechte verbindingslijn 260">
                    <a:extLst>
                      <a:ext uri="{FF2B5EF4-FFF2-40B4-BE49-F238E27FC236}">
                        <a16:creationId xmlns:a16="http://schemas.microsoft.com/office/drawing/2014/main" id="{B5BDBFDE-4C23-47A6-AF25-5C0104A4908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2" name="Rechte verbindingslijn 261">
                    <a:extLst>
                      <a:ext uri="{FF2B5EF4-FFF2-40B4-BE49-F238E27FC236}">
                        <a16:creationId xmlns:a16="http://schemas.microsoft.com/office/drawing/2014/main" id="{D2E8E82D-EACC-459B-83F3-96B6FC141FA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3" name="Rechte verbindingslijn 262">
                    <a:extLst>
                      <a:ext uri="{FF2B5EF4-FFF2-40B4-BE49-F238E27FC236}">
                        <a16:creationId xmlns:a16="http://schemas.microsoft.com/office/drawing/2014/main" id="{6CD3EFE0-7AF8-4BDC-B333-194DD721F8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64" name="Rechte verbindingslijn 263">
                    <a:extLst>
                      <a:ext uri="{FF2B5EF4-FFF2-40B4-BE49-F238E27FC236}">
                        <a16:creationId xmlns:a16="http://schemas.microsoft.com/office/drawing/2014/main" id="{AB9277C5-2607-4091-B15D-5C9E4D6397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59" name="Pijl: rechts 258">
                  <a:extLst>
                    <a:ext uri="{FF2B5EF4-FFF2-40B4-BE49-F238E27FC236}">
                      <a16:creationId xmlns:a16="http://schemas.microsoft.com/office/drawing/2014/main" id="{6ABEBD6D-4F59-4DC7-911D-63357ACD8A3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63315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- COLOR_PALETTE">
            <a:extLst>
              <a:ext uri="{FF2B5EF4-FFF2-40B4-BE49-F238E27FC236}">
                <a16:creationId xmlns:a16="http://schemas.microsoft.com/office/drawing/2014/main" id="{DEC8A894-2FAA-45AE-A684-216ADFB0AAA9}"/>
              </a:ext>
            </a:extLst>
          </p:cNvPr>
          <p:cNvGrpSpPr/>
          <p:nvPr userDrawn="1"/>
        </p:nvGrpSpPr>
        <p:grpSpPr>
          <a:xfrm rot="16200000">
            <a:off x="11410472" y="-944800"/>
            <a:ext cx="194715" cy="1368341"/>
            <a:chOff x="-481180" y="2063033"/>
            <a:chExt cx="278130" cy="1954526"/>
          </a:xfrm>
        </p:grpSpPr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7784E5A4-E537-4FBA-A1B1-006A1A6F97A1}"/>
                </a:ext>
              </a:extLst>
            </p:cNvPr>
            <p:cNvSpPr/>
            <p:nvPr userDrawn="1"/>
          </p:nvSpPr>
          <p:spPr>
            <a:xfrm>
              <a:off x="-481180" y="2063033"/>
              <a:ext cx="278130" cy="27812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600" noProof="0"/>
                <a:t> 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D6AF62E2-EB6F-4B00-852B-A4325BC94427}"/>
                </a:ext>
              </a:extLst>
            </p:cNvPr>
            <p:cNvSpPr/>
            <p:nvPr userDrawn="1"/>
          </p:nvSpPr>
          <p:spPr>
            <a:xfrm>
              <a:off x="-481180" y="2398312"/>
              <a:ext cx="278130" cy="27812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600" noProof="0"/>
                <a:t> 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2576B363-D689-4F0C-9DC0-FA4E6507C4A7}"/>
                </a:ext>
              </a:extLst>
            </p:cNvPr>
            <p:cNvSpPr/>
            <p:nvPr userDrawn="1"/>
          </p:nvSpPr>
          <p:spPr>
            <a:xfrm>
              <a:off x="-481180" y="2733593"/>
              <a:ext cx="278130" cy="27812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600" noProof="0"/>
                <a:t> 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0A77EB77-C2F0-4420-A1E9-9FAD14443CA9}"/>
                </a:ext>
              </a:extLst>
            </p:cNvPr>
            <p:cNvSpPr/>
            <p:nvPr userDrawn="1"/>
          </p:nvSpPr>
          <p:spPr>
            <a:xfrm>
              <a:off x="-481180" y="3068872"/>
              <a:ext cx="278130" cy="2781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600" noProof="0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8A789616-CA27-436B-B100-8C44FC494AF8}"/>
                </a:ext>
              </a:extLst>
            </p:cNvPr>
            <p:cNvSpPr/>
            <p:nvPr userDrawn="1"/>
          </p:nvSpPr>
          <p:spPr>
            <a:xfrm>
              <a:off x="-481180" y="3404151"/>
              <a:ext cx="278130" cy="27812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600" noProof="0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CC00AEBF-8D99-400B-93C7-B7036A79C77E}"/>
                </a:ext>
              </a:extLst>
            </p:cNvPr>
            <p:cNvSpPr/>
            <p:nvPr userDrawn="1"/>
          </p:nvSpPr>
          <p:spPr>
            <a:xfrm>
              <a:off x="-481180" y="3739430"/>
              <a:ext cx="278130" cy="27812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600" noProof="0"/>
            </a:p>
          </p:txBody>
        </p:sp>
      </p:grpSp>
      <p:sp>
        <p:nvSpPr>
          <p:cNvPr id="9" name="- INDELING">
            <a:extLst>
              <a:ext uri="{FF2B5EF4-FFF2-40B4-BE49-F238E27FC236}">
                <a16:creationId xmlns:a16="http://schemas.microsoft.com/office/drawing/2014/main" id="{2AB37561-797D-4863-B856-F5FB526E59F9}"/>
              </a:ext>
            </a:extLst>
          </p:cNvPr>
          <p:cNvSpPr txBox="1"/>
          <p:nvPr userDrawn="1"/>
        </p:nvSpPr>
        <p:spPr>
          <a:xfrm>
            <a:off x="0" y="-501519"/>
            <a:ext cx="12192000" cy="1263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en-GB" sz="1000" b="0" cap="all" spc="50" baseline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layout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59CAD7F8-CB3B-41C7-A2C9-1FAD9C45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7" y="556165"/>
            <a:ext cx="11114087" cy="709102"/>
          </a:xfrm>
          <a:prstGeom prst="rect">
            <a:avLst/>
          </a:prstGeom>
        </p:spPr>
        <p:txBody>
          <a:bodyPr vert="horz" lIns="0" tIns="900000" rIns="0" bIns="0" rtlCol="0" anchor="b" anchorCtr="0">
            <a:noAutofit/>
          </a:bodyPr>
          <a:lstStyle/>
          <a:p>
            <a:r>
              <a:rPr lang="en-GB"/>
              <a:t>Title</a:t>
            </a:r>
            <a:br>
              <a:rPr lang="en-GB"/>
            </a:br>
            <a:r>
              <a:rPr lang="en-GB"/>
              <a:t>max. 2 lines</a:t>
            </a:r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D97971DD-7A5D-4F9B-A0F8-717136D27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987" y="1802098"/>
            <a:ext cx="11109529" cy="4311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Bullet</a:t>
            </a:r>
          </a:p>
          <a:p>
            <a:pPr lvl="1"/>
            <a:r>
              <a:rPr lang="en-GB"/>
              <a:t>Sub-bullet</a:t>
            </a:r>
          </a:p>
          <a:p>
            <a:pPr lvl="2"/>
            <a:r>
              <a:rPr lang="en-GB"/>
              <a:t>Default text</a:t>
            </a:r>
          </a:p>
          <a:p>
            <a:pPr lvl="2"/>
            <a:endParaRPr lang="en-GB"/>
          </a:p>
          <a:p>
            <a:pPr lvl="3"/>
            <a:r>
              <a:rPr lang="en-GB"/>
              <a:t>Subtitle (blue)</a:t>
            </a:r>
          </a:p>
          <a:p>
            <a:pPr lvl="4"/>
            <a:r>
              <a:rPr lang="en-GB"/>
              <a:t>Subtitle (black)</a:t>
            </a:r>
          </a:p>
          <a:p>
            <a:pPr lvl="4"/>
            <a:endParaRPr lang="en-GB"/>
          </a:p>
          <a:p>
            <a:pPr lvl="5"/>
            <a:r>
              <a:rPr lang="en-GB"/>
              <a:t>Header</a:t>
            </a:r>
          </a:p>
          <a:p>
            <a:pPr lvl="6"/>
            <a:r>
              <a:rPr lang="en-GB"/>
              <a:t>Numerical bullet</a:t>
            </a:r>
          </a:p>
          <a:p>
            <a:pPr lvl="7"/>
            <a:r>
              <a:rPr lang="en-GB"/>
              <a:t>Bullet</a:t>
            </a:r>
          </a:p>
          <a:p>
            <a:pPr lvl="7"/>
            <a:endParaRPr lang="en-GB"/>
          </a:p>
          <a:p>
            <a:pPr lvl="8"/>
            <a:r>
              <a:rPr lang="en-GB"/>
              <a:t>*Source</a:t>
            </a:r>
          </a:p>
        </p:txBody>
      </p:sp>
      <p:sp>
        <p:nvSpPr>
          <p:cNvPr id="4" name="datum">
            <a:extLst>
              <a:ext uri="{FF2B5EF4-FFF2-40B4-BE49-F238E27FC236}">
                <a16:creationId xmlns:a16="http://schemas.microsoft.com/office/drawing/2014/main" id="{94F027EE-D1B2-46D1-9E7E-0C057151C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60975" y="6403883"/>
            <a:ext cx="692841" cy="1263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ysClr val="windowText" lastClr="000000"/>
                </a:solidFill>
              </a:defRPr>
            </a:lvl1pPr>
          </a:lstStyle>
          <a:p>
            <a:fld id="{2B57FAEF-6770-4885-85AA-CDEB795B5AEE}" type="datetime1">
              <a:rPr lang="en-GB" smtClean="0"/>
              <a:t>14/09/2023</a:t>
            </a:fld>
            <a:endParaRPr lang="en-GB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4C03C96F-78F1-4061-A5A0-F408B3C45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33074" y="6403883"/>
            <a:ext cx="8210926" cy="1263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1">
                <a:solidFill>
                  <a:sysClr val="windowText" lastClr="000000"/>
                </a:solidFill>
              </a:defRPr>
            </a:lvl1pPr>
          </a:lstStyle>
          <a:p>
            <a:r>
              <a:rPr lang="en-GB" b="1"/>
              <a:t>Footer</a:t>
            </a:r>
          </a:p>
        </p:txBody>
      </p:sp>
      <p:sp>
        <p:nvSpPr>
          <p:cNvPr id="6" name="dianummer">
            <a:extLst>
              <a:ext uri="{FF2B5EF4-FFF2-40B4-BE49-F238E27FC236}">
                <a16:creationId xmlns:a16="http://schemas.microsoft.com/office/drawing/2014/main" id="{765DEFEE-3C48-4E2C-AE36-21BB1A74F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7484" y="6403883"/>
            <a:ext cx="263767" cy="1263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>
                <a:solidFill>
                  <a:sysClr val="windowText" lastClr="000000"/>
                </a:solidFill>
              </a:defRPr>
            </a:lvl1pPr>
          </a:lstStyle>
          <a:p>
            <a:pPr algn="l"/>
            <a:fld id="{361A1203-CA3D-4D48-AFA0-9D668419C1D5}" type="slidenum">
              <a:rPr lang="en-GB" smtClean="0"/>
              <a:pPr algn="l"/>
              <a:t>‹nr.›</a:t>
            </a:fld>
            <a:endParaRPr lang="en-GB"/>
          </a:p>
        </p:txBody>
      </p:sp>
      <p:sp>
        <p:nvSpPr>
          <p:cNvPr id="16" name="Tijdelijke aanduiding voor tekst 3926">
            <a:extLst>
              <a:ext uri="{FF2B5EF4-FFF2-40B4-BE49-F238E27FC236}">
                <a16:creationId xmlns:a16="http://schemas.microsoft.com/office/drawing/2014/main" id="{7642A336-CEF6-49D9-BE20-8BF9852C1CA7}"/>
              </a:ext>
            </a:extLst>
          </p:cNvPr>
          <p:cNvSpPr txBox="1">
            <a:spLocks/>
          </p:cNvSpPr>
          <p:nvPr userDrawn="1"/>
        </p:nvSpPr>
        <p:spPr>
          <a:xfrm>
            <a:off x="10493319" y="6236865"/>
            <a:ext cx="1151197" cy="474616"/>
          </a:xfrm>
          <a:prstGeom prst="rect">
            <a:avLst/>
          </a:prstGeom>
          <a:blipFill>
            <a:blip r:embed="rId32">
              <a:biLevel thresh="50000"/>
            </a:blip>
            <a:srcRect/>
            <a:stretch>
              <a:fillRect l="-2831" t="-3769" r="-5320" b="-3769"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Invention" panose="020B0503020008020204" pitchFamily="34" charset="0"/>
              <a:buChar char="‑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ts val="3200"/>
              </a:lnSpc>
              <a:spcBef>
                <a:spcPts val="500"/>
              </a:spcBef>
              <a:buFont typeface="Arial" panose="020B0604020202020204" pitchFamily="34" charset="0"/>
              <a:buNone/>
              <a:defRPr sz="3400" b="0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tabLst/>
              <a:defRPr sz="1800" b="1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63525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525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5303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7" r:id="rId2"/>
    <p:sldLayoutId id="2147483678" r:id="rId3"/>
    <p:sldLayoutId id="2147483689" r:id="rId4"/>
    <p:sldLayoutId id="2147483650" r:id="rId5"/>
    <p:sldLayoutId id="2147483675" r:id="rId6"/>
    <p:sldLayoutId id="2147483674" r:id="rId7"/>
    <p:sldLayoutId id="2147483681" r:id="rId8"/>
    <p:sldLayoutId id="2147483697" r:id="rId9"/>
    <p:sldLayoutId id="2147483679" r:id="rId10"/>
    <p:sldLayoutId id="2147483698" r:id="rId11"/>
    <p:sldLayoutId id="2147483653" r:id="rId12"/>
    <p:sldLayoutId id="2147483699" r:id="rId13"/>
    <p:sldLayoutId id="2147483683" r:id="rId14"/>
    <p:sldLayoutId id="2147483680" r:id="rId15"/>
    <p:sldLayoutId id="2147483651" r:id="rId16"/>
    <p:sldLayoutId id="2147483700" r:id="rId17"/>
    <p:sldLayoutId id="2147483684" r:id="rId18"/>
    <p:sldLayoutId id="2147483701" r:id="rId19"/>
    <p:sldLayoutId id="2147483686" r:id="rId20"/>
    <p:sldLayoutId id="2147483702" r:id="rId21"/>
    <p:sldLayoutId id="2147483688" r:id="rId22"/>
    <p:sldLayoutId id="2147483692" r:id="rId23"/>
    <p:sldLayoutId id="2147483693" r:id="rId24"/>
    <p:sldLayoutId id="2147483703" r:id="rId25"/>
    <p:sldLayoutId id="2147483704" r:id="rId26"/>
    <p:sldLayoutId id="2147483696" r:id="rId27"/>
    <p:sldLayoutId id="2147483690" r:id="rId28"/>
    <p:sldLayoutId id="2147483676" r:id="rId29"/>
    <p:sldLayoutId id="2147483691" r:id="rId3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49275" indent="-28575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b="1" i="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None/>
        <a:tabLst/>
        <a:defRPr sz="1800" b="1" kern="1200" cap="none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263525" indent="-263525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9875" indent="-269875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200" i="1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-2">
          <p15:clr>
            <a:srgbClr val="F26B43"/>
          </p15:clr>
        </p15:guide>
        <p15:guide id="2" pos="7679">
          <p15:clr>
            <a:srgbClr val="F26B43"/>
          </p15:clr>
        </p15:guide>
        <p15:guide id="4" orient="horz">
          <p15:clr>
            <a:srgbClr val="F26B43"/>
          </p15:clr>
        </p15:guide>
        <p15:guide id="5" orient="horz" pos="4320">
          <p15:clr>
            <a:srgbClr val="F26B43"/>
          </p15:clr>
        </p15:guide>
        <p15:guide id="7" pos="7338">
          <p15:clr>
            <a:srgbClr val="5ACBF0"/>
          </p15:clr>
        </p15:guide>
        <p15:guide id="8" orient="horz" pos="3845" userDrawn="1">
          <p15:clr>
            <a:srgbClr val="5ACBF0"/>
          </p15:clr>
        </p15:guide>
        <p15:guide id="9" pos="337">
          <p15:clr>
            <a:srgbClr val="5ACBF0"/>
          </p15:clr>
        </p15:guide>
        <p15:guide id="10" orient="horz" pos="346" userDrawn="1">
          <p15:clr>
            <a:srgbClr val="5ACBF0"/>
          </p15:clr>
        </p15:guide>
        <p15:guide id="11" orient="horz" pos="1130" userDrawn="1">
          <p15:clr>
            <a:srgbClr val="5ACBF0"/>
          </p15:clr>
        </p15:guide>
        <p15:guide id="12" orient="horz" pos="799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39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1B3955-461B-2BC3-626D-2E9A2192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CSS Basics</a:t>
            </a:r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31100B4-32EA-CAF6-88A0-99E1888B1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0549" y="476672"/>
            <a:ext cx="3903429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70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7937-A28C-4C9B-877C-6A6C11CE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93489" cy="1510286"/>
          </a:xfrm>
        </p:spPr>
        <p:txBody>
          <a:bodyPr/>
          <a:lstStyle/>
          <a:p>
            <a:r>
              <a:rPr lang="nl-NL" sz="3200"/>
              <a:t>In-class </a:t>
            </a:r>
            <a:r>
              <a:rPr lang="nl-NL" sz="3200" err="1"/>
              <a:t>assignment</a:t>
            </a:r>
            <a:endParaRPr lang="en-NL" sz="32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4C072-C0EA-2807-B3A5-44FFF9032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690" y="1793875"/>
            <a:ext cx="10300838" cy="50641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Create a folder called ‘</a:t>
            </a:r>
            <a:r>
              <a:rPr lang="en-US" sz="2000" err="1"/>
              <a:t>css_basics</a:t>
            </a:r>
            <a:r>
              <a:rPr lang="en-US" sz="2000"/>
              <a:t>’ in your web markup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Add a file called ‘index.html’ to it with a basic HTML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Add a folder called ‘</a:t>
            </a:r>
            <a:r>
              <a:rPr lang="en-US" sz="2000" err="1"/>
              <a:t>css</a:t>
            </a:r>
            <a:r>
              <a:rPr lang="en-US" sz="2000"/>
              <a:t>’ to the ‘</a:t>
            </a:r>
            <a:r>
              <a:rPr lang="en-US" sz="2000" err="1"/>
              <a:t>css_basics</a:t>
            </a:r>
            <a:r>
              <a:rPr lang="en-US" sz="2000"/>
              <a:t>’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Add a file called ‘style.css’ to the ‘</a:t>
            </a:r>
            <a:r>
              <a:rPr lang="en-US" sz="2000" err="1"/>
              <a:t>css</a:t>
            </a:r>
            <a:r>
              <a:rPr lang="en-US" sz="2000"/>
              <a:t>’ folder and link the stylesheet to the html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0" indent="0">
              <a:buNone/>
            </a:pPr>
            <a:r>
              <a:rPr lang="en-US" sz="2000"/>
              <a:t>In the HTML: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Add a H1 element with an article heading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Add a p element with some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0" indent="0">
              <a:buNone/>
            </a:pPr>
            <a:r>
              <a:rPr lang="en-US" sz="2000"/>
              <a:t>In the CSS: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Change the page background color to a dark gray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Change the page text color to a light grey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Change the H1 text color to white</a:t>
            </a:r>
          </a:p>
          <a:p>
            <a:endParaRPr lang="en-GB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E4A33-0701-8EEF-BA7D-64C684E5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1203-CA3D-4D48-AFA0-9D668419C1D5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739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332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4A99-6FDB-CEC6-E101-C82F06AC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39702" cy="1510286"/>
          </a:xfrm>
        </p:spPr>
        <p:txBody>
          <a:bodyPr/>
          <a:lstStyle/>
          <a:p>
            <a:r>
              <a:rPr lang="nl-NL" sz="3200"/>
              <a:t>CSS Definition</a:t>
            </a:r>
            <a:endParaRPr lang="en-NL" sz="32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6E239-941D-710C-EB02-8DF54783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1203-CA3D-4D48-AFA0-9D668419C1D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65754-9EAC-3FE6-E221-24C4AADDC436}"/>
              </a:ext>
            </a:extLst>
          </p:cNvPr>
          <p:cNvSpPr txBox="1"/>
          <p:nvPr/>
        </p:nvSpPr>
        <p:spPr>
          <a:xfrm>
            <a:off x="811251" y="1772816"/>
            <a:ext cx="101812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b="1" err="1"/>
              <a:t>Cascading</a:t>
            </a:r>
            <a:r>
              <a:rPr lang="nl-NL" sz="2400" b="1"/>
              <a:t> Style Sheets </a:t>
            </a:r>
            <a:r>
              <a:rPr lang="en-NL" sz="2400" b="1"/>
              <a:t>(</a:t>
            </a:r>
            <a:r>
              <a:rPr lang="nl-NL" sz="2400" b="1"/>
              <a:t>CSS</a:t>
            </a:r>
            <a:r>
              <a:rPr lang="en-NL" sz="2400" b="1"/>
              <a:t>)</a:t>
            </a:r>
            <a:r>
              <a:rPr lang="en-NL" sz="2400"/>
              <a:t> </a:t>
            </a:r>
            <a:r>
              <a:rPr lang="nl-NL" sz="2400" err="1"/>
              <a:t>contain</a:t>
            </a:r>
            <a:r>
              <a:rPr lang="nl-NL" sz="2400"/>
              <a:t> </a:t>
            </a:r>
            <a:r>
              <a:rPr lang="nl-NL" sz="2400" err="1"/>
              <a:t>the</a:t>
            </a:r>
            <a:r>
              <a:rPr lang="nl-NL" sz="2400"/>
              <a:t> styling </a:t>
            </a:r>
            <a:r>
              <a:rPr lang="nl-NL" sz="2400" err="1"/>
              <a:t>rules</a:t>
            </a:r>
            <a:r>
              <a:rPr lang="nl-NL" sz="2400"/>
              <a:t> </a:t>
            </a:r>
            <a:r>
              <a:rPr lang="nl-NL" sz="2400" err="1"/>
              <a:t>used</a:t>
            </a:r>
            <a:r>
              <a:rPr lang="nl-NL" sz="2400"/>
              <a:t> </a:t>
            </a:r>
            <a:r>
              <a:rPr lang="nl-NL" sz="2400" err="1"/>
              <a:t>to</a:t>
            </a:r>
            <a:r>
              <a:rPr lang="nl-NL" sz="2400"/>
              <a:t> display HTML pages.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2400" err="1"/>
              <a:t>One</a:t>
            </a:r>
            <a:r>
              <a:rPr lang="nl-NL" sz="2400"/>
              <a:t> </a:t>
            </a:r>
            <a:r>
              <a:rPr lang="nl-NL" sz="2400" err="1"/>
              <a:t>stylesheet</a:t>
            </a:r>
            <a:r>
              <a:rPr lang="nl-NL" sz="2400"/>
              <a:t> </a:t>
            </a:r>
            <a:r>
              <a:rPr lang="nl-NL" sz="2400" err="1"/>
              <a:t>can</a:t>
            </a:r>
            <a:r>
              <a:rPr lang="nl-NL" sz="2400"/>
              <a:t> </a:t>
            </a:r>
            <a:r>
              <a:rPr lang="nl-NL" sz="2400" err="1"/>
              <a:t>be</a:t>
            </a:r>
            <a:r>
              <a:rPr lang="nl-NL" sz="2400"/>
              <a:t> </a:t>
            </a:r>
            <a:r>
              <a:rPr lang="nl-NL" sz="2400" err="1"/>
              <a:t>used</a:t>
            </a:r>
            <a:r>
              <a:rPr lang="nl-NL" sz="2400"/>
              <a:t> on multiple HTML pages.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NL" sz="2400"/>
          </a:p>
          <a:p>
            <a:endParaRPr lang="en-NL" sz="2400"/>
          </a:p>
        </p:txBody>
      </p:sp>
      <p:pic>
        <p:nvPicPr>
          <p:cNvPr id="5" name="Picture 2" descr="Image result for css file">
            <a:extLst>
              <a:ext uri="{FF2B5EF4-FFF2-40B4-BE49-F238E27FC236}">
                <a16:creationId xmlns:a16="http://schemas.microsoft.com/office/drawing/2014/main" id="{5C5C7E58-3E9A-DB99-19B3-7888D2E84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72" y="4169051"/>
            <a:ext cx="1272925" cy="127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lated image">
            <a:extLst>
              <a:ext uri="{FF2B5EF4-FFF2-40B4-BE49-F238E27FC236}">
                <a16:creationId xmlns:a16="http://schemas.microsoft.com/office/drawing/2014/main" id="{69B33359-6C1E-55BC-6909-567052C9F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416" y="4183494"/>
            <a:ext cx="1082658" cy="108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elated image">
            <a:extLst>
              <a:ext uri="{FF2B5EF4-FFF2-40B4-BE49-F238E27FC236}">
                <a16:creationId xmlns:a16="http://schemas.microsoft.com/office/drawing/2014/main" id="{2270AA36-AADC-2491-B8F0-B6F858AB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607" y="3086393"/>
            <a:ext cx="1082658" cy="108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lated image">
            <a:extLst>
              <a:ext uri="{FF2B5EF4-FFF2-40B4-BE49-F238E27FC236}">
                <a16:creationId xmlns:a16="http://schemas.microsoft.com/office/drawing/2014/main" id="{F6818393-B688-0584-69C4-8A50AAA72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607" y="4968271"/>
            <a:ext cx="1082658" cy="108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A68E54AC-1DFB-C3C7-7515-EEB408D66D5B}"/>
              </a:ext>
            </a:extLst>
          </p:cNvPr>
          <p:cNvCxnSpPr>
            <a:cxnSpLocks/>
          </p:cNvCxnSpPr>
          <p:nvPr/>
        </p:nvCxnSpPr>
        <p:spPr>
          <a:xfrm flipV="1">
            <a:off x="5789072" y="4792990"/>
            <a:ext cx="1963450" cy="576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CCF78812-5525-2895-D7C1-A8F245843036}"/>
              </a:ext>
            </a:extLst>
          </p:cNvPr>
          <p:cNvCxnSpPr>
            <a:cxnSpLocks/>
          </p:cNvCxnSpPr>
          <p:nvPr/>
        </p:nvCxnSpPr>
        <p:spPr>
          <a:xfrm>
            <a:off x="5786751" y="4956684"/>
            <a:ext cx="2902712" cy="648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FA806A43-13A7-FBAB-404B-3A549EBD3AA7}"/>
              </a:ext>
            </a:extLst>
          </p:cNvPr>
          <p:cNvCxnSpPr>
            <a:cxnSpLocks/>
          </p:cNvCxnSpPr>
          <p:nvPr/>
        </p:nvCxnSpPr>
        <p:spPr>
          <a:xfrm flipV="1">
            <a:off x="5757461" y="3669999"/>
            <a:ext cx="2932002" cy="10850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18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7937-A28C-4C9B-877C-6A6C11CE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484449" cy="1510286"/>
          </a:xfrm>
        </p:spPr>
        <p:txBody>
          <a:bodyPr/>
          <a:lstStyle/>
          <a:p>
            <a:r>
              <a:rPr lang="nl-NL" sz="3200"/>
              <a:t>CSS Syntax</a:t>
            </a:r>
            <a:endParaRPr lang="en-NL" sz="32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4C072-C0EA-2807-B3A5-44FFF9032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690" y="1793874"/>
            <a:ext cx="10876902" cy="4515445"/>
          </a:xfrm>
        </p:spPr>
        <p:txBody>
          <a:bodyPr/>
          <a:lstStyle/>
          <a:p>
            <a:pPr marL="0" indent="0">
              <a:buNone/>
            </a:pPr>
            <a:r>
              <a:rPr lang="en-US" sz="2400">
                <a:cs typeface="Arial"/>
              </a:rPr>
              <a:t>CSS rules follow this structure:			Example:</a:t>
            </a:r>
          </a:p>
          <a:p>
            <a:pPr marL="0" indent="0">
              <a:buFont typeface="Arial" pitchFamily="34" charset="0"/>
              <a:buNone/>
            </a:pPr>
            <a:endParaRPr lang="en-GB" sz="3200" i="1">
              <a:solidFill>
                <a:srgbClr val="0029F6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GB" sz="3200" i="1">
                <a:solidFill>
                  <a:srgbClr val="0029F6"/>
                </a:solidFill>
                <a:latin typeface="Consolas" panose="020B0609020204030204" pitchFamily="49" charset="0"/>
              </a:rPr>
              <a:t>selector</a:t>
            </a:r>
            <a:r>
              <a:rPr lang="en-GB" sz="3200" i="1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GB" sz="3200" i="1">
                <a:solidFill>
                  <a:srgbClr val="6F2C91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GB" sz="3200" i="1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GB" sz="3200" i="1">
                <a:solidFill>
                  <a:srgbClr val="6F2C91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   property</a:t>
            </a:r>
            <a:r>
              <a:rPr lang="en-GB" sz="3200" i="1">
                <a:solidFill>
                  <a:prstClr val="black"/>
                </a:solidFill>
                <a:latin typeface="Consolas" panose="020B0609020204030204" pitchFamily="49" charset="0"/>
              </a:rPr>
              <a:t>: value; 	</a:t>
            </a:r>
          </a:p>
          <a:p>
            <a:pPr marL="0" indent="0">
              <a:buFont typeface="Arial" pitchFamily="34" charset="0"/>
              <a:buNone/>
            </a:pPr>
            <a:r>
              <a:rPr lang="en-GB" sz="3200" i="1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GB" sz="3200" i="1">
              <a:solidFill>
                <a:srgbClr val="6F2C9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>
              <a:cs typeface="Arial"/>
            </a:endParaRPr>
          </a:p>
          <a:p>
            <a:pPr marL="0" indent="0">
              <a:buNone/>
            </a:pPr>
            <a:endParaRPr lang="en-US" sz="240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E4A33-0701-8EEF-BA7D-64C684E5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1203-CA3D-4D48-AFA0-9D668419C1D5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C04DD93-B568-2716-303D-B288D10B4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9" t="48457" r="48377"/>
          <a:stretch/>
        </p:blipFill>
        <p:spPr>
          <a:xfrm>
            <a:off x="6942967" y="2903856"/>
            <a:ext cx="4887460" cy="180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46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7937-A28C-4C9B-877C-6A6C11CE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12212" cy="1510286"/>
          </a:xfrm>
        </p:spPr>
        <p:txBody>
          <a:bodyPr/>
          <a:lstStyle/>
          <a:p>
            <a:r>
              <a:rPr lang="nl-NL" sz="3200"/>
              <a:t>Embedded CSS</a:t>
            </a:r>
            <a:endParaRPr lang="en-NL" sz="32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4C072-C0EA-2807-B3A5-44FFF9032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690" y="1793874"/>
            <a:ext cx="10876902" cy="4515445"/>
          </a:xfrm>
        </p:spPr>
        <p:txBody>
          <a:bodyPr/>
          <a:lstStyle/>
          <a:p>
            <a:pPr marL="0" indent="0">
              <a:buNone/>
            </a:pPr>
            <a:r>
              <a:rPr lang="nl-NL" sz="2400">
                <a:cs typeface="Arial"/>
              </a:rPr>
              <a:t>It is </a:t>
            </a:r>
            <a:r>
              <a:rPr lang="nl-NL" sz="2400" err="1">
                <a:cs typeface="Arial"/>
              </a:rPr>
              <a:t>possible</a:t>
            </a:r>
            <a:r>
              <a:rPr lang="nl-NL" sz="2400">
                <a:cs typeface="Arial"/>
              </a:rPr>
              <a:t> </a:t>
            </a:r>
            <a:r>
              <a:rPr lang="nl-NL" sz="2400" err="1">
                <a:cs typeface="Arial"/>
              </a:rPr>
              <a:t>to</a:t>
            </a:r>
            <a:r>
              <a:rPr lang="nl-NL" sz="2400">
                <a:cs typeface="Arial"/>
              </a:rPr>
              <a:t> ‘</a:t>
            </a:r>
            <a:r>
              <a:rPr lang="nl-NL" sz="2400" err="1">
                <a:cs typeface="Arial"/>
              </a:rPr>
              <a:t>embed</a:t>
            </a:r>
            <a:r>
              <a:rPr lang="nl-NL" sz="2400">
                <a:cs typeface="Arial"/>
              </a:rPr>
              <a:t>’ a </a:t>
            </a:r>
            <a:r>
              <a:rPr lang="nl-NL" sz="2400" err="1">
                <a:cs typeface="Arial"/>
              </a:rPr>
              <a:t>stylesheet</a:t>
            </a:r>
            <a:r>
              <a:rPr lang="nl-NL" sz="2400">
                <a:cs typeface="Arial"/>
              </a:rPr>
              <a:t> in </a:t>
            </a:r>
            <a:r>
              <a:rPr lang="nl-NL" sz="2400" err="1">
                <a:cs typeface="Arial"/>
              </a:rPr>
              <a:t>the</a:t>
            </a:r>
            <a:r>
              <a:rPr lang="nl-NL" sz="2400">
                <a:cs typeface="Arial"/>
              </a:rPr>
              <a:t> &lt;</a:t>
            </a:r>
            <a:r>
              <a:rPr lang="nl-NL" sz="2400" err="1">
                <a:cs typeface="Arial"/>
              </a:rPr>
              <a:t>head</a:t>
            </a:r>
            <a:r>
              <a:rPr lang="nl-NL" sz="2400">
                <a:cs typeface="Arial"/>
              </a:rPr>
              <a:t>&gt; element of </a:t>
            </a:r>
            <a:r>
              <a:rPr lang="nl-NL" sz="2400" err="1">
                <a:cs typeface="Arial"/>
              </a:rPr>
              <a:t>an</a:t>
            </a:r>
            <a:r>
              <a:rPr lang="nl-NL" sz="2400">
                <a:cs typeface="Arial"/>
              </a:rPr>
              <a:t> HTML page.</a:t>
            </a:r>
          </a:p>
          <a:p>
            <a:pPr marL="0" indent="0">
              <a:buNone/>
            </a:pPr>
            <a:r>
              <a:rPr lang="nl-NL" sz="2400" err="1">
                <a:cs typeface="Arial"/>
              </a:rPr>
              <a:t>This</a:t>
            </a:r>
            <a:r>
              <a:rPr lang="nl-NL" sz="2400">
                <a:cs typeface="Arial"/>
              </a:rPr>
              <a:t> is </a:t>
            </a:r>
            <a:r>
              <a:rPr lang="nl-NL" sz="2400" b="1" err="1">
                <a:cs typeface="Arial"/>
              </a:rPr>
              <a:t>not</a:t>
            </a:r>
            <a:r>
              <a:rPr lang="nl-NL" sz="2400">
                <a:cs typeface="Arial"/>
              </a:rPr>
              <a:t> </a:t>
            </a:r>
            <a:r>
              <a:rPr lang="nl-NL" sz="2400" err="1">
                <a:cs typeface="Arial"/>
              </a:rPr>
              <a:t>allowed</a:t>
            </a:r>
            <a:r>
              <a:rPr lang="nl-NL" sz="2400">
                <a:cs typeface="Arial"/>
              </a:rPr>
              <a:t> </a:t>
            </a:r>
            <a:r>
              <a:rPr lang="nl-NL" sz="2400" err="1">
                <a:cs typeface="Arial"/>
              </a:rPr>
              <a:t>for</a:t>
            </a:r>
            <a:r>
              <a:rPr lang="nl-NL" sz="2400">
                <a:cs typeface="Arial"/>
              </a:rPr>
              <a:t> </a:t>
            </a:r>
            <a:r>
              <a:rPr lang="nl-NL" sz="2400" err="1">
                <a:cs typeface="Arial"/>
              </a:rPr>
              <a:t>the</a:t>
            </a:r>
            <a:r>
              <a:rPr lang="nl-NL" sz="2400">
                <a:cs typeface="Arial"/>
              </a:rPr>
              <a:t> web </a:t>
            </a:r>
            <a:r>
              <a:rPr lang="nl-NL" sz="2400" err="1">
                <a:cs typeface="Arial"/>
              </a:rPr>
              <a:t>markup</a:t>
            </a:r>
            <a:r>
              <a:rPr lang="nl-NL" sz="2400">
                <a:cs typeface="Arial"/>
              </a:rPr>
              <a:t> </a:t>
            </a:r>
            <a:r>
              <a:rPr lang="nl-NL" sz="2400" err="1">
                <a:cs typeface="Arial"/>
              </a:rPr>
              <a:t>assignments</a:t>
            </a:r>
            <a:r>
              <a:rPr lang="nl-NL" sz="2400">
                <a:cs typeface="Arial"/>
              </a:rPr>
              <a:t>! But </a:t>
            </a:r>
            <a:r>
              <a:rPr lang="nl-NL" sz="2400" err="1">
                <a:cs typeface="Arial"/>
              </a:rPr>
              <a:t>why</a:t>
            </a:r>
            <a:r>
              <a:rPr lang="nl-NL" sz="2400">
                <a:cs typeface="Arial"/>
              </a:rPr>
              <a:t> </a:t>
            </a:r>
            <a:r>
              <a:rPr lang="nl-NL" sz="2400" err="1">
                <a:cs typeface="Arial"/>
              </a:rPr>
              <a:t>not</a:t>
            </a:r>
            <a:r>
              <a:rPr lang="nl-NL" sz="2400">
                <a:cs typeface="Arial"/>
              </a:rPr>
              <a:t>?</a:t>
            </a:r>
          </a:p>
          <a:p>
            <a:pPr marL="0" indent="0">
              <a:buNone/>
            </a:pPr>
            <a:endParaRPr lang="nl-NL" sz="2400" i="1">
              <a:solidFill>
                <a:srgbClr val="6F2C91"/>
              </a:solidFill>
              <a:latin typeface="Consolas" panose="020B0609020204030204" pitchFamily="49" charset="0"/>
              <a:cs typeface="Arial"/>
            </a:endParaRPr>
          </a:p>
          <a:p>
            <a:pPr marL="0" indent="0">
              <a:buNone/>
            </a:pPr>
            <a:endParaRPr lang="en-GB" sz="3200" i="1">
              <a:solidFill>
                <a:srgbClr val="6F2C9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>
              <a:cs typeface="Arial"/>
            </a:endParaRPr>
          </a:p>
          <a:p>
            <a:pPr marL="0" indent="0">
              <a:buNone/>
            </a:pPr>
            <a:endParaRPr lang="en-US" sz="240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E4A33-0701-8EEF-BA7D-64C684E5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1203-CA3D-4D48-AFA0-9D668419C1D5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0049AA1-9E93-9D49-605E-48777750B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84" y="2795418"/>
            <a:ext cx="6019048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33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7937-A28C-4C9B-877C-6A6C11CE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10336" cy="1510286"/>
          </a:xfrm>
        </p:spPr>
        <p:txBody>
          <a:bodyPr/>
          <a:lstStyle/>
          <a:p>
            <a:r>
              <a:rPr lang="nl-NL" sz="3200" err="1"/>
              <a:t>Inline</a:t>
            </a:r>
            <a:r>
              <a:rPr lang="nl-NL" sz="3200"/>
              <a:t> CSS</a:t>
            </a:r>
            <a:endParaRPr lang="en-NL" sz="32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4C072-C0EA-2807-B3A5-44FFF9032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690" y="1793874"/>
            <a:ext cx="10876902" cy="4515445"/>
          </a:xfrm>
        </p:spPr>
        <p:txBody>
          <a:bodyPr/>
          <a:lstStyle/>
          <a:p>
            <a:pPr marL="0" indent="0">
              <a:buNone/>
            </a:pPr>
            <a:r>
              <a:rPr lang="nl-NL" sz="2400">
                <a:cs typeface="Arial"/>
              </a:rPr>
              <a:t>It is </a:t>
            </a:r>
            <a:r>
              <a:rPr lang="nl-NL" sz="2400" err="1">
                <a:cs typeface="Arial"/>
              </a:rPr>
              <a:t>possible</a:t>
            </a:r>
            <a:r>
              <a:rPr lang="nl-NL" sz="2400">
                <a:cs typeface="Arial"/>
              </a:rPr>
              <a:t> </a:t>
            </a:r>
            <a:r>
              <a:rPr lang="nl-NL" sz="2400" err="1">
                <a:cs typeface="Arial"/>
              </a:rPr>
              <a:t>to</a:t>
            </a:r>
            <a:r>
              <a:rPr lang="nl-NL" sz="2400">
                <a:cs typeface="Arial"/>
              </a:rPr>
              <a:t> </a:t>
            </a:r>
            <a:r>
              <a:rPr lang="nl-NL" sz="2400" err="1">
                <a:cs typeface="Arial"/>
              </a:rPr>
              <a:t>write</a:t>
            </a:r>
            <a:r>
              <a:rPr lang="nl-NL" sz="2400">
                <a:cs typeface="Arial"/>
              </a:rPr>
              <a:t> </a:t>
            </a:r>
            <a:r>
              <a:rPr lang="nl-NL" sz="2400" err="1">
                <a:cs typeface="Arial"/>
              </a:rPr>
              <a:t>style</a:t>
            </a:r>
            <a:r>
              <a:rPr lang="nl-NL" sz="2400">
                <a:cs typeface="Arial"/>
              </a:rPr>
              <a:t> </a:t>
            </a:r>
            <a:r>
              <a:rPr lang="nl-NL" sz="2400" err="1">
                <a:cs typeface="Arial"/>
              </a:rPr>
              <a:t>rules</a:t>
            </a:r>
            <a:r>
              <a:rPr lang="nl-NL" sz="2400">
                <a:cs typeface="Arial"/>
              </a:rPr>
              <a:t> ‘</a:t>
            </a:r>
            <a:r>
              <a:rPr lang="nl-NL" sz="2400" err="1">
                <a:cs typeface="Arial"/>
              </a:rPr>
              <a:t>inline</a:t>
            </a:r>
            <a:r>
              <a:rPr lang="nl-NL" sz="2400">
                <a:cs typeface="Arial"/>
              </a:rPr>
              <a:t>’ in </a:t>
            </a:r>
            <a:r>
              <a:rPr lang="nl-NL" sz="2400" err="1">
                <a:cs typeface="Arial"/>
              </a:rPr>
              <a:t>an</a:t>
            </a:r>
            <a:r>
              <a:rPr lang="nl-NL" sz="2400">
                <a:cs typeface="Arial"/>
              </a:rPr>
              <a:t> HTML document.</a:t>
            </a:r>
          </a:p>
          <a:p>
            <a:pPr marL="0" indent="0">
              <a:buNone/>
            </a:pPr>
            <a:r>
              <a:rPr lang="nl-NL" sz="2400" err="1">
                <a:cs typeface="Arial"/>
              </a:rPr>
              <a:t>Again</a:t>
            </a:r>
            <a:r>
              <a:rPr lang="nl-NL" sz="2400">
                <a:cs typeface="Arial"/>
              </a:rPr>
              <a:t>, </a:t>
            </a:r>
            <a:r>
              <a:rPr lang="nl-NL" sz="2400" err="1">
                <a:cs typeface="Arial"/>
              </a:rPr>
              <a:t>this</a:t>
            </a:r>
            <a:r>
              <a:rPr lang="nl-NL" sz="2400">
                <a:cs typeface="Arial"/>
              </a:rPr>
              <a:t> is </a:t>
            </a:r>
            <a:r>
              <a:rPr lang="nl-NL" sz="2400" b="1" err="1">
                <a:cs typeface="Arial"/>
              </a:rPr>
              <a:t>not</a:t>
            </a:r>
            <a:r>
              <a:rPr lang="nl-NL" sz="2400">
                <a:cs typeface="Arial"/>
              </a:rPr>
              <a:t> </a:t>
            </a:r>
            <a:r>
              <a:rPr lang="nl-NL" sz="2400" err="1">
                <a:cs typeface="Arial"/>
              </a:rPr>
              <a:t>allowed</a:t>
            </a:r>
            <a:r>
              <a:rPr lang="nl-NL" sz="2400">
                <a:cs typeface="Arial"/>
              </a:rPr>
              <a:t> </a:t>
            </a:r>
            <a:r>
              <a:rPr lang="nl-NL" sz="2400" err="1">
                <a:cs typeface="Arial"/>
              </a:rPr>
              <a:t>for</a:t>
            </a:r>
            <a:r>
              <a:rPr lang="nl-NL" sz="2400">
                <a:cs typeface="Arial"/>
              </a:rPr>
              <a:t> </a:t>
            </a:r>
            <a:r>
              <a:rPr lang="nl-NL" sz="2400" err="1">
                <a:cs typeface="Arial"/>
              </a:rPr>
              <a:t>the</a:t>
            </a:r>
            <a:r>
              <a:rPr lang="nl-NL" sz="2400">
                <a:cs typeface="Arial"/>
              </a:rPr>
              <a:t> web </a:t>
            </a:r>
            <a:r>
              <a:rPr lang="nl-NL" sz="2400" err="1">
                <a:cs typeface="Arial"/>
              </a:rPr>
              <a:t>markup</a:t>
            </a:r>
            <a:r>
              <a:rPr lang="nl-NL" sz="2400">
                <a:cs typeface="Arial"/>
              </a:rPr>
              <a:t> </a:t>
            </a:r>
            <a:r>
              <a:rPr lang="nl-NL" sz="2400" err="1">
                <a:cs typeface="Arial"/>
              </a:rPr>
              <a:t>assignments</a:t>
            </a:r>
            <a:r>
              <a:rPr lang="nl-NL" sz="2400">
                <a:cs typeface="Arial"/>
              </a:rPr>
              <a:t>! </a:t>
            </a:r>
            <a:endParaRPr lang="nl-NL" sz="2400" i="1">
              <a:solidFill>
                <a:srgbClr val="6F2C91"/>
              </a:solidFill>
              <a:latin typeface="Consolas" panose="020B0609020204030204" pitchFamily="49" charset="0"/>
              <a:cs typeface="Arial"/>
            </a:endParaRPr>
          </a:p>
          <a:p>
            <a:pPr marL="0" indent="0">
              <a:buNone/>
            </a:pPr>
            <a:endParaRPr lang="en-GB" sz="3200" i="1">
              <a:solidFill>
                <a:srgbClr val="6F2C9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>
              <a:cs typeface="Arial"/>
            </a:endParaRPr>
          </a:p>
          <a:p>
            <a:pPr marL="0" indent="0">
              <a:buNone/>
            </a:pPr>
            <a:endParaRPr lang="en-US" sz="240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E4A33-0701-8EEF-BA7D-64C684E5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1203-CA3D-4D48-AFA0-9D668419C1D5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816E94B-60FC-BD92-71D2-A14FDF3DC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84" y="3068121"/>
            <a:ext cx="6333333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6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7937-A28C-4C9B-877C-6A6C11CE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34517" cy="1510286"/>
          </a:xfrm>
        </p:spPr>
        <p:txBody>
          <a:bodyPr/>
          <a:lstStyle/>
          <a:p>
            <a:r>
              <a:rPr lang="nl-NL" sz="3200" err="1"/>
              <a:t>External</a:t>
            </a:r>
            <a:r>
              <a:rPr lang="nl-NL" sz="3200"/>
              <a:t> CSS</a:t>
            </a:r>
            <a:endParaRPr lang="en-NL" sz="32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4C072-C0EA-2807-B3A5-44FFF9032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690" y="1793874"/>
            <a:ext cx="10876902" cy="4515445"/>
          </a:xfrm>
        </p:spPr>
        <p:txBody>
          <a:bodyPr/>
          <a:lstStyle/>
          <a:p>
            <a:pPr marL="0" indent="0">
              <a:buNone/>
            </a:pPr>
            <a:r>
              <a:rPr lang="nl-NL" sz="2400" err="1">
                <a:cs typeface="Arial"/>
              </a:rPr>
              <a:t>Instead</a:t>
            </a:r>
            <a:r>
              <a:rPr lang="nl-NL" sz="2400">
                <a:cs typeface="Arial"/>
              </a:rPr>
              <a:t>, we </a:t>
            </a:r>
            <a:r>
              <a:rPr lang="nl-NL" sz="2400" err="1">
                <a:cs typeface="Arial"/>
              </a:rPr>
              <a:t>write</a:t>
            </a:r>
            <a:r>
              <a:rPr lang="nl-NL" sz="2400">
                <a:cs typeface="Arial"/>
              </a:rPr>
              <a:t> </a:t>
            </a:r>
            <a:r>
              <a:rPr lang="nl-NL" sz="2400" err="1">
                <a:cs typeface="Arial"/>
              </a:rPr>
              <a:t>our</a:t>
            </a:r>
            <a:r>
              <a:rPr lang="nl-NL" sz="2400">
                <a:cs typeface="Arial"/>
              </a:rPr>
              <a:t> CSS code in separate .</a:t>
            </a:r>
            <a:r>
              <a:rPr lang="nl-NL" sz="2400" err="1">
                <a:cs typeface="Arial"/>
              </a:rPr>
              <a:t>css</a:t>
            </a:r>
            <a:r>
              <a:rPr lang="nl-NL" sz="2400">
                <a:cs typeface="Arial"/>
              </a:rPr>
              <a:t> files, </a:t>
            </a:r>
            <a:r>
              <a:rPr lang="nl-NL" sz="2400" err="1">
                <a:cs typeface="Arial"/>
              </a:rPr>
              <a:t>which</a:t>
            </a:r>
            <a:r>
              <a:rPr lang="nl-NL" sz="2400">
                <a:cs typeface="Arial"/>
              </a:rPr>
              <a:t> we </a:t>
            </a:r>
            <a:r>
              <a:rPr lang="nl-NL" sz="2400" err="1">
                <a:cs typeface="Arial"/>
              </a:rPr>
              <a:t>then</a:t>
            </a:r>
            <a:r>
              <a:rPr lang="nl-NL" sz="2400">
                <a:cs typeface="Arial"/>
              </a:rPr>
              <a:t> link in </a:t>
            </a:r>
            <a:r>
              <a:rPr lang="nl-NL" sz="2400" err="1">
                <a:cs typeface="Arial"/>
              </a:rPr>
              <a:t>the</a:t>
            </a:r>
            <a:r>
              <a:rPr lang="nl-NL" sz="2400">
                <a:cs typeface="Arial"/>
              </a:rPr>
              <a:t> &lt;</a:t>
            </a:r>
            <a:r>
              <a:rPr lang="nl-NL" sz="2400" err="1">
                <a:cs typeface="Arial"/>
              </a:rPr>
              <a:t>head</a:t>
            </a:r>
            <a:r>
              <a:rPr lang="nl-NL" sz="2400">
                <a:cs typeface="Arial"/>
              </a:rPr>
              <a:t>&gt; element of </a:t>
            </a:r>
            <a:r>
              <a:rPr lang="nl-NL" sz="2400" err="1">
                <a:cs typeface="Arial"/>
              </a:rPr>
              <a:t>our</a:t>
            </a:r>
            <a:r>
              <a:rPr lang="nl-NL" sz="2400">
                <a:cs typeface="Arial"/>
              </a:rPr>
              <a:t> HTML pages:</a:t>
            </a:r>
            <a:endParaRPr lang="en-US" sz="240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E4A33-0701-8EEF-BA7D-64C684E5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1203-CA3D-4D48-AFA0-9D668419C1D5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82BC9C6-E71C-BDE2-A32E-AE697E8E6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8"/>
          <a:stretch/>
        </p:blipFill>
        <p:spPr>
          <a:xfrm>
            <a:off x="2109456" y="2669930"/>
            <a:ext cx="5032285" cy="4104762"/>
          </a:xfrm>
          <a:prstGeom prst="rect">
            <a:avLst/>
          </a:prstGeom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12182956-A49F-0B30-42D2-28622C2F86A5}"/>
              </a:ext>
            </a:extLst>
          </p:cNvPr>
          <p:cNvSpPr/>
          <p:nvPr/>
        </p:nvSpPr>
        <p:spPr>
          <a:xfrm>
            <a:off x="2227067" y="3779768"/>
            <a:ext cx="4638874" cy="1601113"/>
          </a:xfrm>
          <a:prstGeom prst="ellipse">
            <a:avLst/>
          </a:prstGeom>
          <a:noFill/>
          <a:ln w="76200">
            <a:solidFill>
              <a:srgbClr val="F78C1E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4197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7937-A28C-4C9B-877C-6A6C11CE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29333" cy="1510286"/>
          </a:xfrm>
        </p:spPr>
        <p:txBody>
          <a:bodyPr/>
          <a:lstStyle/>
          <a:p>
            <a:r>
              <a:rPr lang="nl-NL" sz="3200" err="1"/>
              <a:t>Linking</a:t>
            </a:r>
            <a:r>
              <a:rPr lang="nl-NL" sz="3200"/>
              <a:t> CSS</a:t>
            </a:r>
            <a:endParaRPr lang="en-NL" sz="32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4C072-C0EA-2807-B3A5-44FFF9032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1247" y="1896922"/>
            <a:ext cx="3637108" cy="3821878"/>
          </a:xfrm>
        </p:spPr>
        <p:txBody>
          <a:bodyPr/>
          <a:lstStyle/>
          <a:p>
            <a:r>
              <a:rPr lang="en-US" sz="2400">
                <a:cs typeface="Arial"/>
              </a:rPr>
              <a:t>Asset files can be linked relative to the current directory.</a:t>
            </a:r>
          </a:p>
          <a:p>
            <a:r>
              <a:rPr lang="en-US" sz="2400">
                <a:cs typeface="Arial"/>
              </a:rPr>
              <a:t>Using “../” navigates up one directory from the current one.</a:t>
            </a:r>
          </a:p>
          <a:p>
            <a:r>
              <a:rPr lang="en-US" sz="2400">
                <a:cs typeface="Arial"/>
              </a:rPr>
              <a:t>“./” is at the same location in the file hierarchy.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E4A33-0701-8EEF-BA7D-64C684E5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1203-CA3D-4D48-AFA0-9D668419C1D5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FE977E7-BB99-5049-C2D6-3C71B49DA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354" y="598987"/>
            <a:ext cx="7772400" cy="503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83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7937-A28C-4C9B-877C-6A6C11CE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27765" cy="1510286"/>
          </a:xfrm>
        </p:spPr>
        <p:txBody>
          <a:bodyPr/>
          <a:lstStyle/>
          <a:p>
            <a:r>
              <a:rPr lang="nl-NL" sz="3200"/>
              <a:t>CSS  class </a:t>
            </a:r>
            <a:r>
              <a:rPr lang="nl-NL" sz="3200" err="1"/>
              <a:t>selector</a:t>
            </a:r>
            <a:endParaRPr lang="en-NL" sz="32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4C072-C0EA-2807-B3A5-44FFF9032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690" y="1793875"/>
            <a:ext cx="10300838" cy="5064125"/>
          </a:xfrm>
        </p:spPr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GB" sz="2000" i="1">
                <a:solidFill>
                  <a:srgbClr val="0029F6"/>
                </a:solidFill>
                <a:latin typeface="Consolas" panose="020B0609020204030204" pitchFamily="49" charset="0"/>
              </a:rPr>
              <a:t>h1</a:t>
            </a:r>
            <a:r>
              <a:rPr lang="en-GB" sz="2000" i="1">
                <a:solidFill>
                  <a:srgbClr val="6F2C91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GB" sz="2000" i="1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r>
              <a:rPr lang="en-GB" sz="2000" i="1">
                <a:solidFill>
                  <a:srgbClr val="6F2C91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   </a:t>
            </a:r>
            <a:r>
              <a:rPr lang="en-GB" sz="2000" i="1" err="1">
                <a:solidFill>
                  <a:srgbClr val="6F2C91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color</a:t>
            </a:r>
            <a:r>
              <a:rPr lang="en-GB" sz="2000" i="1">
                <a:solidFill>
                  <a:prstClr val="black"/>
                </a:solidFill>
                <a:latin typeface="Consolas" panose="020B0609020204030204" pitchFamily="49" charset="0"/>
              </a:rPr>
              <a:t>: </a:t>
            </a:r>
            <a:r>
              <a:rPr lang="en-GB" sz="2000" i="1" err="1">
                <a:solidFill>
                  <a:prstClr val="black"/>
                </a:solidFill>
                <a:latin typeface="Consolas" panose="020B0609020204030204" pitchFamily="49" charset="0"/>
              </a:rPr>
              <a:t>MidnightBlue</a:t>
            </a:r>
            <a:r>
              <a:rPr lang="en-GB" sz="2000" i="1">
                <a:solidFill>
                  <a:prstClr val="black"/>
                </a:solidFill>
                <a:latin typeface="Consolas" panose="020B0609020204030204" pitchFamily="49" charset="0"/>
              </a:rPr>
              <a:t>; 	}</a:t>
            </a:r>
            <a:endParaRPr lang="en-GB" sz="2000" i="1">
              <a:solidFill>
                <a:srgbClr val="6F2C9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r>
              <a:rPr lang="en-GB" sz="2000"/>
              <a:t>All of the &lt;h1&gt; elements on the page will be given this </a:t>
            </a:r>
            <a:r>
              <a:rPr lang="en-GB" sz="2000" err="1"/>
              <a:t>color</a:t>
            </a:r>
            <a:r>
              <a:rPr lang="en-GB" sz="2000"/>
              <a:t>. But what if we want some &lt;h1&gt; elements to have a different </a:t>
            </a:r>
            <a:r>
              <a:rPr lang="en-GB" sz="2000" err="1"/>
              <a:t>color</a:t>
            </a:r>
            <a:r>
              <a:rPr lang="en-GB" sz="2000"/>
              <a:t>? We can use the ‘class’ attribute in HTML.</a:t>
            </a:r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r>
              <a:rPr lang="en-GB" sz="2000" i="1">
                <a:solidFill>
                  <a:prstClr val="black"/>
                </a:solidFill>
                <a:latin typeface="Consolas" panose="020B0609020204030204" pitchFamily="49" charset="0"/>
              </a:rPr>
              <a:t>&lt;h1 class=“special-heading”&gt;This heading </a:t>
            </a:r>
            <a:r>
              <a:rPr lang="en-GB" sz="2000" i="1" err="1">
                <a:solidFill>
                  <a:prstClr val="black"/>
                </a:solidFill>
                <a:latin typeface="Consolas" panose="020B0609020204030204" pitchFamily="49" charset="0"/>
              </a:rPr>
              <a:t>wil</a:t>
            </a:r>
            <a:r>
              <a:rPr lang="en-GB" sz="2000" i="1">
                <a:solidFill>
                  <a:prstClr val="black"/>
                </a:solidFill>
                <a:latin typeface="Consolas" panose="020B0609020204030204" pitchFamily="49" charset="0"/>
              </a:rPr>
              <a:t> look different&lt;/h1&gt;</a:t>
            </a:r>
            <a:endParaRPr lang="en-GB" sz="2000" i="1">
              <a:solidFill>
                <a:srgbClr val="6F2C9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/>
          </a:p>
          <a:p>
            <a:pPr marL="0" indent="0">
              <a:buFont typeface="Arial" pitchFamily="34" charset="0"/>
              <a:buNone/>
            </a:pPr>
            <a:r>
              <a:rPr lang="en-GB" sz="2000" i="1">
                <a:solidFill>
                  <a:srgbClr val="0029F6"/>
                </a:solidFill>
                <a:latin typeface="Consolas" panose="020B0609020204030204" pitchFamily="49" charset="0"/>
              </a:rPr>
              <a:t>h1.special-heading</a:t>
            </a:r>
            <a:r>
              <a:rPr lang="en-GB" sz="2000" i="1">
                <a:solidFill>
                  <a:srgbClr val="6F2C91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Font typeface="Arial" pitchFamily="34" charset="0"/>
              <a:buNone/>
            </a:pPr>
            <a:r>
              <a:rPr lang="en-GB" sz="2000" i="1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GB" sz="2000" i="1">
                <a:solidFill>
                  <a:srgbClr val="6F2C91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   </a:t>
            </a:r>
            <a:r>
              <a:rPr lang="en-GB" sz="2000" i="1" err="1">
                <a:solidFill>
                  <a:srgbClr val="6F2C91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color</a:t>
            </a:r>
            <a:r>
              <a:rPr lang="en-GB" sz="2000" i="1">
                <a:solidFill>
                  <a:prstClr val="black"/>
                </a:solidFill>
                <a:latin typeface="Consolas" panose="020B0609020204030204" pitchFamily="49" charset="0"/>
              </a:rPr>
              <a:t>: Maroon; 	</a:t>
            </a:r>
          </a:p>
          <a:p>
            <a:pPr marL="0" indent="0">
              <a:buFont typeface="Arial" pitchFamily="34" charset="0"/>
              <a:buNone/>
            </a:pPr>
            <a:r>
              <a:rPr lang="en-GB" sz="2000" i="1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E4A33-0701-8EEF-BA7D-64C684E5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1203-CA3D-4D48-AFA0-9D668419C1D5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581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7937-A28C-4C9B-877C-6A6C11CE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12212" cy="1510286"/>
          </a:xfrm>
        </p:spPr>
        <p:txBody>
          <a:bodyPr/>
          <a:lstStyle/>
          <a:p>
            <a:r>
              <a:rPr lang="nl-NL" sz="3200"/>
              <a:t>CSS  </a:t>
            </a:r>
            <a:r>
              <a:rPr lang="nl-NL" sz="3200" err="1"/>
              <a:t>id</a:t>
            </a:r>
            <a:r>
              <a:rPr lang="nl-NL" sz="3200"/>
              <a:t> </a:t>
            </a:r>
            <a:r>
              <a:rPr lang="nl-NL" sz="3200" err="1"/>
              <a:t>selector</a:t>
            </a:r>
            <a:endParaRPr lang="en-NL" sz="32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4C072-C0EA-2807-B3A5-44FFF9032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690" y="1793875"/>
            <a:ext cx="10300838" cy="5064125"/>
          </a:xfrm>
        </p:spPr>
        <p:txBody>
          <a:bodyPr/>
          <a:lstStyle/>
          <a:p>
            <a:r>
              <a:rPr lang="en-NL" sz="2000"/>
              <a:t>In HTML an element can ha</a:t>
            </a:r>
            <a:r>
              <a:rPr lang="nl-NL" sz="2000" err="1"/>
              <a:t>ve</a:t>
            </a:r>
            <a:r>
              <a:rPr lang="en-NL" sz="2000"/>
              <a:t> an ID selector.</a:t>
            </a:r>
          </a:p>
          <a:p>
            <a:r>
              <a:rPr lang="en-NL" sz="2000"/>
              <a:t>The HTML for a main menu with an id would look like this:</a:t>
            </a:r>
          </a:p>
          <a:p>
            <a:pPr marL="263525" lvl="1" indent="0">
              <a:buNone/>
            </a:pPr>
            <a:r>
              <a:rPr lang="en-NL" sz="2000"/>
              <a:t>&lt;menu id=“main-menu”&gt;&lt;/menu&gt;</a:t>
            </a:r>
            <a:endParaRPr lang="nl-NL" sz="2000"/>
          </a:p>
          <a:p>
            <a:pPr marL="263525" lvl="1" indent="0">
              <a:buNone/>
            </a:pPr>
            <a:endParaRPr lang="en-NL" sz="2000"/>
          </a:p>
          <a:p>
            <a:r>
              <a:rPr lang="en-NL" sz="2000"/>
              <a:t>The CSS to select an id starts with the # symbol.</a:t>
            </a:r>
          </a:p>
          <a:p>
            <a:r>
              <a:rPr lang="en-NL" sz="2000"/>
              <a:t>The main menu id selector would look like this:</a:t>
            </a:r>
          </a:p>
          <a:p>
            <a:pPr marL="263525" lvl="1" indent="0">
              <a:buNone/>
            </a:pPr>
            <a:r>
              <a:rPr lang="en-NL" sz="2000"/>
              <a:t>#main-menu { font-weight: bold; }</a:t>
            </a:r>
            <a:endParaRPr lang="nl-NL" sz="2000"/>
          </a:p>
          <a:p>
            <a:pPr lvl="1"/>
            <a:endParaRPr lang="en-NL" sz="2000"/>
          </a:p>
          <a:p>
            <a:r>
              <a:rPr lang="en-NL" sz="2000"/>
              <a:t>An ID is meant to select a single item. If your selector needs to select multiple items, you should use a class instead.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E4A33-0701-8EEF-BA7D-64C684E5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1203-CA3D-4D48-AFA0-9D668419C1D5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752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1a1232e637a2c8beb88c4f2d75cd6f5586fe38"/>
</p:tagLst>
</file>

<file path=ppt/theme/theme1.xml><?xml version="1.0" encoding="utf-8"?>
<a:theme xmlns:a="http://schemas.openxmlformats.org/drawingml/2006/main" name="Techniek, Ontwerpen en Informatica - Template">
  <a:themeElements>
    <a:clrScheme name="TOI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66B3"/>
      </a:accent1>
      <a:accent2>
        <a:srgbClr val="000000"/>
      </a:accent2>
      <a:accent3>
        <a:srgbClr val="FFFF00"/>
      </a:accent3>
      <a:accent4>
        <a:srgbClr val="DBDBDB"/>
      </a:accent4>
      <a:accent5>
        <a:srgbClr val="7BC6FF"/>
      </a:accent5>
      <a:accent6>
        <a:srgbClr val="595959"/>
      </a:accent6>
      <a:hlink>
        <a:srgbClr val="0066B3"/>
      </a:hlink>
      <a:folHlink>
        <a:srgbClr val="0066B3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STRUCTIONS">
  <a:themeElements>
    <a:clrScheme name="Custom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67AE3E"/>
      </a:accent1>
      <a:accent2>
        <a:srgbClr val="000000"/>
      </a:accent2>
      <a:accent3>
        <a:srgbClr val="FFFF00"/>
      </a:accent3>
      <a:accent4>
        <a:srgbClr val="DBDBDB"/>
      </a:accent4>
      <a:accent5>
        <a:srgbClr val="67AE3E"/>
      </a:accent5>
      <a:accent6>
        <a:srgbClr val="595959"/>
      </a:accent6>
      <a:hlink>
        <a:srgbClr val="67AE3E"/>
      </a:hlink>
      <a:folHlink>
        <a:srgbClr val="67AE3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6334d56-d86e-4d81-8685-a6b9a21e1391">
      <Terms xmlns="http://schemas.microsoft.com/office/infopath/2007/PartnerControls"/>
    </lcf76f155ced4ddcb4097134ff3c332f>
    <TaxCatchAll xmlns="09fd4f44-d52f-4800-b42b-bd599953b73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6AA29DCCCF16449B5C55A63DC016A2" ma:contentTypeVersion="16" ma:contentTypeDescription="Create a new document." ma:contentTypeScope="" ma:versionID="62f97708d7472f728dd8cebd01c857c1">
  <xsd:schema xmlns:xsd="http://www.w3.org/2001/XMLSchema" xmlns:xs="http://www.w3.org/2001/XMLSchema" xmlns:p="http://schemas.microsoft.com/office/2006/metadata/properties" xmlns:ns2="06334d56-d86e-4d81-8685-a6b9a21e1391" xmlns:ns3="4a4eb794-f0a8-4ba4-847b-6c8902fc116e" xmlns:ns4="09fd4f44-d52f-4800-b42b-bd599953b73d" targetNamespace="http://schemas.microsoft.com/office/2006/metadata/properties" ma:root="true" ma:fieldsID="be909da69bf26b20e5ae7c481356eb34" ns2:_="" ns3:_="" ns4:_="">
    <xsd:import namespace="06334d56-d86e-4d81-8685-a6b9a21e1391"/>
    <xsd:import namespace="4a4eb794-f0a8-4ba4-847b-6c8902fc116e"/>
    <xsd:import namespace="09fd4f44-d52f-4800-b42b-bd599953b7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334d56-d86e-4d81-8685-a6b9a21e13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735b0e9-b196-447f-acc4-ea67084e6a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4eb794-f0a8-4ba4-847b-6c8902fc116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fd4f44-d52f-4800-b42b-bd599953b73d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4732b76d-e718-45f1-a922-84293389c7fe}" ma:internalName="TaxCatchAll" ma:showField="CatchAllData" ma:web="4a4eb794-f0a8-4ba4-847b-6c8902fc11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7C83FA-691A-4329-89BB-7BEA1774DE0A}">
  <ds:schemaRefs>
    <ds:schemaRef ds:uri="06334d56-d86e-4d81-8685-a6b9a21e1391"/>
    <ds:schemaRef ds:uri="09fd4f44-d52f-4800-b42b-bd599953b73d"/>
    <ds:schemaRef ds:uri="4a4eb794-f0a8-4ba4-847b-6c8902fc116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FC0E280-A159-49FE-84BF-FF8A9A3F1332}">
  <ds:schemaRefs>
    <ds:schemaRef ds:uri="06334d56-d86e-4d81-8685-a6b9a21e1391"/>
    <ds:schemaRef ds:uri="09fd4f44-d52f-4800-b42b-bd599953b73d"/>
    <ds:schemaRef ds:uri="4a4eb794-f0a8-4ba4-847b-6c8902fc116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0C5FDA0-16A9-4BBF-B293-FC41678D70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Breedbeeld</PresentationFormat>
  <Paragraphs>90</Paragraphs>
  <Slides>11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11</vt:i4>
      </vt:variant>
    </vt:vector>
  </HeadingPairs>
  <TitlesOfParts>
    <vt:vector size="19" baseType="lpstr">
      <vt:lpstr>Arial</vt:lpstr>
      <vt:lpstr>Arial Nova Light</vt:lpstr>
      <vt:lpstr>Calibri</vt:lpstr>
      <vt:lpstr>Consolas</vt:lpstr>
      <vt:lpstr>Segoe UI</vt:lpstr>
      <vt:lpstr>Segoe UI Black</vt:lpstr>
      <vt:lpstr>Techniek, Ontwerpen en Informatica - Template</vt:lpstr>
      <vt:lpstr>INSTRUCTIONS</vt:lpstr>
      <vt:lpstr>CSS Basics</vt:lpstr>
      <vt:lpstr>CSS Definition</vt:lpstr>
      <vt:lpstr>CSS Syntax</vt:lpstr>
      <vt:lpstr>Embedded CSS</vt:lpstr>
      <vt:lpstr>Inline CSS</vt:lpstr>
      <vt:lpstr>External CSS</vt:lpstr>
      <vt:lpstr>Linking CSS</vt:lpstr>
      <vt:lpstr>CSS  class selector</vt:lpstr>
      <vt:lpstr>CSS  id selector</vt:lpstr>
      <vt:lpstr>In-class assignment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Silvana Salamur</dc:creator>
  <cp:lastModifiedBy>Haan, Mark de</cp:lastModifiedBy>
  <cp:revision>1</cp:revision>
  <dcterms:created xsi:type="dcterms:W3CDTF">2020-03-03T12:36:00Z</dcterms:created>
  <dcterms:modified xsi:type="dcterms:W3CDTF">2023-09-14T10:28:26Z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4779550</vt:lpwstr>
  </property>
  <property fmtid="{D5CDD505-2E9C-101B-9397-08002B2CF9AE}" pid="3" name="NXPowerLiteSettings">
    <vt:lpwstr>C980073804F000</vt:lpwstr>
  </property>
  <property fmtid="{D5CDD505-2E9C-101B-9397-08002B2CF9AE}" pid="4" name="NXPowerLiteVersion">
    <vt:lpwstr>D8.0.4</vt:lpwstr>
  </property>
  <property fmtid="{D5CDD505-2E9C-101B-9397-08002B2CF9AE}" pid="5" name="ContentTypeId">
    <vt:lpwstr>0x0101009C6AA29DCCCF16449B5C55A63DC016A2</vt:lpwstr>
  </property>
</Properties>
</file>