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300" r:id="rId3"/>
    <p:sldId id="301" r:id="rId4"/>
    <p:sldId id="302" r:id="rId5"/>
    <p:sldId id="304" r:id="rId6"/>
    <p:sldId id="308" r:id="rId7"/>
    <p:sldId id="305" r:id="rId8"/>
    <p:sldId id="303" r:id="rId9"/>
    <p:sldId id="307" r:id="rId10"/>
    <p:sldId id="306" r:id="rId11"/>
    <p:sldId id="309" r:id="rId12"/>
    <p:sldId id="310" r:id="rId13"/>
    <p:sldId id="311" r:id="rId14"/>
    <p:sldId id="312" r:id="rId15"/>
    <p:sldId id="313" r:id="rId16"/>
    <p:sldId id="314" r:id="rId17"/>
    <p:sldId id="316" r:id="rId18"/>
    <p:sldId id="315" r:id="rId19"/>
    <p:sldId id="317" r:id="rId20"/>
    <p:sldId id="318" r:id="rId21"/>
    <p:sldId id="319" r:id="rId22"/>
    <p:sldId id="320" r:id="rId23"/>
    <p:sldId id="321" r:id="rId24"/>
    <p:sldId id="324" r:id="rId25"/>
    <p:sldId id="322" r:id="rId26"/>
    <p:sldId id="325" r:id="rId27"/>
    <p:sldId id="326" r:id="rId28"/>
    <p:sldId id="327" r:id="rId29"/>
    <p:sldId id="328" r:id="rId30"/>
    <p:sldId id="329" r:id="rId31"/>
    <p:sldId id="330"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5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vidal" userId="13c4c14fef6239e3" providerId="LiveId" clId="{43ED9C6C-110C-4453-9D45-5B08520F37AC}"/>
    <pc:docChg chg="custSel addSld modSld sldOrd">
      <pc:chgData name="richard vidal" userId="13c4c14fef6239e3" providerId="LiveId" clId="{43ED9C6C-110C-4453-9D45-5B08520F37AC}" dt="2019-06-16T20:42:34.197" v="102" actId="113"/>
      <pc:docMkLst>
        <pc:docMk/>
      </pc:docMkLst>
      <pc:sldChg chg="modSp">
        <pc:chgData name="richard vidal" userId="13c4c14fef6239e3" providerId="LiveId" clId="{43ED9C6C-110C-4453-9D45-5B08520F37AC}" dt="2019-06-16T20:36:22.177" v="9" actId="20577"/>
        <pc:sldMkLst>
          <pc:docMk/>
          <pc:sldMk cId="2259794407" sldId="256"/>
        </pc:sldMkLst>
        <pc:spChg chg="mod">
          <ac:chgData name="richard vidal" userId="13c4c14fef6239e3" providerId="LiveId" clId="{43ED9C6C-110C-4453-9D45-5B08520F37AC}" dt="2019-06-16T20:36:22.177" v="9" actId="20577"/>
          <ac:spMkLst>
            <pc:docMk/>
            <pc:sldMk cId="2259794407" sldId="256"/>
            <ac:spMk id="2" creationId="{00000000-0000-0000-0000-000000000000}"/>
          </ac:spMkLst>
        </pc:spChg>
      </pc:sldChg>
      <pc:sldChg chg="addSp delSp modSp add">
        <pc:chgData name="richard vidal" userId="13c4c14fef6239e3" providerId="LiveId" clId="{43ED9C6C-110C-4453-9D45-5B08520F37AC}" dt="2019-06-16T20:37:30.996" v="13" actId="1076"/>
        <pc:sldMkLst>
          <pc:docMk/>
          <pc:sldMk cId="3656673966" sldId="301"/>
        </pc:sldMkLst>
        <pc:spChg chg="del">
          <ac:chgData name="richard vidal" userId="13c4c14fef6239e3" providerId="LiveId" clId="{43ED9C6C-110C-4453-9D45-5B08520F37AC}" dt="2019-06-16T20:37:27.870" v="11"/>
          <ac:spMkLst>
            <pc:docMk/>
            <pc:sldMk cId="3656673966" sldId="301"/>
            <ac:spMk id="3" creationId="{48C7FA6A-B105-4270-BBB6-F4F37AF5BCED}"/>
          </ac:spMkLst>
        </pc:spChg>
        <pc:picChg chg="add mod">
          <ac:chgData name="richard vidal" userId="13c4c14fef6239e3" providerId="LiveId" clId="{43ED9C6C-110C-4453-9D45-5B08520F37AC}" dt="2019-06-16T20:37:30.996" v="13" actId="1076"/>
          <ac:picMkLst>
            <pc:docMk/>
            <pc:sldMk cId="3656673966" sldId="301"/>
            <ac:picMk id="5" creationId="{1838F8B1-B4C9-46CE-8671-83717DFF024D}"/>
          </ac:picMkLst>
        </pc:picChg>
      </pc:sldChg>
      <pc:sldChg chg="modSp add">
        <pc:chgData name="richard vidal" userId="13c4c14fef6239e3" providerId="LiveId" clId="{43ED9C6C-110C-4453-9D45-5B08520F37AC}" dt="2019-06-16T20:37:44.146" v="15"/>
        <pc:sldMkLst>
          <pc:docMk/>
          <pc:sldMk cId="3640395838" sldId="302"/>
        </pc:sldMkLst>
        <pc:spChg chg="mod">
          <ac:chgData name="richard vidal" userId="13c4c14fef6239e3" providerId="LiveId" clId="{43ED9C6C-110C-4453-9D45-5B08520F37AC}" dt="2019-06-16T20:37:44.146" v="15"/>
          <ac:spMkLst>
            <pc:docMk/>
            <pc:sldMk cId="3640395838" sldId="302"/>
            <ac:spMk id="2" creationId="{7DBD2227-7EB7-46CD-9806-7A914AB07A66}"/>
          </ac:spMkLst>
        </pc:spChg>
      </pc:sldChg>
      <pc:sldChg chg="modSp add">
        <pc:chgData name="richard vidal" userId="13c4c14fef6239e3" providerId="LiveId" clId="{43ED9C6C-110C-4453-9D45-5B08520F37AC}" dt="2019-06-16T20:37:59.777" v="21"/>
        <pc:sldMkLst>
          <pc:docMk/>
          <pc:sldMk cId="1386663667" sldId="303"/>
        </pc:sldMkLst>
        <pc:spChg chg="mod">
          <ac:chgData name="richard vidal" userId="13c4c14fef6239e3" providerId="LiveId" clId="{43ED9C6C-110C-4453-9D45-5B08520F37AC}" dt="2019-06-16T20:37:59.777" v="21"/>
          <ac:spMkLst>
            <pc:docMk/>
            <pc:sldMk cId="1386663667" sldId="303"/>
            <ac:spMk id="2" creationId="{2FC1A0C4-F764-4129-AC2B-5E0459D72F1B}"/>
          </ac:spMkLst>
        </pc:spChg>
      </pc:sldChg>
      <pc:sldChg chg="modSp add">
        <pc:chgData name="richard vidal" userId="13c4c14fef6239e3" providerId="LiveId" clId="{43ED9C6C-110C-4453-9D45-5B08520F37AC}" dt="2019-06-16T20:38:59.898" v="35" actId="27636"/>
        <pc:sldMkLst>
          <pc:docMk/>
          <pc:sldMk cId="485117710" sldId="304"/>
        </pc:sldMkLst>
        <pc:spChg chg="mod">
          <ac:chgData name="richard vidal" userId="13c4c14fef6239e3" providerId="LiveId" clId="{43ED9C6C-110C-4453-9D45-5B08520F37AC}" dt="2019-06-16T20:38:59.898" v="35" actId="27636"/>
          <ac:spMkLst>
            <pc:docMk/>
            <pc:sldMk cId="485117710" sldId="304"/>
            <ac:spMk id="3" creationId="{CE0BA06C-8647-485C-A728-267B51481667}"/>
          </ac:spMkLst>
        </pc:spChg>
      </pc:sldChg>
      <pc:sldChg chg="addSp modSp add">
        <pc:chgData name="richard vidal" userId="13c4c14fef6239e3" providerId="LiveId" clId="{43ED9C6C-110C-4453-9D45-5B08520F37AC}" dt="2019-06-16T20:40:28.947" v="49" actId="1076"/>
        <pc:sldMkLst>
          <pc:docMk/>
          <pc:sldMk cId="784521213" sldId="305"/>
        </pc:sldMkLst>
        <pc:spChg chg="mod">
          <ac:chgData name="richard vidal" userId="13c4c14fef6239e3" providerId="LiveId" clId="{43ED9C6C-110C-4453-9D45-5B08520F37AC}" dt="2019-06-16T20:40:24.802" v="47" actId="20577"/>
          <ac:spMkLst>
            <pc:docMk/>
            <pc:sldMk cId="784521213" sldId="305"/>
            <ac:spMk id="3" creationId="{AE2C8D93-7694-450B-A3C7-AA326E9E8939}"/>
          </ac:spMkLst>
        </pc:spChg>
        <pc:picChg chg="add mod">
          <ac:chgData name="richard vidal" userId="13c4c14fef6239e3" providerId="LiveId" clId="{43ED9C6C-110C-4453-9D45-5B08520F37AC}" dt="2019-06-16T20:40:28.947" v="49" actId="1076"/>
          <ac:picMkLst>
            <pc:docMk/>
            <pc:sldMk cId="784521213" sldId="305"/>
            <ac:picMk id="5" creationId="{040FCE7D-4F27-40D4-9001-0AB471DE9012}"/>
          </ac:picMkLst>
        </pc:picChg>
      </pc:sldChg>
      <pc:sldChg chg="modSp add ord">
        <pc:chgData name="richard vidal" userId="13c4c14fef6239e3" providerId="LiveId" clId="{43ED9C6C-110C-4453-9D45-5B08520F37AC}" dt="2019-06-16T20:42:34.197" v="102" actId="113"/>
        <pc:sldMkLst>
          <pc:docMk/>
          <pc:sldMk cId="1493448917" sldId="306"/>
        </pc:sldMkLst>
        <pc:spChg chg="mod">
          <ac:chgData name="richard vidal" userId="13c4c14fef6239e3" providerId="LiveId" clId="{43ED9C6C-110C-4453-9D45-5B08520F37AC}" dt="2019-06-16T20:42:34.197" v="102" actId="113"/>
          <ac:spMkLst>
            <pc:docMk/>
            <pc:sldMk cId="1493448917" sldId="306"/>
            <ac:spMk id="3" creationId="{5EA71A2C-8297-40C5-8290-FA6564654521}"/>
          </ac:spMkLst>
        </pc:spChg>
      </pc:sldChg>
      <pc:sldChg chg="modSp add ord">
        <pc:chgData name="richard vidal" userId="13c4c14fef6239e3" providerId="LiveId" clId="{43ED9C6C-110C-4453-9D45-5B08520F37AC}" dt="2019-06-16T20:41:31.536" v="88" actId="20577"/>
        <pc:sldMkLst>
          <pc:docMk/>
          <pc:sldMk cId="2008738053" sldId="307"/>
        </pc:sldMkLst>
        <pc:spChg chg="mod">
          <ac:chgData name="richard vidal" userId="13c4c14fef6239e3" providerId="LiveId" clId="{43ED9C6C-110C-4453-9D45-5B08520F37AC}" dt="2019-06-16T20:41:02.244" v="51"/>
          <ac:spMkLst>
            <pc:docMk/>
            <pc:sldMk cId="2008738053" sldId="307"/>
            <ac:spMk id="2" creationId="{A7E7A2B2-8B67-4A12-8355-4139796661C7}"/>
          </ac:spMkLst>
        </pc:spChg>
        <pc:spChg chg="mod">
          <ac:chgData name="richard vidal" userId="13c4c14fef6239e3" providerId="LiveId" clId="{43ED9C6C-110C-4453-9D45-5B08520F37AC}" dt="2019-06-16T20:41:31.536" v="88" actId="20577"/>
          <ac:spMkLst>
            <pc:docMk/>
            <pc:sldMk cId="2008738053" sldId="307"/>
            <ac:spMk id="3" creationId="{36E847D2-C1B6-49B6-9094-68DF83416077}"/>
          </ac:spMkLst>
        </pc:spChg>
      </pc:sldChg>
      <pc:sldChg chg="modSp add">
        <pc:chgData name="richard vidal" userId="13c4c14fef6239e3" providerId="LiveId" clId="{43ED9C6C-110C-4453-9D45-5B08520F37AC}" dt="2019-06-16T20:39:26.829" v="44" actId="27636"/>
        <pc:sldMkLst>
          <pc:docMk/>
          <pc:sldMk cId="10892013" sldId="308"/>
        </pc:sldMkLst>
        <pc:spChg chg="mod">
          <ac:chgData name="richard vidal" userId="13c4c14fef6239e3" providerId="LiveId" clId="{43ED9C6C-110C-4453-9D45-5B08520F37AC}" dt="2019-06-16T20:39:26.829" v="44" actId="27636"/>
          <ac:spMkLst>
            <pc:docMk/>
            <pc:sldMk cId="10892013" sldId="308"/>
            <ac:spMk id="3" creationId="{9F8D9D66-97FC-44DC-905D-5100DEBC10C2}"/>
          </ac:spMkLst>
        </pc:spChg>
      </pc:sldChg>
    </pc:docChg>
  </pc:docChgLst>
  <pc:docChgLst>
    <pc:chgData name="richard vidal" userId="13c4c14fef6239e3" providerId="LiveId" clId="{2C5D7917-B0D8-46ED-A865-64980554E97C}"/>
    <pc:docChg chg="custSel addSld delSld modSld sldOrd">
      <pc:chgData name="richard vidal" userId="13c4c14fef6239e3" providerId="LiveId" clId="{2C5D7917-B0D8-46ED-A865-64980554E97C}" dt="2019-06-17T13:30:05.224" v="184"/>
      <pc:docMkLst>
        <pc:docMk/>
      </pc:docMkLst>
      <pc:sldChg chg="modSp add">
        <pc:chgData name="richard vidal" userId="13c4c14fef6239e3" providerId="LiveId" clId="{2C5D7917-B0D8-46ED-A865-64980554E97C}" dt="2019-06-17T12:51:46.955" v="24" actId="20577"/>
        <pc:sldMkLst>
          <pc:docMk/>
          <pc:sldMk cId="3011311015" sldId="309"/>
        </pc:sldMkLst>
        <pc:spChg chg="mod">
          <ac:chgData name="richard vidal" userId="13c4c14fef6239e3" providerId="LiveId" clId="{2C5D7917-B0D8-46ED-A865-64980554E97C}" dt="2019-06-17T12:51:14.155" v="19" actId="113"/>
          <ac:spMkLst>
            <pc:docMk/>
            <pc:sldMk cId="3011311015" sldId="309"/>
            <ac:spMk id="2" creationId="{BAF0B7B6-5093-4FEE-9A78-364F054C8DFD}"/>
          </ac:spMkLst>
        </pc:spChg>
        <pc:spChg chg="mod">
          <ac:chgData name="richard vidal" userId="13c4c14fef6239e3" providerId="LiveId" clId="{2C5D7917-B0D8-46ED-A865-64980554E97C}" dt="2019-06-17T12:51:46.955" v="24" actId="20577"/>
          <ac:spMkLst>
            <pc:docMk/>
            <pc:sldMk cId="3011311015" sldId="309"/>
            <ac:spMk id="3" creationId="{A43B6D9D-298E-4EB7-AB48-A5EB95B1C097}"/>
          </ac:spMkLst>
        </pc:spChg>
      </pc:sldChg>
      <pc:sldChg chg="modSp add">
        <pc:chgData name="richard vidal" userId="13c4c14fef6239e3" providerId="LiveId" clId="{2C5D7917-B0D8-46ED-A865-64980554E97C}" dt="2019-06-17T12:52:15.242" v="30" actId="20577"/>
        <pc:sldMkLst>
          <pc:docMk/>
          <pc:sldMk cId="2779400003" sldId="310"/>
        </pc:sldMkLst>
        <pc:spChg chg="mod">
          <ac:chgData name="richard vidal" userId="13c4c14fef6239e3" providerId="LiveId" clId="{2C5D7917-B0D8-46ED-A865-64980554E97C}" dt="2019-06-17T12:52:00.947" v="25"/>
          <ac:spMkLst>
            <pc:docMk/>
            <pc:sldMk cId="2779400003" sldId="310"/>
            <ac:spMk id="2" creationId="{DB794DE0-19B7-4E97-A69A-E2AB48335099}"/>
          </ac:spMkLst>
        </pc:spChg>
        <pc:spChg chg="mod">
          <ac:chgData name="richard vidal" userId="13c4c14fef6239e3" providerId="LiveId" clId="{2C5D7917-B0D8-46ED-A865-64980554E97C}" dt="2019-06-17T12:52:15.242" v="30" actId="20577"/>
          <ac:spMkLst>
            <pc:docMk/>
            <pc:sldMk cId="2779400003" sldId="310"/>
            <ac:spMk id="3" creationId="{24EDA2FB-DD2D-4FA9-BBBD-9EE7A1FC7095}"/>
          </ac:spMkLst>
        </pc:spChg>
      </pc:sldChg>
      <pc:sldChg chg="modSp add">
        <pc:chgData name="richard vidal" userId="13c4c14fef6239e3" providerId="LiveId" clId="{2C5D7917-B0D8-46ED-A865-64980554E97C}" dt="2019-06-17T12:52:43.130" v="35" actId="12"/>
        <pc:sldMkLst>
          <pc:docMk/>
          <pc:sldMk cId="2464408232" sldId="311"/>
        </pc:sldMkLst>
        <pc:spChg chg="mod">
          <ac:chgData name="richard vidal" userId="13c4c14fef6239e3" providerId="LiveId" clId="{2C5D7917-B0D8-46ED-A865-64980554E97C}" dt="2019-06-17T12:52:43.130" v="35" actId="12"/>
          <ac:spMkLst>
            <pc:docMk/>
            <pc:sldMk cId="2464408232" sldId="311"/>
            <ac:spMk id="3" creationId="{9A18CAF8-25F8-47E4-9D2D-454A9695EF00}"/>
          </ac:spMkLst>
        </pc:spChg>
      </pc:sldChg>
      <pc:sldChg chg="modSp add">
        <pc:chgData name="richard vidal" userId="13c4c14fef6239e3" providerId="LiveId" clId="{2C5D7917-B0D8-46ED-A865-64980554E97C}" dt="2019-06-17T12:53:09.097" v="39" actId="20577"/>
        <pc:sldMkLst>
          <pc:docMk/>
          <pc:sldMk cId="531114419" sldId="312"/>
        </pc:sldMkLst>
        <pc:spChg chg="mod">
          <ac:chgData name="richard vidal" userId="13c4c14fef6239e3" providerId="LiveId" clId="{2C5D7917-B0D8-46ED-A865-64980554E97C}" dt="2019-06-17T12:53:09.097" v="39" actId="20577"/>
          <ac:spMkLst>
            <pc:docMk/>
            <pc:sldMk cId="531114419" sldId="312"/>
            <ac:spMk id="3" creationId="{1AFB03D5-5008-4816-AFA9-07AD16AB8F59}"/>
          </ac:spMkLst>
        </pc:spChg>
      </pc:sldChg>
      <pc:sldChg chg="modSp add">
        <pc:chgData name="richard vidal" userId="13c4c14fef6239e3" providerId="LiveId" clId="{2C5D7917-B0D8-46ED-A865-64980554E97C}" dt="2019-06-17T12:53:43.221" v="50" actId="27636"/>
        <pc:sldMkLst>
          <pc:docMk/>
          <pc:sldMk cId="1659201933" sldId="313"/>
        </pc:sldMkLst>
        <pc:spChg chg="mod">
          <ac:chgData name="richard vidal" userId="13c4c14fef6239e3" providerId="LiveId" clId="{2C5D7917-B0D8-46ED-A865-64980554E97C}" dt="2019-06-17T12:53:19.040" v="40"/>
          <ac:spMkLst>
            <pc:docMk/>
            <pc:sldMk cId="1659201933" sldId="313"/>
            <ac:spMk id="2" creationId="{E1C15099-7740-4611-8655-A12386EDF429}"/>
          </ac:spMkLst>
        </pc:spChg>
        <pc:spChg chg="mod">
          <ac:chgData name="richard vidal" userId="13c4c14fef6239e3" providerId="LiveId" clId="{2C5D7917-B0D8-46ED-A865-64980554E97C}" dt="2019-06-17T12:53:43.221" v="50" actId="27636"/>
          <ac:spMkLst>
            <pc:docMk/>
            <pc:sldMk cId="1659201933" sldId="313"/>
            <ac:spMk id="3" creationId="{4B5C9FDB-DB7D-4D85-A401-7C582E1ACC70}"/>
          </ac:spMkLst>
        </pc:spChg>
      </pc:sldChg>
      <pc:sldChg chg="modSp add">
        <pc:chgData name="richard vidal" userId="13c4c14fef6239e3" providerId="LiveId" clId="{2C5D7917-B0D8-46ED-A865-64980554E97C}" dt="2019-06-17T12:54:04.970" v="54" actId="20577"/>
        <pc:sldMkLst>
          <pc:docMk/>
          <pc:sldMk cId="1916999108" sldId="314"/>
        </pc:sldMkLst>
        <pc:spChg chg="mod">
          <ac:chgData name="richard vidal" userId="13c4c14fef6239e3" providerId="LiveId" clId="{2C5D7917-B0D8-46ED-A865-64980554E97C}" dt="2019-06-17T12:54:04.970" v="54" actId="20577"/>
          <ac:spMkLst>
            <pc:docMk/>
            <pc:sldMk cId="1916999108" sldId="314"/>
            <ac:spMk id="3" creationId="{C072C9FD-A4CB-401B-BF83-24342D92E30F}"/>
          </ac:spMkLst>
        </pc:spChg>
      </pc:sldChg>
      <pc:sldChg chg="modSp add ord">
        <pc:chgData name="richard vidal" userId="13c4c14fef6239e3" providerId="LiveId" clId="{2C5D7917-B0D8-46ED-A865-64980554E97C}" dt="2019-06-17T12:55:40.434" v="77"/>
        <pc:sldMkLst>
          <pc:docMk/>
          <pc:sldMk cId="2058442397" sldId="315"/>
        </pc:sldMkLst>
        <pc:spChg chg="mod">
          <ac:chgData name="richard vidal" userId="13c4c14fef6239e3" providerId="LiveId" clId="{2C5D7917-B0D8-46ED-A865-64980554E97C}" dt="2019-06-17T12:55:33.266" v="72" actId="113"/>
          <ac:spMkLst>
            <pc:docMk/>
            <pc:sldMk cId="2058442397" sldId="315"/>
            <ac:spMk id="2" creationId="{D8C78302-510B-47E3-B2AA-D0CC6257B40F}"/>
          </ac:spMkLst>
        </pc:spChg>
        <pc:spChg chg="mod">
          <ac:chgData name="richard vidal" userId="13c4c14fef6239e3" providerId="LiveId" clId="{2C5D7917-B0D8-46ED-A865-64980554E97C}" dt="2019-06-17T12:55:37.549" v="76" actId="12"/>
          <ac:spMkLst>
            <pc:docMk/>
            <pc:sldMk cId="2058442397" sldId="315"/>
            <ac:spMk id="3" creationId="{03BDB2A9-B98B-4234-94F1-7B607670DB7B}"/>
          </ac:spMkLst>
        </pc:spChg>
      </pc:sldChg>
      <pc:sldChg chg="addSp delSp modSp add">
        <pc:chgData name="richard vidal" userId="13c4c14fef6239e3" providerId="LiveId" clId="{2C5D7917-B0D8-46ED-A865-64980554E97C}" dt="2019-06-17T12:55:24.296" v="66" actId="27636"/>
        <pc:sldMkLst>
          <pc:docMk/>
          <pc:sldMk cId="1562212629" sldId="316"/>
        </pc:sldMkLst>
        <pc:spChg chg="mod">
          <ac:chgData name="richard vidal" userId="13c4c14fef6239e3" providerId="LiveId" clId="{2C5D7917-B0D8-46ED-A865-64980554E97C}" dt="2019-06-17T12:55:24.296" v="66" actId="27636"/>
          <ac:spMkLst>
            <pc:docMk/>
            <pc:sldMk cId="1562212629" sldId="316"/>
            <ac:spMk id="2" creationId="{85818D94-18A6-4E99-8E3E-B6A634A28FC5}"/>
          </ac:spMkLst>
        </pc:spChg>
        <pc:spChg chg="del">
          <ac:chgData name="richard vidal" userId="13c4c14fef6239e3" providerId="LiveId" clId="{2C5D7917-B0D8-46ED-A865-64980554E97C}" dt="2019-06-17T12:55:17.330" v="62"/>
          <ac:spMkLst>
            <pc:docMk/>
            <pc:sldMk cId="1562212629" sldId="316"/>
            <ac:spMk id="3" creationId="{553D18D1-2E92-4C52-93A0-21E8C4745399}"/>
          </ac:spMkLst>
        </pc:spChg>
        <pc:picChg chg="add mod">
          <ac:chgData name="richard vidal" userId="13c4c14fef6239e3" providerId="LiveId" clId="{2C5D7917-B0D8-46ED-A865-64980554E97C}" dt="2019-06-17T12:55:17.330" v="62"/>
          <ac:picMkLst>
            <pc:docMk/>
            <pc:sldMk cId="1562212629" sldId="316"/>
            <ac:picMk id="5" creationId="{2D5B06D1-211D-452E-84C1-2563CF73B625}"/>
          </ac:picMkLst>
        </pc:picChg>
      </pc:sldChg>
      <pc:sldChg chg="modSp add">
        <pc:chgData name="richard vidal" userId="13c4c14fef6239e3" providerId="LiveId" clId="{2C5D7917-B0D8-46ED-A865-64980554E97C}" dt="2019-06-17T12:56:26.969" v="91" actId="20577"/>
        <pc:sldMkLst>
          <pc:docMk/>
          <pc:sldMk cId="650736480" sldId="317"/>
        </pc:sldMkLst>
        <pc:spChg chg="mod">
          <ac:chgData name="richard vidal" userId="13c4c14fef6239e3" providerId="LiveId" clId="{2C5D7917-B0D8-46ED-A865-64980554E97C}" dt="2019-06-17T12:55:48.235" v="78"/>
          <ac:spMkLst>
            <pc:docMk/>
            <pc:sldMk cId="650736480" sldId="317"/>
            <ac:spMk id="2" creationId="{4B570777-2150-4565-9C80-25196AFC61D6}"/>
          </ac:spMkLst>
        </pc:spChg>
        <pc:spChg chg="mod">
          <ac:chgData name="richard vidal" userId="13c4c14fef6239e3" providerId="LiveId" clId="{2C5D7917-B0D8-46ED-A865-64980554E97C}" dt="2019-06-17T12:56:26.969" v="91" actId="20577"/>
          <ac:spMkLst>
            <pc:docMk/>
            <pc:sldMk cId="650736480" sldId="317"/>
            <ac:spMk id="3" creationId="{1005BC6B-8646-4D00-981A-3D3780483F1E}"/>
          </ac:spMkLst>
        </pc:spChg>
      </pc:sldChg>
      <pc:sldChg chg="addSp delSp modSp add">
        <pc:chgData name="richard vidal" userId="13c4c14fef6239e3" providerId="LiveId" clId="{2C5D7917-B0D8-46ED-A865-64980554E97C}" dt="2019-06-17T12:57:41.919" v="95" actId="1076"/>
        <pc:sldMkLst>
          <pc:docMk/>
          <pc:sldMk cId="29192545" sldId="318"/>
        </pc:sldMkLst>
        <pc:spChg chg="mod">
          <ac:chgData name="richard vidal" userId="13c4c14fef6239e3" providerId="LiveId" clId="{2C5D7917-B0D8-46ED-A865-64980554E97C}" dt="2019-06-17T12:56:35.988" v="92"/>
          <ac:spMkLst>
            <pc:docMk/>
            <pc:sldMk cId="29192545" sldId="318"/>
            <ac:spMk id="2" creationId="{BEE7D404-DA9D-42E1-947B-D260034F2F1F}"/>
          </ac:spMkLst>
        </pc:spChg>
        <pc:spChg chg="del">
          <ac:chgData name="richard vidal" userId="13c4c14fef6239e3" providerId="LiveId" clId="{2C5D7917-B0D8-46ED-A865-64980554E97C}" dt="2019-06-17T12:57:38.795" v="93"/>
          <ac:spMkLst>
            <pc:docMk/>
            <pc:sldMk cId="29192545" sldId="318"/>
            <ac:spMk id="3" creationId="{CF3AA2A1-59B6-40BE-9F84-F5E760F41750}"/>
          </ac:spMkLst>
        </pc:spChg>
        <pc:picChg chg="add mod">
          <ac:chgData name="richard vidal" userId="13c4c14fef6239e3" providerId="LiveId" clId="{2C5D7917-B0D8-46ED-A865-64980554E97C}" dt="2019-06-17T12:57:41.919" v="95" actId="1076"/>
          <ac:picMkLst>
            <pc:docMk/>
            <pc:sldMk cId="29192545" sldId="318"/>
            <ac:picMk id="5" creationId="{D5E06431-853C-4F57-806C-B9CCD655AD68}"/>
          </ac:picMkLst>
        </pc:picChg>
      </pc:sldChg>
      <pc:sldChg chg="modSp add">
        <pc:chgData name="richard vidal" userId="13c4c14fef6239e3" providerId="LiveId" clId="{2C5D7917-B0D8-46ED-A865-64980554E97C}" dt="2019-06-17T12:58:28.122" v="99" actId="20577"/>
        <pc:sldMkLst>
          <pc:docMk/>
          <pc:sldMk cId="3047403190" sldId="319"/>
        </pc:sldMkLst>
        <pc:spChg chg="mod">
          <ac:chgData name="richard vidal" userId="13c4c14fef6239e3" providerId="LiveId" clId="{2C5D7917-B0D8-46ED-A865-64980554E97C}" dt="2019-06-17T12:58:18.236" v="96"/>
          <ac:spMkLst>
            <pc:docMk/>
            <pc:sldMk cId="3047403190" sldId="319"/>
            <ac:spMk id="2" creationId="{336A40A9-1FAC-43F7-B2A2-EF513F8E4638}"/>
          </ac:spMkLst>
        </pc:spChg>
        <pc:spChg chg="mod">
          <ac:chgData name="richard vidal" userId="13c4c14fef6239e3" providerId="LiveId" clId="{2C5D7917-B0D8-46ED-A865-64980554E97C}" dt="2019-06-17T12:58:28.122" v="99" actId="20577"/>
          <ac:spMkLst>
            <pc:docMk/>
            <pc:sldMk cId="3047403190" sldId="319"/>
            <ac:spMk id="3" creationId="{C0E02B62-A43B-477E-B059-CD99D3D2E968}"/>
          </ac:spMkLst>
        </pc:spChg>
      </pc:sldChg>
      <pc:sldChg chg="modSp add">
        <pc:chgData name="richard vidal" userId="13c4c14fef6239e3" providerId="LiveId" clId="{2C5D7917-B0D8-46ED-A865-64980554E97C}" dt="2019-06-17T12:58:50.906" v="103" actId="20577"/>
        <pc:sldMkLst>
          <pc:docMk/>
          <pc:sldMk cId="2404549837" sldId="320"/>
        </pc:sldMkLst>
        <pc:spChg chg="mod">
          <ac:chgData name="richard vidal" userId="13c4c14fef6239e3" providerId="LiveId" clId="{2C5D7917-B0D8-46ED-A865-64980554E97C}" dt="2019-06-17T12:58:35.335" v="100"/>
          <ac:spMkLst>
            <pc:docMk/>
            <pc:sldMk cId="2404549837" sldId="320"/>
            <ac:spMk id="2" creationId="{021F58D3-7F7B-448A-B334-0A58E3B4E594}"/>
          </ac:spMkLst>
        </pc:spChg>
        <pc:spChg chg="mod">
          <ac:chgData name="richard vidal" userId="13c4c14fef6239e3" providerId="LiveId" clId="{2C5D7917-B0D8-46ED-A865-64980554E97C}" dt="2019-06-17T12:58:50.906" v="103" actId="20577"/>
          <ac:spMkLst>
            <pc:docMk/>
            <pc:sldMk cId="2404549837" sldId="320"/>
            <ac:spMk id="3" creationId="{8825BA4B-7102-47EE-914C-DF6F5D0CC4FD}"/>
          </ac:spMkLst>
        </pc:spChg>
      </pc:sldChg>
      <pc:sldChg chg="modSp add">
        <pc:chgData name="richard vidal" userId="13c4c14fef6239e3" providerId="LiveId" clId="{2C5D7917-B0D8-46ED-A865-64980554E97C}" dt="2019-06-17T12:59:25.993" v="115" actId="20577"/>
        <pc:sldMkLst>
          <pc:docMk/>
          <pc:sldMk cId="2109143832" sldId="321"/>
        </pc:sldMkLst>
        <pc:spChg chg="mod">
          <ac:chgData name="richard vidal" userId="13c4c14fef6239e3" providerId="LiveId" clId="{2C5D7917-B0D8-46ED-A865-64980554E97C}" dt="2019-06-17T12:59:13.983" v="110" actId="27636"/>
          <ac:spMkLst>
            <pc:docMk/>
            <pc:sldMk cId="2109143832" sldId="321"/>
            <ac:spMk id="2" creationId="{2CC7C386-5AEB-41A6-99C7-E16B6530EA00}"/>
          </ac:spMkLst>
        </pc:spChg>
        <pc:spChg chg="mod">
          <ac:chgData name="richard vidal" userId="13c4c14fef6239e3" providerId="LiveId" clId="{2C5D7917-B0D8-46ED-A865-64980554E97C}" dt="2019-06-17T12:59:25.993" v="115" actId="20577"/>
          <ac:spMkLst>
            <pc:docMk/>
            <pc:sldMk cId="2109143832" sldId="321"/>
            <ac:spMk id="3" creationId="{7595F569-D720-4EDF-82CE-8DB5F9F0BEEF}"/>
          </ac:spMkLst>
        </pc:spChg>
      </pc:sldChg>
      <pc:sldChg chg="modSp add">
        <pc:chgData name="richard vidal" userId="13c4c14fef6239e3" providerId="LiveId" clId="{2C5D7917-B0D8-46ED-A865-64980554E97C}" dt="2019-06-17T13:00:24.328" v="123" actId="20577"/>
        <pc:sldMkLst>
          <pc:docMk/>
          <pc:sldMk cId="3793246088" sldId="322"/>
        </pc:sldMkLst>
        <pc:spChg chg="mod">
          <ac:chgData name="richard vidal" userId="13c4c14fef6239e3" providerId="LiveId" clId="{2C5D7917-B0D8-46ED-A865-64980554E97C}" dt="2019-06-17T13:00:24.328" v="123" actId="20577"/>
          <ac:spMkLst>
            <pc:docMk/>
            <pc:sldMk cId="3793246088" sldId="322"/>
            <ac:spMk id="2" creationId="{33219ADB-592C-4808-8DF7-341E04F52692}"/>
          </ac:spMkLst>
        </pc:spChg>
        <pc:spChg chg="mod">
          <ac:chgData name="richard vidal" userId="13c4c14fef6239e3" providerId="LiveId" clId="{2C5D7917-B0D8-46ED-A865-64980554E97C}" dt="2019-06-17T13:00:21.273" v="119" actId="20577"/>
          <ac:spMkLst>
            <pc:docMk/>
            <pc:sldMk cId="3793246088" sldId="322"/>
            <ac:spMk id="3" creationId="{49B77628-E11D-4EBB-8266-3BB6DD5397AD}"/>
          </ac:spMkLst>
        </pc:spChg>
      </pc:sldChg>
      <pc:sldChg chg="add del">
        <pc:chgData name="richard vidal" userId="13c4c14fef6239e3" providerId="LiveId" clId="{2C5D7917-B0D8-46ED-A865-64980554E97C}" dt="2019-06-17T13:01:43.355" v="146" actId="2696"/>
        <pc:sldMkLst>
          <pc:docMk/>
          <pc:sldMk cId="191507577" sldId="323"/>
        </pc:sldMkLst>
      </pc:sldChg>
      <pc:sldChg chg="addSp delSp modSp add">
        <pc:chgData name="richard vidal" userId="13c4c14fef6239e3" providerId="LiveId" clId="{2C5D7917-B0D8-46ED-A865-64980554E97C}" dt="2019-06-17T13:01:12.264" v="145" actId="20577"/>
        <pc:sldMkLst>
          <pc:docMk/>
          <pc:sldMk cId="4282070218" sldId="324"/>
        </pc:sldMkLst>
        <pc:spChg chg="mod">
          <ac:chgData name="richard vidal" userId="13c4c14fef6239e3" providerId="LiveId" clId="{2C5D7917-B0D8-46ED-A865-64980554E97C}" dt="2019-06-17T13:01:12.264" v="145" actId="20577"/>
          <ac:spMkLst>
            <pc:docMk/>
            <pc:sldMk cId="4282070218" sldId="324"/>
            <ac:spMk id="2" creationId="{58F32141-FD24-40EC-883C-C95439971142}"/>
          </ac:spMkLst>
        </pc:spChg>
        <pc:spChg chg="del">
          <ac:chgData name="richard vidal" userId="13c4c14fef6239e3" providerId="LiveId" clId="{2C5D7917-B0D8-46ED-A865-64980554E97C}" dt="2019-06-17T13:00:58.693" v="125"/>
          <ac:spMkLst>
            <pc:docMk/>
            <pc:sldMk cId="4282070218" sldId="324"/>
            <ac:spMk id="3" creationId="{1C431F41-2CB8-421F-A44E-D54530DAAD12}"/>
          </ac:spMkLst>
        </pc:spChg>
        <pc:picChg chg="add mod">
          <ac:chgData name="richard vidal" userId="13c4c14fef6239e3" providerId="LiveId" clId="{2C5D7917-B0D8-46ED-A865-64980554E97C}" dt="2019-06-17T13:00:58.693" v="125"/>
          <ac:picMkLst>
            <pc:docMk/>
            <pc:sldMk cId="4282070218" sldId="324"/>
            <ac:picMk id="5" creationId="{A51F3F13-BF17-42F8-A0FE-CCC43C0DAC3E}"/>
          </ac:picMkLst>
        </pc:picChg>
      </pc:sldChg>
      <pc:sldChg chg="modSp add">
        <pc:chgData name="richard vidal" userId="13c4c14fef6239e3" providerId="LiveId" clId="{2C5D7917-B0D8-46ED-A865-64980554E97C}" dt="2019-06-17T13:03:19.421" v="161" actId="113"/>
        <pc:sldMkLst>
          <pc:docMk/>
          <pc:sldMk cId="2427194469" sldId="325"/>
        </pc:sldMkLst>
        <pc:spChg chg="mod">
          <ac:chgData name="richard vidal" userId="13c4c14fef6239e3" providerId="LiveId" clId="{2C5D7917-B0D8-46ED-A865-64980554E97C}" dt="2019-06-17T13:02:54.505" v="158" actId="20577"/>
          <ac:spMkLst>
            <pc:docMk/>
            <pc:sldMk cId="2427194469" sldId="325"/>
            <ac:spMk id="2" creationId="{90AEE7EB-9F00-4C85-A2DB-A131696D8C75}"/>
          </ac:spMkLst>
        </pc:spChg>
        <pc:spChg chg="mod">
          <ac:chgData name="richard vidal" userId="13c4c14fef6239e3" providerId="LiveId" clId="{2C5D7917-B0D8-46ED-A865-64980554E97C}" dt="2019-06-17T13:03:19.421" v="161" actId="113"/>
          <ac:spMkLst>
            <pc:docMk/>
            <pc:sldMk cId="2427194469" sldId="325"/>
            <ac:spMk id="3" creationId="{7DD2FD42-173D-41A1-932F-B9BFB3206126}"/>
          </ac:spMkLst>
        </pc:spChg>
      </pc:sldChg>
      <pc:sldChg chg="addSp delSp modSp add">
        <pc:chgData name="richard vidal" userId="13c4c14fef6239e3" providerId="LiveId" clId="{2C5D7917-B0D8-46ED-A865-64980554E97C}" dt="2019-06-17T13:04:22.840" v="167" actId="20577"/>
        <pc:sldMkLst>
          <pc:docMk/>
          <pc:sldMk cId="392676450" sldId="326"/>
        </pc:sldMkLst>
        <pc:spChg chg="mod">
          <ac:chgData name="richard vidal" userId="13c4c14fef6239e3" providerId="LiveId" clId="{2C5D7917-B0D8-46ED-A865-64980554E97C}" dt="2019-06-17T13:04:22.840" v="167" actId="20577"/>
          <ac:spMkLst>
            <pc:docMk/>
            <pc:sldMk cId="392676450" sldId="326"/>
            <ac:spMk id="2" creationId="{93AB9620-6A9F-4148-B6E3-B7371D078A37}"/>
          </ac:spMkLst>
        </pc:spChg>
        <pc:spChg chg="del">
          <ac:chgData name="richard vidal" userId="13c4c14fef6239e3" providerId="LiveId" clId="{2C5D7917-B0D8-46ED-A865-64980554E97C}" dt="2019-06-17T13:04:19.625" v="163"/>
          <ac:spMkLst>
            <pc:docMk/>
            <pc:sldMk cId="392676450" sldId="326"/>
            <ac:spMk id="3" creationId="{AEB349D2-4BC2-478F-8817-297137FC8EDF}"/>
          </ac:spMkLst>
        </pc:spChg>
        <pc:picChg chg="add mod">
          <ac:chgData name="richard vidal" userId="13c4c14fef6239e3" providerId="LiveId" clId="{2C5D7917-B0D8-46ED-A865-64980554E97C}" dt="2019-06-17T13:04:19.625" v="163"/>
          <ac:picMkLst>
            <pc:docMk/>
            <pc:sldMk cId="392676450" sldId="326"/>
            <ac:picMk id="5" creationId="{D75676E0-410C-4AD2-AEC0-DA61E6C55EA7}"/>
          </ac:picMkLst>
        </pc:picChg>
      </pc:sldChg>
      <pc:sldChg chg="modSp add">
        <pc:chgData name="richard vidal" userId="13c4c14fef6239e3" providerId="LiveId" clId="{2C5D7917-B0D8-46ED-A865-64980554E97C}" dt="2019-06-17T13:05:38.490" v="176" actId="113"/>
        <pc:sldMkLst>
          <pc:docMk/>
          <pc:sldMk cId="1472049477" sldId="327"/>
        </pc:sldMkLst>
        <pc:spChg chg="mod">
          <ac:chgData name="richard vidal" userId="13c4c14fef6239e3" providerId="LiveId" clId="{2C5D7917-B0D8-46ED-A865-64980554E97C}" dt="2019-06-17T13:05:38.490" v="176" actId="113"/>
          <ac:spMkLst>
            <pc:docMk/>
            <pc:sldMk cId="1472049477" sldId="327"/>
            <ac:spMk id="3" creationId="{2C74C960-FC77-4E4B-90AF-03A7C7C9D433}"/>
          </ac:spMkLst>
        </pc:spChg>
      </pc:sldChg>
      <pc:sldChg chg="addSp delSp modSp add">
        <pc:chgData name="richard vidal" userId="13c4c14fef6239e3" providerId="LiveId" clId="{2C5D7917-B0D8-46ED-A865-64980554E97C}" dt="2019-06-17T13:08:05.208" v="180" actId="20577"/>
        <pc:sldMkLst>
          <pc:docMk/>
          <pc:sldMk cId="2213273298" sldId="328"/>
        </pc:sldMkLst>
        <pc:spChg chg="mod">
          <ac:chgData name="richard vidal" userId="13c4c14fef6239e3" providerId="LiveId" clId="{2C5D7917-B0D8-46ED-A865-64980554E97C}" dt="2019-06-17T13:08:05.208" v="180" actId="20577"/>
          <ac:spMkLst>
            <pc:docMk/>
            <pc:sldMk cId="2213273298" sldId="328"/>
            <ac:spMk id="2" creationId="{92EB6132-28CD-4B18-8BEB-431558CE4A72}"/>
          </ac:spMkLst>
        </pc:spChg>
        <pc:spChg chg="del">
          <ac:chgData name="richard vidal" userId="13c4c14fef6239e3" providerId="LiveId" clId="{2C5D7917-B0D8-46ED-A865-64980554E97C}" dt="2019-06-17T13:08:02.360" v="177"/>
          <ac:spMkLst>
            <pc:docMk/>
            <pc:sldMk cId="2213273298" sldId="328"/>
            <ac:spMk id="3" creationId="{721C3D8A-BEDC-4E5E-B543-9926C6705268}"/>
          </ac:spMkLst>
        </pc:spChg>
        <pc:picChg chg="add mod">
          <ac:chgData name="richard vidal" userId="13c4c14fef6239e3" providerId="LiveId" clId="{2C5D7917-B0D8-46ED-A865-64980554E97C}" dt="2019-06-17T13:08:02.360" v="177"/>
          <ac:picMkLst>
            <pc:docMk/>
            <pc:sldMk cId="2213273298" sldId="328"/>
            <ac:picMk id="5" creationId="{6FA03B0A-C5B2-46E5-B902-C9D7D54627EC}"/>
          </ac:picMkLst>
        </pc:picChg>
      </pc:sldChg>
      <pc:sldChg chg="add del">
        <pc:chgData name="richard vidal" userId="13c4c14fef6239e3" providerId="LiveId" clId="{2C5D7917-B0D8-46ED-A865-64980554E97C}" dt="2019-06-17T13:08:13.439" v="181" actId="2696"/>
        <pc:sldMkLst>
          <pc:docMk/>
          <pc:sldMk cId="568705587" sldId="329"/>
        </pc:sldMkLst>
      </pc:sldChg>
      <pc:sldChg chg="add">
        <pc:chgData name="richard vidal" userId="13c4c14fef6239e3" providerId="LiveId" clId="{2C5D7917-B0D8-46ED-A865-64980554E97C}" dt="2019-06-17T13:30:05.224" v="184"/>
        <pc:sldMkLst>
          <pc:docMk/>
          <pc:sldMk cId="4217004168" sldId="329"/>
        </pc:sldMkLst>
      </pc:sldChg>
      <pc:sldChg chg="add">
        <pc:chgData name="richard vidal" userId="13c4c14fef6239e3" providerId="LiveId" clId="{2C5D7917-B0D8-46ED-A865-64980554E97C}" dt="2019-06-17T13:30:05.224" v="184"/>
        <pc:sldMkLst>
          <pc:docMk/>
          <pc:sldMk cId="1130345490" sldId="330"/>
        </pc:sldMkLst>
      </pc:sldChg>
      <pc:sldChg chg="add del">
        <pc:chgData name="richard vidal" userId="13c4c14fef6239e3" providerId="LiveId" clId="{2C5D7917-B0D8-46ED-A865-64980554E97C}" dt="2019-06-17T13:08:13.445" v="182" actId="2696"/>
        <pc:sldMkLst>
          <pc:docMk/>
          <pc:sldMk cId="2052020962" sldId="330"/>
        </pc:sldMkLst>
      </pc:sldChg>
      <pc:sldChg chg="add del">
        <pc:chgData name="richard vidal" userId="13c4c14fef6239e3" providerId="LiveId" clId="{2C5D7917-B0D8-46ED-A865-64980554E97C}" dt="2019-06-17T13:08:13.449" v="183" actId="2696"/>
        <pc:sldMkLst>
          <pc:docMk/>
          <pc:sldMk cId="2606936319" sldId="3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1E6FE-8BAD-481E-82FA-3B44A41A75FD}" type="datetimeFigureOut">
              <a:rPr lang="fr-FR" smtClean="0"/>
              <a:t>17/06/2019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821BE-964D-4037-B7F5-BCE343D70112}" type="slidenum">
              <a:rPr lang="fr-FR" smtClean="0"/>
              <a:t>‹N°›</a:t>
            </a:fld>
            <a:endParaRPr lang="fr-FR"/>
          </a:p>
        </p:txBody>
      </p:sp>
    </p:spTree>
    <p:extLst>
      <p:ext uri="{BB962C8B-B14F-4D97-AF65-F5344CB8AC3E}">
        <p14:creationId xmlns:p14="http://schemas.microsoft.com/office/powerpoint/2010/main" val="7609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15CF1CE-F5C9-45AE-9398-C581ECBE96DD}"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07A0619-1B90-4E08-B782-FA2C51D0805C}"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BD4E2D-C973-430C-B9B8-B9B8849586FF}"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EFE069E-38B4-43AC-862E-B68E8821FD54}"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9A72E1-01AE-4C77-BBF4-56D068789181}"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2BDAE5-E991-4EA9-9B34-2CC2485D34A1}"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59EB17-192F-466C-8895-AD6A93F77E65}" type="datetime1">
              <a:rPr lang="fr-FR" smtClean="0"/>
              <a:t>17/06/2019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8FCC80-B8C6-41B5-8B59-D370428BBA83}"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78B42A0A-A0DA-4967-BC37-7B9AE69C2990}" type="datetime1">
              <a:rPr lang="fr-FR" smtClean="0"/>
              <a:t>17/06/2019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E90EB-C742-4E14-80FD-094C4BDBD7A9}" type="datetime1">
              <a:rPr lang="fr-FR" smtClean="0"/>
              <a:t>17/06/2019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6217DF-6126-495A-81E6-4B4A251A810C}"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E456DA-CA74-4750-96C0-14B0751A6175}"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D98006-824F-4621-8296-FA03C4CA2D81}" type="datetime1">
              <a:rPr lang="fr-FR" smtClean="0"/>
              <a:t>17/06/2019</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8FCC80-B8C6-41B5-8B59-D370428BBA83}"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Disque dur</a:t>
            </a:r>
          </a:p>
        </p:txBody>
      </p:sp>
      <p:sp>
        <p:nvSpPr>
          <p:cNvPr id="3" name="Sous-titre 2"/>
          <p:cNvSpPr>
            <a:spLocks noGrp="1"/>
          </p:cNvSpPr>
          <p:nvPr>
            <p:ph type="subTitle"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9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B7BC5-88BD-4938-B8C1-AC1C2DCC88D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EA71A2C-8297-40C5-8290-FA6564654521}"/>
              </a:ext>
            </a:extLst>
          </p:cNvPr>
          <p:cNvSpPr>
            <a:spLocks noGrp="1"/>
          </p:cNvSpPr>
          <p:nvPr>
            <p:ph idx="1"/>
          </p:nvPr>
        </p:nvSpPr>
        <p:spPr/>
        <p:txBody>
          <a:bodyPr>
            <a:normAutofit/>
          </a:bodyPr>
          <a:lstStyle/>
          <a:p>
            <a:r>
              <a:rPr lang="fr-FR" dirty="0"/>
              <a:t>La capacité n’est pas un critère de choix important car vous pourrez rajouter ultérieurement de la capacité de stockage autant en interne qu’en externe. </a:t>
            </a:r>
          </a:p>
          <a:p>
            <a:endParaRPr lang="fr-FR" dirty="0"/>
          </a:p>
          <a:p>
            <a:r>
              <a:rPr lang="fr-FR" b="1" dirty="0"/>
              <a:t>Évaluez</a:t>
            </a:r>
            <a:r>
              <a:rPr lang="fr-FR" dirty="0"/>
              <a:t> vos besoins.</a:t>
            </a:r>
          </a:p>
          <a:p>
            <a:r>
              <a:rPr lang="fr-FR" b="1" dirty="0"/>
              <a:t>Surdimensionnez</a:t>
            </a:r>
            <a:r>
              <a:rPr lang="fr-FR" dirty="0"/>
              <a:t> la capacité pour répondre aux besoins futurs.</a:t>
            </a:r>
          </a:p>
          <a:p>
            <a:r>
              <a:rPr lang="fr-FR" b="1" dirty="0"/>
              <a:t>Dimensionnez</a:t>
            </a:r>
            <a:r>
              <a:rPr lang="fr-FR" dirty="0"/>
              <a:t> le disque en tenant compte d’un faible taux de remplissage pour de meilleures performances.</a:t>
            </a:r>
          </a:p>
          <a:p>
            <a:r>
              <a:rPr lang="fr-FR" dirty="0"/>
              <a:t>Les disques durs de forte capacité présentent un </a:t>
            </a:r>
            <a:r>
              <a:rPr lang="fr-FR" b="1" dirty="0"/>
              <a:t>coût</a:t>
            </a:r>
            <a:r>
              <a:rPr lang="fr-FR" dirty="0"/>
              <a:t> plus avantageux au Go.</a:t>
            </a:r>
          </a:p>
          <a:p>
            <a:endParaRPr lang="fr-FR" dirty="0"/>
          </a:p>
          <a:p>
            <a:endParaRPr lang="fr-FR" dirty="0"/>
          </a:p>
        </p:txBody>
      </p:sp>
      <p:sp>
        <p:nvSpPr>
          <p:cNvPr id="4" name="Espace réservé du numéro de diapositive 3">
            <a:extLst>
              <a:ext uri="{FF2B5EF4-FFF2-40B4-BE49-F238E27FC236}">
                <a16:creationId xmlns:a16="http://schemas.microsoft.com/office/drawing/2014/main" id="{79EB42C4-480F-4EBA-8437-97C43897EA6C}"/>
              </a:ext>
            </a:extLst>
          </p:cNvPr>
          <p:cNvSpPr>
            <a:spLocks noGrp="1"/>
          </p:cNvSpPr>
          <p:nvPr>
            <p:ph type="sldNum" sz="quarter" idx="12"/>
          </p:nvPr>
        </p:nvSpPr>
        <p:spPr/>
        <p:txBody>
          <a:bodyPr/>
          <a:lstStyle/>
          <a:p>
            <a:fld id="{3D8FCC80-B8C6-41B5-8B59-D370428BBA83}" type="slidenum">
              <a:rPr lang="fr-FR" smtClean="0"/>
              <a:t>10</a:t>
            </a:fld>
            <a:endParaRPr lang="fr-FR"/>
          </a:p>
        </p:txBody>
      </p:sp>
    </p:spTree>
    <p:extLst>
      <p:ext uri="{BB962C8B-B14F-4D97-AF65-F5344CB8AC3E}">
        <p14:creationId xmlns:p14="http://schemas.microsoft.com/office/powerpoint/2010/main" val="149344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0B7B6-5093-4FEE-9A78-364F054C8DFD}"/>
              </a:ext>
            </a:extLst>
          </p:cNvPr>
          <p:cNvSpPr>
            <a:spLocks noGrp="1"/>
          </p:cNvSpPr>
          <p:nvPr>
            <p:ph type="title"/>
          </p:nvPr>
        </p:nvSpPr>
        <p:spPr/>
        <p:txBody>
          <a:bodyPr>
            <a:normAutofit/>
          </a:bodyPr>
          <a:lstStyle/>
          <a:p>
            <a:r>
              <a:rPr lang="fr-FR" dirty="0"/>
              <a:t>Le nombre de plateaux</a:t>
            </a:r>
          </a:p>
        </p:txBody>
      </p:sp>
      <p:sp>
        <p:nvSpPr>
          <p:cNvPr id="3" name="Espace réservé du contenu 2">
            <a:extLst>
              <a:ext uri="{FF2B5EF4-FFF2-40B4-BE49-F238E27FC236}">
                <a16:creationId xmlns:a16="http://schemas.microsoft.com/office/drawing/2014/main" id="{A43B6D9D-298E-4EB7-AB48-A5EB95B1C097}"/>
              </a:ext>
            </a:extLst>
          </p:cNvPr>
          <p:cNvSpPr>
            <a:spLocks noGrp="1"/>
          </p:cNvSpPr>
          <p:nvPr>
            <p:ph idx="1"/>
          </p:nvPr>
        </p:nvSpPr>
        <p:spPr/>
        <p:txBody>
          <a:bodyPr/>
          <a:lstStyle/>
          <a:p>
            <a:r>
              <a:rPr lang="fr-FR" dirty="0"/>
              <a:t>Le nombre de plateaux varie de un à cinq. Un nombre de plateaux important est généralement nécessaire pour les disques durs de forte capacité.</a:t>
            </a:r>
          </a:p>
          <a:p>
            <a:endParaRPr lang="fr-FR" dirty="0"/>
          </a:p>
          <a:p>
            <a:r>
              <a:rPr lang="fr-FR" dirty="0"/>
              <a:t>Je vous conseille de vous orienter vers des disques durs </a:t>
            </a:r>
            <a:r>
              <a:rPr lang="fr-FR" dirty="0" err="1"/>
              <a:t>monoplateaux</a:t>
            </a:r>
            <a:r>
              <a:rPr lang="fr-FR" dirty="0"/>
              <a:t> de forte capacité. </a:t>
            </a:r>
          </a:p>
          <a:p>
            <a:r>
              <a:rPr lang="fr-FR" dirty="0"/>
              <a:t>La densité d’informations sur le plateau est plus importante par rapport à des disques </a:t>
            </a:r>
            <a:r>
              <a:rPr lang="fr-FR" dirty="0" err="1"/>
              <a:t>multiplateaux</a:t>
            </a:r>
            <a:r>
              <a:rPr lang="fr-FR" dirty="0"/>
              <a:t>. Ceci améliore les performances de débit à vitesse de rotation égale.</a:t>
            </a:r>
          </a:p>
        </p:txBody>
      </p:sp>
      <p:sp>
        <p:nvSpPr>
          <p:cNvPr id="4" name="Espace réservé du numéro de diapositive 3">
            <a:extLst>
              <a:ext uri="{FF2B5EF4-FFF2-40B4-BE49-F238E27FC236}">
                <a16:creationId xmlns:a16="http://schemas.microsoft.com/office/drawing/2014/main" id="{B0D6D134-9441-45E5-9D62-4CE081B04B60}"/>
              </a:ext>
            </a:extLst>
          </p:cNvPr>
          <p:cNvSpPr>
            <a:spLocks noGrp="1"/>
          </p:cNvSpPr>
          <p:nvPr>
            <p:ph type="sldNum" sz="quarter" idx="12"/>
          </p:nvPr>
        </p:nvSpPr>
        <p:spPr/>
        <p:txBody>
          <a:bodyPr/>
          <a:lstStyle/>
          <a:p>
            <a:fld id="{3D8FCC80-B8C6-41B5-8B59-D370428BBA83}" type="slidenum">
              <a:rPr lang="fr-FR" smtClean="0"/>
              <a:t>11</a:t>
            </a:fld>
            <a:endParaRPr lang="fr-FR"/>
          </a:p>
        </p:txBody>
      </p:sp>
    </p:spTree>
    <p:extLst>
      <p:ext uri="{BB962C8B-B14F-4D97-AF65-F5344CB8AC3E}">
        <p14:creationId xmlns:p14="http://schemas.microsoft.com/office/powerpoint/2010/main" val="301131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94DE0-19B7-4E97-A69A-E2AB48335099}"/>
              </a:ext>
            </a:extLst>
          </p:cNvPr>
          <p:cNvSpPr>
            <a:spLocks noGrp="1"/>
          </p:cNvSpPr>
          <p:nvPr>
            <p:ph type="title"/>
          </p:nvPr>
        </p:nvSpPr>
        <p:spPr/>
        <p:txBody>
          <a:bodyPr/>
          <a:lstStyle/>
          <a:p>
            <a:r>
              <a:rPr lang="fr-FR" dirty="0"/>
              <a:t>La vitesse de rotation</a:t>
            </a:r>
          </a:p>
        </p:txBody>
      </p:sp>
      <p:sp>
        <p:nvSpPr>
          <p:cNvPr id="3" name="Espace réservé du contenu 2">
            <a:extLst>
              <a:ext uri="{FF2B5EF4-FFF2-40B4-BE49-F238E27FC236}">
                <a16:creationId xmlns:a16="http://schemas.microsoft.com/office/drawing/2014/main" id="{24EDA2FB-DD2D-4FA9-BBBD-9EE7A1FC7095}"/>
              </a:ext>
            </a:extLst>
          </p:cNvPr>
          <p:cNvSpPr>
            <a:spLocks noGrp="1"/>
          </p:cNvSpPr>
          <p:nvPr>
            <p:ph idx="1"/>
          </p:nvPr>
        </p:nvSpPr>
        <p:spPr/>
        <p:txBody>
          <a:bodyPr/>
          <a:lstStyle/>
          <a:p>
            <a:r>
              <a:rPr lang="fr-FR" dirty="0"/>
              <a:t>La vitesse de rotation a un impact direct sur les performances du disque et plus particulièrement les temps d’accès.</a:t>
            </a:r>
          </a:p>
          <a:p>
            <a:r>
              <a:rPr lang="fr-FR" dirty="0"/>
              <a:t>Plus la vitesse de rotation est importante, plus le disque a des temps d’accès rapides.</a:t>
            </a:r>
          </a:p>
          <a:p>
            <a:r>
              <a:rPr lang="fr-FR" dirty="0"/>
              <a:t>En contrepartie, plus la vitesse de rotation est élevée, plus le disque dur est bruyant et consomme davantage d’énergie.</a:t>
            </a:r>
          </a:p>
        </p:txBody>
      </p:sp>
      <p:sp>
        <p:nvSpPr>
          <p:cNvPr id="4" name="Espace réservé du numéro de diapositive 3">
            <a:extLst>
              <a:ext uri="{FF2B5EF4-FFF2-40B4-BE49-F238E27FC236}">
                <a16:creationId xmlns:a16="http://schemas.microsoft.com/office/drawing/2014/main" id="{7F4D47FF-4592-4B10-8013-B210DD9C72B1}"/>
              </a:ext>
            </a:extLst>
          </p:cNvPr>
          <p:cNvSpPr>
            <a:spLocks noGrp="1"/>
          </p:cNvSpPr>
          <p:nvPr>
            <p:ph type="sldNum" sz="quarter" idx="12"/>
          </p:nvPr>
        </p:nvSpPr>
        <p:spPr/>
        <p:txBody>
          <a:bodyPr/>
          <a:lstStyle/>
          <a:p>
            <a:fld id="{3D8FCC80-B8C6-41B5-8B59-D370428BBA83}" type="slidenum">
              <a:rPr lang="fr-FR" smtClean="0"/>
              <a:t>12</a:t>
            </a:fld>
            <a:endParaRPr lang="fr-FR"/>
          </a:p>
        </p:txBody>
      </p:sp>
    </p:spTree>
    <p:extLst>
      <p:ext uri="{BB962C8B-B14F-4D97-AF65-F5344CB8AC3E}">
        <p14:creationId xmlns:p14="http://schemas.microsoft.com/office/powerpoint/2010/main" val="277940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F7F3C2-8F98-4316-80AD-CFB87C94472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A18CAF8-25F8-47E4-9D2D-454A9695EF00}"/>
              </a:ext>
            </a:extLst>
          </p:cNvPr>
          <p:cNvSpPr>
            <a:spLocks noGrp="1"/>
          </p:cNvSpPr>
          <p:nvPr>
            <p:ph idx="1"/>
          </p:nvPr>
        </p:nvSpPr>
        <p:spPr/>
        <p:txBody>
          <a:bodyPr/>
          <a:lstStyle/>
          <a:p>
            <a:r>
              <a:rPr lang="fr-FR" dirty="0"/>
              <a:t>Les vitesses de rotation disponibles sont :</a:t>
            </a:r>
          </a:p>
          <a:p>
            <a:pPr>
              <a:buFont typeface="Wingdings" panose="05000000000000000000" pitchFamily="2" charset="2"/>
              <a:buChar char="Ø"/>
            </a:pPr>
            <a:r>
              <a:rPr lang="fr-FR" dirty="0"/>
              <a:t>4 200, 5 400 tours/min pour les disques de 1,8 pouces,</a:t>
            </a:r>
          </a:p>
          <a:p>
            <a:pPr>
              <a:buFont typeface="Wingdings" panose="05000000000000000000" pitchFamily="2" charset="2"/>
              <a:buChar char="Ø"/>
            </a:pPr>
            <a:r>
              <a:rPr lang="fr-FR" dirty="0"/>
              <a:t>4 200, 5 400 et 7 200 tours/min pour les disques de 2,5 pouces,</a:t>
            </a:r>
          </a:p>
          <a:p>
            <a:pPr>
              <a:buFont typeface="Wingdings" panose="05000000000000000000" pitchFamily="2" charset="2"/>
              <a:buChar char="Ø"/>
            </a:pPr>
            <a:r>
              <a:rPr lang="fr-FR" dirty="0"/>
              <a:t>7 200, 10000,15000 tours/min pour les disques de 3,5 pouces.</a:t>
            </a:r>
          </a:p>
          <a:p>
            <a:endParaRPr lang="fr-FR" dirty="0"/>
          </a:p>
          <a:p>
            <a:endParaRPr lang="fr-FR" dirty="0"/>
          </a:p>
        </p:txBody>
      </p:sp>
      <p:sp>
        <p:nvSpPr>
          <p:cNvPr id="4" name="Espace réservé du numéro de diapositive 3">
            <a:extLst>
              <a:ext uri="{FF2B5EF4-FFF2-40B4-BE49-F238E27FC236}">
                <a16:creationId xmlns:a16="http://schemas.microsoft.com/office/drawing/2014/main" id="{32C190E7-DF8B-40A2-866F-8B2C5BB6B726}"/>
              </a:ext>
            </a:extLst>
          </p:cNvPr>
          <p:cNvSpPr>
            <a:spLocks noGrp="1"/>
          </p:cNvSpPr>
          <p:nvPr>
            <p:ph type="sldNum" sz="quarter" idx="12"/>
          </p:nvPr>
        </p:nvSpPr>
        <p:spPr/>
        <p:txBody>
          <a:bodyPr/>
          <a:lstStyle/>
          <a:p>
            <a:fld id="{3D8FCC80-B8C6-41B5-8B59-D370428BBA83}" type="slidenum">
              <a:rPr lang="fr-FR" smtClean="0"/>
              <a:t>13</a:t>
            </a:fld>
            <a:endParaRPr lang="fr-FR"/>
          </a:p>
        </p:txBody>
      </p:sp>
    </p:spTree>
    <p:extLst>
      <p:ext uri="{BB962C8B-B14F-4D97-AF65-F5344CB8AC3E}">
        <p14:creationId xmlns:p14="http://schemas.microsoft.com/office/powerpoint/2010/main" val="246440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0EC84-0E24-4C50-B79D-0AF30B10241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AFB03D5-5008-4816-AFA9-07AD16AB8F59}"/>
              </a:ext>
            </a:extLst>
          </p:cNvPr>
          <p:cNvSpPr>
            <a:spLocks noGrp="1"/>
          </p:cNvSpPr>
          <p:nvPr>
            <p:ph idx="1"/>
          </p:nvPr>
        </p:nvSpPr>
        <p:spPr/>
        <p:txBody>
          <a:bodyPr/>
          <a:lstStyle/>
          <a:p>
            <a:r>
              <a:rPr lang="fr-FR" dirty="0"/>
              <a:t>La vitesse de rotation est un élément fondamental dans le choix d’un disque dur. </a:t>
            </a:r>
          </a:p>
          <a:p>
            <a:r>
              <a:rPr lang="fr-FR" dirty="0"/>
              <a:t>Dès lors que vous voulez utiliser un disque dur pour héberger un système d’exploitation, je vous conseille d’opter pour un disque avec une rotation élevée, les accès disque étant fréquents. </a:t>
            </a:r>
          </a:p>
          <a:p>
            <a:endParaRPr lang="fr-FR" dirty="0"/>
          </a:p>
          <a:p>
            <a:r>
              <a:rPr lang="fr-FR" dirty="0"/>
              <a:t>Si vous achetez un disque dur uniquement pour stocker des données, ce critère est alors beaucoup moins important et le disque dur mécanique peut tout à fait donner satisfaction à un moindre coût.</a:t>
            </a:r>
          </a:p>
        </p:txBody>
      </p:sp>
      <p:sp>
        <p:nvSpPr>
          <p:cNvPr id="4" name="Espace réservé du numéro de diapositive 3">
            <a:extLst>
              <a:ext uri="{FF2B5EF4-FFF2-40B4-BE49-F238E27FC236}">
                <a16:creationId xmlns:a16="http://schemas.microsoft.com/office/drawing/2014/main" id="{345A88E6-273E-4A7B-94E7-281CCE214CAA}"/>
              </a:ext>
            </a:extLst>
          </p:cNvPr>
          <p:cNvSpPr>
            <a:spLocks noGrp="1"/>
          </p:cNvSpPr>
          <p:nvPr>
            <p:ph type="sldNum" sz="quarter" idx="12"/>
          </p:nvPr>
        </p:nvSpPr>
        <p:spPr/>
        <p:txBody>
          <a:bodyPr/>
          <a:lstStyle/>
          <a:p>
            <a:fld id="{3D8FCC80-B8C6-41B5-8B59-D370428BBA83}" type="slidenum">
              <a:rPr lang="fr-FR" smtClean="0"/>
              <a:t>14</a:t>
            </a:fld>
            <a:endParaRPr lang="fr-FR"/>
          </a:p>
        </p:txBody>
      </p:sp>
    </p:spTree>
    <p:extLst>
      <p:ext uri="{BB962C8B-B14F-4D97-AF65-F5344CB8AC3E}">
        <p14:creationId xmlns:p14="http://schemas.microsoft.com/office/powerpoint/2010/main" val="53111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C15099-7740-4611-8655-A12386EDF429}"/>
              </a:ext>
            </a:extLst>
          </p:cNvPr>
          <p:cNvSpPr>
            <a:spLocks noGrp="1"/>
          </p:cNvSpPr>
          <p:nvPr>
            <p:ph type="title"/>
          </p:nvPr>
        </p:nvSpPr>
        <p:spPr/>
        <p:txBody>
          <a:bodyPr/>
          <a:lstStyle/>
          <a:p>
            <a:r>
              <a:rPr lang="fr-FR" dirty="0"/>
              <a:t>La taille de la mémoire cache</a:t>
            </a:r>
          </a:p>
        </p:txBody>
      </p:sp>
      <p:sp>
        <p:nvSpPr>
          <p:cNvPr id="3" name="Espace réservé du contenu 2">
            <a:extLst>
              <a:ext uri="{FF2B5EF4-FFF2-40B4-BE49-F238E27FC236}">
                <a16:creationId xmlns:a16="http://schemas.microsoft.com/office/drawing/2014/main" id="{4B5C9FDB-DB7D-4D85-A401-7C582E1ACC70}"/>
              </a:ext>
            </a:extLst>
          </p:cNvPr>
          <p:cNvSpPr>
            <a:spLocks noGrp="1"/>
          </p:cNvSpPr>
          <p:nvPr>
            <p:ph idx="1"/>
          </p:nvPr>
        </p:nvSpPr>
        <p:spPr/>
        <p:txBody>
          <a:bodyPr>
            <a:normAutofit lnSpcReduction="10000"/>
          </a:bodyPr>
          <a:lstStyle/>
          <a:p>
            <a:r>
              <a:rPr lang="fr-FR" dirty="0"/>
              <a:t>Cette mémoire de faible taille permet d’améliorer les performances d’un disque dur en stockant les informations les plus souvent utilisées.</a:t>
            </a:r>
          </a:p>
          <a:p>
            <a:r>
              <a:rPr lang="fr-FR" dirty="0"/>
              <a:t>Tous les disques durs intègrent de la mémoire cache avec des capacités comprises entre 8 Mo et 64 Mo.</a:t>
            </a:r>
          </a:p>
          <a:p>
            <a:r>
              <a:rPr lang="fr-FR" dirty="0"/>
              <a:t>Cette mémoire cache est particulièrement intéressante lorsque l’on travaille sur de nombreux fichiers de petite taille.</a:t>
            </a:r>
          </a:p>
          <a:p>
            <a:r>
              <a:rPr lang="fr-FR" dirty="0"/>
              <a:t>Ces fichiers vont alors pouvoir pleinement profiter de la mémoire cache.</a:t>
            </a:r>
          </a:p>
          <a:p>
            <a:r>
              <a:rPr lang="fr-FR" dirty="0"/>
              <a:t>Plus la taille de la mémoire est importante, plus le disque sera performant notamment dans le traitement de fichiers de faible taille.</a:t>
            </a:r>
          </a:p>
        </p:txBody>
      </p:sp>
      <p:sp>
        <p:nvSpPr>
          <p:cNvPr id="4" name="Espace réservé du numéro de diapositive 3">
            <a:extLst>
              <a:ext uri="{FF2B5EF4-FFF2-40B4-BE49-F238E27FC236}">
                <a16:creationId xmlns:a16="http://schemas.microsoft.com/office/drawing/2014/main" id="{FFF8AA67-4E1E-42A7-8537-45569436276C}"/>
              </a:ext>
            </a:extLst>
          </p:cNvPr>
          <p:cNvSpPr>
            <a:spLocks noGrp="1"/>
          </p:cNvSpPr>
          <p:nvPr>
            <p:ph type="sldNum" sz="quarter" idx="12"/>
          </p:nvPr>
        </p:nvSpPr>
        <p:spPr/>
        <p:txBody>
          <a:bodyPr/>
          <a:lstStyle/>
          <a:p>
            <a:fld id="{3D8FCC80-B8C6-41B5-8B59-D370428BBA83}" type="slidenum">
              <a:rPr lang="fr-FR" smtClean="0"/>
              <a:t>15</a:t>
            </a:fld>
            <a:endParaRPr lang="fr-FR"/>
          </a:p>
        </p:txBody>
      </p:sp>
    </p:spTree>
    <p:extLst>
      <p:ext uri="{BB962C8B-B14F-4D97-AF65-F5344CB8AC3E}">
        <p14:creationId xmlns:p14="http://schemas.microsoft.com/office/powerpoint/2010/main" val="16592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59396-7F34-425B-9DAC-6AAF9B22DB4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072C9FD-A4CB-401B-BF83-24342D92E30F}"/>
              </a:ext>
            </a:extLst>
          </p:cNvPr>
          <p:cNvSpPr>
            <a:spLocks noGrp="1"/>
          </p:cNvSpPr>
          <p:nvPr>
            <p:ph idx="1"/>
          </p:nvPr>
        </p:nvSpPr>
        <p:spPr/>
        <p:txBody>
          <a:bodyPr/>
          <a:lstStyle/>
          <a:p>
            <a:r>
              <a:rPr lang="fr-FR" dirty="0"/>
              <a:t>Une mémoire cache importante sera plus utile sur un disque dur système.</a:t>
            </a:r>
          </a:p>
          <a:p>
            <a:r>
              <a:rPr lang="fr-FR" dirty="0"/>
              <a:t>Le différentiel de prix est souvent peu important avec un disque mieux équipé en mémoire cache. </a:t>
            </a:r>
          </a:p>
          <a:p>
            <a:r>
              <a:rPr lang="fr-FR" dirty="0"/>
              <a:t>Je vous recommande donc de vous tourner vers les modèles les mieux pourvus.</a:t>
            </a:r>
          </a:p>
        </p:txBody>
      </p:sp>
      <p:sp>
        <p:nvSpPr>
          <p:cNvPr id="4" name="Espace réservé du numéro de diapositive 3">
            <a:extLst>
              <a:ext uri="{FF2B5EF4-FFF2-40B4-BE49-F238E27FC236}">
                <a16:creationId xmlns:a16="http://schemas.microsoft.com/office/drawing/2014/main" id="{B85C4102-5594-4FEC-A639-BF136349B070}"/>
              </a:ext>
            </a:extLst>
          </p:cNvPr>
          <p:cNvSpPr>
            <a:spLocks noGrp="1"/>
          </p:cNvSpPr>
          <p:nvPr>
            <p:ph type="sldNum" sz="quarter" idx="12"/>
          </p:nvPr>
        </p:nvSpPr>
        <p:spPr/>
        <p:txBody>
          <a:bodyPr/>
          <a:lstStyle/>
          <a:p>
            <a:fld id="{3D8FCC80-B8C6-41B5-8B59-D370428BBA83}" type="slidenum">
              <a:rPr lang="fr-FR" smtClean="0"/>
              <a:t>16</a:t>
            </a:fld>
            <a:endParaRPr lang="fr-FR"/>
          </a:p>
        </p:txBody>
      </p:sp>
    </p:spTree>
    <p:extLst>
      <p:ext uri="{BB962C8B-B14F-4D97-AF65-F5344CB8AC3E}">
        <p14:creationId xmlns:p14="http://schemas.microsoft.com/office/powerpoint/2010/main" val="191699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818D94-18A6-4E99-8E3E-B6A634A28FC5}"/>
              </a:ext>
            </a:extLst>
          </p:cNvPr>
          <p:cNvSpPr>
            <a:spLocks noGrp="1"/>
          </p:cNvSpPr>
          <p:nvPr>
            <p:ph type="title"/>
          </p:nvPr>
        </p:nvSpPr>
        <p:spPr/>
        <p:txBody>
          <a:bodyPr>
            <a:normAutofit fontScale="90000"/>
          </a:bodyPr>
          <a:lstStyle/>
          <a:p>
            <a:r>
              <a:rPr lang="fr-FR" dirty="0"/>
              <a:t>Les interfaces pour disques durs internes</a:t>
            </a:r>
          </a:p>
        </p:txBody>
      </p:sp>
      <p:pic>
        <p:nvPicPr>
          <p:cNvPr id="5" name="Espace réservé du contenu 4">
            <a:extLst>
              <a:ext uri="{FF2B5EF4-FFF2-40B4-BE49-F238E27FC236}">
                <a16:creationId xmlns:a16="http://schemas.microsoft.com/office/drawing/2014/main" id="{2D5B06D1-211D-452E-84C1-2563CF73B625}"/>
              </a:ext>
            </a:extLst>
          </p:cNvPr>
          <p:cNvPicPr>
            <a:picLocks noGrp="1" noChangeAspect="1"/>
          </p:cNvPicPr>
          <p:nvPr>
            <p:ph idx="1"/>
          </p:nvPr>
        </p:nvPicPr>
        <p:blipFill>
          <a:blip r:embed="rId2"/>
          <a:stretch>
            <a:fillRect/>
          </a:stretch>
        </p:blipFill>
        <p:spPr>
          <a:xfrm>
            <a:off x="2133600" y="1600200"/>
            <a:ext cx="4876800" cy="4876800"/>
          </a:xfrm>
          <a:prstGeom prst="rect">
            <a:avLst/>
          </a:prstGeom>
        </p:spPr>
      </p:pic>
      <p:sp>
        <p:nvSpPr>
          <p:cNvPr id="4" name="Espace réservé du numéro de diapositive 3">
            <a:extLst>
              <a:ext uri="{FF2B5EF4-FFF2-40B4-BE49-F238E27FC236}">
                <a16:creationId xmlns:a16="http://schemas.microsoft.com/office/drawing/2014/main" id="{03B608F3-C341-4B64-84FC-C3F04D3E8412}"/>
              </a:ext>
            </a:extLst>
          </p:cNvPr>
          <p:cNvSpPr>
            <a:spLocks noGrp="1"/>
          </p:cNvSpPr>
          <p:nvPr>
            <p:ph type="sldNum" sz="quarter" idx="12"/>
          </p:nvPr>
        </p:nvSpPr>
        <p:spPr/>
        <p:txBody>
          <a:bodyPr/>
          <a:lstStyle/>
          <a:p>
            <a:fld id="{3D8FCC80-B8C6-41B5-8B59-D370428BBA83}" type="slidenum">
              <a:rPr lang="fr-FR" smtClean="0"/>
              <a:t>17</a:t>
            </a:fld>
            <a:endParaRPr lang="fr-FR"/>
          </a:p>
        </p:txBody>
      </p:sp>
    </p:spTree>
    <p:extLst>
      <p:ext uri="{BB962C8B-B14F-4D97-AF65-F5344CB8AC3E}">
        <p14:creationId xmlns:p14="http://schemas.microsoft.com/office/powerpoint/2010/main" val="156221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C78302-510B-47E3-B2AA-D0CC6257B40F}"/>
              </a:ext>
            </a:extLst>
          </p:cNvPr>
          <p:cNvSpPr>
            <a:spLocks noGrp="1"/>
          </p:cNvSpPr>
          <p:nvPr>
            <p:ph type="title"/>
          </p:nvPr>
        </p:nvSpPr>
        <p:spPr/>
        <p:txBody>
          <a:bodyPr>
            <a:normAutofit/>
          </a:bodyPr>
          <a:lstStyle/>
          <a:p>
            <a:r>
              <a:rPr lang="fr-FR" dirty="0"/>
              <a:t>Interface ATA</a:t>
            </a:r>
          </a:p>
        </p:txBody>
      </p:sp>
      <p:sp>
        <p:nvSpPr>
          <p:cNvPr id="3" name="Espace réservé du contenu 2">
            <a:extLst>
              <a:ext uri="{FF2B5EF4-FFF2-40B4-BE49-F238E27FC236}">
                <a16:creationId xmlns:a16="http://schemas.microsoft.com/office/drawing/2014/main" id="{03BDB2A9-B98B-4234-94F1-7B607670DB7B}"/>
              </a:ext>
            </a:extLst>
          </p:cNvPr>
          <p:cNvSpPr>
            <a:spLocks noGrp="1"/>
          </p:cNvSpPr>
          <p:nvPr>
            <p:ph idx="1"/>
          </p:nvPr>
        </p:nvSpPr>
        <p:spPr/>
        <p:txBody>
          <a:bodyPr/>
          <a:lstStyle/>
          <a:p>
            <a:r>
              <a:rPr lang="fr-FR" dirty="0"/>
              <a:t>ATA signifie "AT </a:t>
            </a:r>
            <a:r>
              <a:rPr lang="fr-FR" dirty="0" err="1"/>
              <a:t>Attachment</a:t>
            </a:r>
            <a:r>
              <a:rPr lang="fr-FR" dirty="0"/>
              <a:t>".</a:t>
            </a:r>
          </a:p>
          <a:p>
            <a:r>
              <a:rPr lang="fr-FR" dirty="0"/>
              <a:t>Cette interface a longtemps été la plus courante pour les disques durs. Cette interface est aussi connue sous le nom </a:t>
            </a:r>
            <a:r>
              <a:rPr lang="fr-FR" b="1" dirty="0"/>
              <a:t>IDE</a:t>
            </a:r>
            <a:r>
              <a:rPr lang="fr-FR" dirty="0"/>
              <a:t>. Vous aurez beaucoup de mal à trouver des disques durs utilisant cette interface, la quasi-totalité des disques durs récents étant désormais équipés d’une interface SATA plus performante.</a:t>
            </a:r>
          </a:p>
          <a:p>
            <a:endParaRPr lang="fr-FR" dirty="0"/>
          </a:p>
          <a:p>
            <a:r>
              <a:rPr lang="fr-FR" dirty="0"/>
              <a:t>L’interface ATA est aussi utilisée par les lecteurs/graveurs optiques.</a:t>
            </a:r>
          </a:p>
        </p:txBody>
      </p:sp>
      <p:sp>
        <p:nvSpPr>
          <p:cNvPr id="4" name="Espace réservé du numéro de diapositive 3">
            <a:extLst>
              <a:ext uri="{FF2B5EF4-FFF2-40B4-BE49-F238E27FC236}">
                <a16:creationId xmlns:a16="http://schemas.microsoft.com/office/drawing/2014/main" id="{20D0F935-C117-4DF5-AC6C-3D9B6D70D8A9}"/>
              </a:ext>
            </a:extLst>
          </p:cNvPr>
          <p:cNvSpPr>
            <a:spLocks noGrp="1"/>
          </p:cNvSpPr>
          <p:nvPr>
            <p:ph type="sldNum" sz="quarter" idx="12"/>
          </p:nvPr>
        </p:nvSpPr>
        <p:spPr/>
        <p:txBody>
          <a:bodyPr/>
          <a:lstStyle/>
          <a:p>
            <a:fld id="{3D8FCC80-B8C6-41B5-8B59-D370428BBA83}" type="slidenum">
              <a:rPr lang="fr-FR" smtClean="0"/>
              <a:t>18</a:t>
            </a:fld>
            <a:endParaRPr lang="fr-FR"/>
          </a:p>
        </p:txBody>
      </p:sp>
    </p:spTree>
    <p:extLst>
      <p:ext uri="{BB962C8B-B14F-4D97-AF65-F5344CB8AC3E}">
        <p14:creationId xmlns:p14="http://schemas.microsoft.com/office/powerpoint/2010/main" val="205844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570777-2150-4565-9C80-25196AFC61D6}"/>
              </a:ext>
            </a:extLst>
          </p:cNvPr>
          <p:cNvSpPr>
            <a:spLocks noGrp="1"/>
          </p:cNvSpPr>
          <p:nvPr>
            <p:ph type="title"/>
          </p:nvPr>
        </p:nvSpPr>
        <p:spPr/>
        <p:txBody>
          <a:bodyPr/>
          <a:lstStyle/>
          <a:p>
            <a:r>
              <a:rPr lang="fr-FR" dirty="0"/>
              <a:t>Interface SATA</a:t>
            </a:r>
          </a:p>
        </p:txBody>
      </p:sp>
      <p:sp>
        <p:nvSpPr>
          <p:cNvPr id="3" name="Espace réservé du contenu 2">
            <a:extLst>
              <a:ext uri="{FF2B5EF4-FFF2-40B4-BE49-F238E27FC236}">
                <a16:creationId xmlns:a16="http://schemas.microsoft.com/office/drawing/2014/main" id="{1005BC6B-8646-4D00-981A-3D3780483F1E}"/>
              </a:ext>
            </a:extLst>
          </p:cNvPr>
          <p:cNvSpPr>
            <a:spLocks noGrp="1"/>
          </p:cNvSpPr>
          <p:nvPr>
            <p:ph idx="1"/>
          </p:nvPr>
        </p:nvSpPr>
        <p:spPr/>
        <p:txBody>
          <a:bodyPr>
            <a:normAutofit/>
          </a:bodyPr>
          <a:lstStyle/>
          <a:p>
            <a:r>
              <a:rPr lang="fr-FR" dirty="0"/>
              <a:t>SATA pour Serial ATA. Cette technologie est récente et a peu à peu remplacé l’ancienne norme ATA.</a:t>
            </a:r>
          </a:p>
          <a:p>
            <a:r>
              <a:rPr lang="fr-FR" dirty="0"/>
              <a:t>Il existe plusieurs versions de l’interface, la norme SATA1 et la norme SATA2 et tout dernièrement est apparue la norme SATA3. </a:t>
            </a:r>
          </a:p>
          <a:p>
            <a:r>
              <a:rPr lang="fr-FR" dirty="0"/>
              <a:t>La norme SATA2 est deux fois plus rapide en termes de débit théorique par rapport à la norme SATA1. </a:t>
            </a:r>
          </a:p>
          <a:p>
            <a:r>
              <a:rPr lang="fr-FR" dirty="0"/>
              <a:t>SATA3 apporte encore des améliorations significatives en termes de débit en doublant le débit théorique de la norme SATA2. </a:t>
            </a:r>
          </a:p>
          <a:p>
            <a:r>
              <a:rPr lang="fr-FR" dirty="0"/>
              <a:t>Les technologies les plus récentes sont </a:t>
            </a:r>
            <a:r>
              <a:rPr lang="fr-FR" dirty="0" err="1"/>
              <a:t>rétrocompatibles</a:t>
            </a:r>
            <a:r>
              <a:rPr lang="fr-FR" dirty="0"/>
              <a:t> avec les plus anciennes. </a:t>
            </a:r>
          </a:p>
        </p:txBody>
      </p:sp>
      <p:sp>
        <p:nvSpPr>
          <p:cNvPr id="4" name="Espace réservé du numéro de diapositive 3">
            <a:extLst>
              <a:ext uri="{FF2B5EF4-FFF2-40B4-BE49-F238E27FC236}">
                <a16:creationId xmlns:a16="http://schemas.microsoft.com/office/drawing/2014/main" id="{3CAF0FE3-9E89-4EE0-8168-147250C5A18F}"/>
              </a:ext>
            </a:extLst>
          </p:cNvPr>
          <p:cNvSpPr>
            <a:spLocks noGrp="1"/>
          </p:cNvSpPr>
          <p:nvPr>
            <p:ph type="sldNum" sz="quarter" idx="12"/>
          </p:nvPr>
        </p:nvSpPr>
        <p:spPr/>
        <p:txBody>
          <a:bodyPr/>
          <a:lstStyle/>
          <a:p>
            <a:fld id="{3D8FCC80-B8C6-41B5-8B59-D370428BBA83}" type="slidenum">
              <a:rPr lang="fr-FR" smtClean="0"/>
              <a:t>19</a:t>
            </a:fld>
            <a:endParaRPr lang="fr-FR"/>
          </a:p>
        </p:txBody>
      </p:sp>
    </p:spTree>
    <p:extLst>
      <p:ext uri="{BB962C8B-B14F-4D97-AF65-F5344CB8AC3E}">
        <p14:creationId xmlns:p14="http://schemas.microsoft.com/office/powerpoint/2010/main" val="65073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AE4AB-22F9-4A2D-A9BD-B5BCCFA52687}"/>
              </a:ext>
            </a:extLst>
          </p:cNvPr>
          <p:cNvSpPr>
            <a:spLocks noGrp="1"/>
          </p:cNvSpPr>
          <p:nvPr>
            <p:ph type="title"/>
          </p:nvPr>
        </p:nvSpPr>
        <p:spPr/>
        <p:txBody>
          <a:bodyPr/>
          <a:lstStyle/>
          <a:p>
            <a:r>
              <a:rPr lang="fr-FR" dirty="0"/>
              <a:t>Architecture </a:t>
            </a:r>
            <a:r>
              <a:rPr lang="fr-FR" dirty="0" err="1"/>
              <a:t>MAterielle</a:t>
            </a:r>
            <a:endParaRPr lang="fr-FR" dirty="0"/>
          </a:p>
        </p:txBody>
      </p:sp>
      <p:sp>
        <p:nvSpPr>
          <p:cNvPr id="3" name="Espace réservé du texte 2">
            <a:extLst>
              <a:ext uri="{FF2B5EF4-FFF2-40B4-BE49-F238E27FC236}">
                <a16:creationId xmlns:a16="http://schemas.microsoft.com/office/drawing/2014/main" id="{E8114C48-387A-4D0F-83C4-3D8DCD2752D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A3EE179-6C4A-4141-BC8F-B32FA1CEE857}"/>
              </a:ext>
            </a:extLst>
          </p:cNvPr>
          <p:cNvSpPr>
            <a:spLocks noGrp="1"/>
          </p:cNvSpPr>
          <p:nvPr>
            <p:ph type="sldNum" sz="quarter" idx="12"/>
          </p:nvPr>
        </p:nvSpPr>
        <p:spPr/>
        <p:txBody>
          <a:bodyPr/>
          <a:lstStyle/>
          <a:p>
            <a:fld id="{3D8FCC80-B8C6-41B5-8B59-D370428BBA83}" type="slidenum">
              <a:rPr lang="fr-FR" smtClean="0"/>
              <a:t>2</a:t>
            </a:fld>
            <a:endParaRPr lang="fr-FR"/>
          </a:p>
        </p:txBody>
      </p:sp>
    </p:spTree>
    <p:extLst>
      <p:ext uri="{BB962C8B-B14F-4D97-AF65-F5344CB8AC3E}">
        <p14:creationId xmlns:p14="http://schemas.microsoft.com/office/powerpoint/2010/main" val="303237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7D404-DA9D-42E1-947B-D260034F2F1F}"/>
              </a:ext>
            </a:extLst>
          </p:cNvPr>
          <p:cNvSpPr>
            <a:spLocks noGrp="1"/>
          </p:cNvSpPr>
          <p:nvPr>
            <p:ph type="title"/>
          </p:nvPr>
        </p:nvSpPr>
        <p:spPr/>
        <p:txBody>
          <a:bodyPr/>
          <a:lstStyle/>
          <a:p>
            <a:r>
              <a:rPr lang="fr-FR" dirty="0"/>
              <a:t>Format du disque</a:t>
            </a:r>
          </a:p>
        </p:txBody>
      </p:sp>
      <p:pic>
        <p:nvPicPr>
          <p:cNvPr id="5" name="Espace réservé du contenu 4">
            <a:extLst>
              <a:ext uri="{FF2B5EF4-FFF2-40B4-BE49-F238E27FC236}">
                <a16:creationId xmlns:a16="http://schemas.microsoft.com/office/drawing/2014/main" id="{D5E06431-853C-4F57-806C-B9CCD655AD68}"/>
              </a:ext>
            </a:extLst>
          </p:cNvPr>
          <p:cNvPicPr>
            <a:picLocks noGrp="1" noChangeAspect="1"/>
          </p:cNvPicPr>
          <p:nvPr>
            <p:ph idx="1"/>
          </p:nvPr>
        </p:nvPicPr>
        <p:blipFill>
          <a:blip r:embed="rId2"/>
          <a:stretch>
            <a:fillRect/>
          </a:stretch>
        </p:blipFill>
        <p:spPr>
          <a:xfrm>
            <a:off x="2763602" y="2348880"/>
            <a:ext cx="3616796" cy="2712597"/>
          </a:xfrm>
          <a:prstGeom prst="rect">
            <a:avLst/>
          </a:prstGeom>
        </p:spPr>
      </p:pic>
      <p:sp>
        <p:nvSpPr>
          <p:cNvPr id="4" name="Espace réservé du numéro de diapositive 3">
            <a:extLst>
              <a:ext uri="{FF2B5EF4-FFF2-40B4-BE49-F238E27FC236}">
                <a16:creationId xmlns:a16="http://schemas.microsoft.com/office/drawing/2014/main" id="{4B80839F-0DBB-4D51-95B1-863B77A76DD6}"/>
              </a:ext>
            </a:extLst>
          </p:cNvPr>
          <p:cNvSpPr>
            <a:spLocks noGrp="1"/>
          </p:cNvSpPr>
          <p:nvPr>
            <p:ph type="sldNum" sz="quarter" idx="12"/>
          </p:nvPr>
        </p:nvSpPr>
        <p:spPr/>
        <p:txBody>
          <a:bodyPr/>
          <a:lstStyle/>
          <a:p>
            <a:fld id="{3D8FCC80-B8C6-41B5-8B59-D370428BBA83}" type="slidenum">
              <a:rPr lang="fr-FR" smtClean="0"/>
              <a:t>20</a:t>
            </a:fld>
            <a:endParaRPr lang="fr-FR"/>
          </a:p>
        </p:txBody>
      </p:sp>
    </p:spTree>
    <p:extLst>
      <p:ext uri="{BB962C8B-B14F-4D97-AF65-F5344CB8AC3E}">
        <p14:creationId xmlns:p14="http://schemas.microsoft.com/office/powerpoint/2010/main" val="2919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6A40A9-1FAC-43F7-B2A2-EF513F8E4638}"/>
              </a:ext>
            </a:extLst>
          </p:cNvPr>
          <p:cNvSpPr>
            <a:spLocks noGrp="1"/>
          </p:cNvSpPr>
          <p:nvPr>
            <p:ph type="title"/>
          </p:nvPr>
        </p:nvSpPr>
        <p:spPr/>
        <p:txBody>
          <a:bodyPr/>
          <a:lstStyle/>
          <a:p>
            <a:r>
              <a:rPr lang="fr-FR" dirty="0"/>
              <a:t>Format 1,8"</a:t>
            </a:r>
          </a:p>
        </p:txBody>
      </p:sp>
      <p:sp>
        <p:nvSpPr>
          <p:cNvPr id="3" name="Espace réservé du contenu 2">
            <a:extLst>
              <a:ext uri="{FF2B5EF4-FFF2-40B4-BE49-F238E27FC236}">
                <a16:creationId xmlns:a16="http://schemas.microsoft.com/office/drawing/2014/main" id="{C0E02B62-A43B-477E-B059-CD99D3D2E968}"/>
              </a:ext>
            </a:extLst>
          </p:cNvPr>
          <p:cNvSpPr>
            <a:spLocks noGrp="1"/>
          </p:cNvSpPr>
          <p:nvPr>
            <p:ph idx="1"/>
          </p:nvPr>
        </p:nvSpPr>
        <p:spPr/>
        <p:txBody>
          <a:bodyPr/>
          <a:lstStyle/>
          <a:p>
            <a:r>
              <a:rPr lang="fr-FR" dirty="0"/>
              <a:t>Les disques durs au format 1.8" équipent souvent les ordinateurs ultraportables du fait de leur faible encombrement.</a:t>
            </a:r>
          </a:p>
          <a:p>
            <a:r>
              <a:rPr lang="fr-FR" dirty="0"/>
              <a:t>Les performances sont souvent modestes, liées à leurs faibles vitesses de rotation (4 200 ou 5 400 tours/min).</a:t>
            </a:r>
          </a:p>
        </p:txBody>
      </p:sp>
      <p:sp>
        <p:nvSpPr>
          <p:cNvPr id="4" name="Espace réservé du numéro de diapositive 3">
            <a:extLst>
              <a:ext uri="{FF2B5EF4-FFF2-40B4-BE49-F238E27FC236}">
                <a16:creationId xmlns:a16="http://schemas.microsoft.com/office/drawing/2014/main" id="{FC4BECFA-01A7-41A3-B0A7-332496FD6BF6}"/>
              </a:ext>
            </a:extLst>
          </p:cNvPr>
          <p:cNvSpPr>
            <a:spLocks noGrp="1"/>
          </p:cNvSpPr>
          <p:nvPr>
            <p:ph type="sldNum" sz="quarter" idx="12"/>
          </p:nvPr>
        </p:nvSpPr>
        <p:spPr/>
        <p:txBody>
          <a:bodyPr/>
          <a:lstStyle/>
          <a:p>
            <a:fld id="{3D8FCC80-B8C6-41B5-8B59-D370428BBA83}" type="slidenum">
              <a:rPr lang="fr-FR" smtClean="0"/>
              <a:t>21</a:t>
            </a:fld>
            <a:endParaRPr lang="fr-FR"/>
          </a:p>
        </p:txBody>
      </p:sp>
    </p:spTree>
    <p:extLst>
      <p:ext uri="{BB962C8B-B14F-4D97-AF65-F5344CB8AC3E}">
        <p14:creationId xmlns:p14="http://schemas.microsoft.com/office/powerpoint/2010/main" val="304740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F58D3-7F7B-448A-B334-0A58E3B4E594}"/>
              </a:ext>
            </a:extLst>
          </p:cNvPr>
          <p:cNvSpPr>
            <a:spLocks noGrp="1"/>
          </p:cNvSpPr>
          <p:nvPr>
            <p:ph type="title"/>
          </p:nvPr>
        </p:nvSpPr>
        <p:spPr/>
        <p:txBody>
          <a:bodyPr/>
          <a:lstStyle/>
          <a:p>
            <a:r>
              <a:rPr lang="fr-FR" dirty="0"/>
              <a:t>Format 2,5"</a:t>
            </a:r>
          </a:p>
        </p:txBody>
      </p:sp>
      <p:sp>
        <p:nvSpPr>
          <p:cNvPr id="3" name="Espace réservé du contenu 2">
            <a:extLst>
              <a:ext uri="{FF2B5EF4-FFF2-40B4-BE49-F238E27FC236}">
                <a16:creationId xmlns:a16="http://schemas.microsoft.com/office/drawing/2014/main" id="{8825BA4B-7102-47EE-914C-DF6F5D0CC4FD}"/>
              </a:ext>
            </a:extLst>
          </p:cNvPr>
          <p:cNvSpPr>
            <a:spLocks noGrp="1"/>
          </p:cNvSpPr>
          <p:nvPr>
            <p:ph idx="1"/>
          </p:nvPr>
        </p:nvSpPr>
        <p:spPr/>
        <p:txBody>
          <a:bodyPr/>
          <a:lstStyle/>
          <a:p>
            <a:r>
              <a:rPr lang="fr-FR" dirty="0"/>
              <a:t>C’est le format le plus courant pour les ordinateurs portables. </a:t>
            </a:r>
          </a:p>
          <a:p>
            <a:r>
              <a:rPr lang="fr-FR" dirty="0"/>
              <a:t>De nombreux disques durs externes sont proposés dans ce format. </a:t>
            </a:r>
          </a:p>
          <a:p>
            <a:r>
              <a:rPr lang="fr-FR" dirty="0"/>
              <a:t>Ces disques durs ont fait des progrès importants tant au niveau des performances que des capacités qui ont presque rejoint celui des disques durs 3,5".</a:t>
            </a:r>
          </a:p>
        </p:txBody>
      </p:sp>
      <p:sp>
        <p:nvSpPr>
          <p:cNvPr id="4" name="Espace réservé du numéro de diapositive 3">
            <a:extLst>
              <a:ext uri="{FF2B5EF4-FFF2-40B4-BE49-F238E27FC236}">
                <a16:creationId xmlns:a16="http://schemas.microsoft.com/office/drawing/2014/main" id="{AE1C8E4B-071A-4D4A-8C99-D15AED36F8B7}"/>
              </a:ext>
            </a:extLst>
          </p:cNvPr>
          <p:cNvSpPr>
            <a:spLocks noGrp="1"/>
          </p:cNvSpPr>
          <p:nvPr>
            <p:ph type="sldNum" sz="quarter" idx="12"/>
          </p:nvPr>
        </p:nvSpPr>
        <p:spPr/>
        <p:txBody>
          <a:bodyPr/>
          <a:lstStyle/>
          <a:p>
            <a:fld id="{3D8FCC80-B8C6-41B5-8B59-D370428BBA83}" type="slidenum">
              <a:rPr lang="fr-FR" smtClean="0"/>
              <a:t>22</a:t>
            </a:fld>
            <a:endParaRPr lang="fr-FR"/>
          </a:p>
        </p:txBody>
      </p:sp>
    </p:spTree>
    <p:extLst>
      <p:ext uri="{BB962C8B-B14F-4D97-AF65-F5344CB8AC3E}">
        <p14:creationId xmlns:p14="http://schemas.microsoft.com/office/powerpoint/2010/main" val="240454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7C386-5AEB-41A6-99C7-E16B6530EA00}"/>
              </a:ext>
            </a:extLst>
          </p:cNvPr>
          <p:cNvSpPr>
            <a:spLocks noGrp="1"/>
          </p:cNvSpPr>
          <p:nvPr>
            <p:ph type="title"/>
          </p:nvPr>
        </p:nvSpPr>
        <p:spPr/>
        <p:txBody>
          <a:bodyPr>
            <a:normAutofit/>
          </a:bodyPr>
          <a:lstStyle/>
          <a:p>
            <a:r>
              <a:rPr lang="fr-FR" dirty="0"/>
              <a:t>Format 3,5"</a:t>
            </a:r>
          </a:p>
        </p:txBody>
      </p:sp>
      <p:sp>
        <p:nvSpPr>
          <p:cNvPr id="3" name="Espace réservé du contenu 2">
            <a:extLst>
              <a:ext uri="{FF2B5EF4-FFF2-40B4-BE49-F238E27FC236}">
                <a16:creationId xmlns:a16="http://schemas.microsoft.com/office/drawing/2014/main" id="{7595F569-D720-4EDF-82CE-8DB5F9F0BEEF}"/>
              </a:ext>
            </a:extLst>
          </p:cNvPr>
          <p:cNvSpPr>
            <a:spLocks noGrp="1"/>
          </p:cNvSpPr>
          <p:nvPr>
            <p:ph idx="1"/>
          </p:nvPr>
        </p:nvSpPr>
        <p:spPr/>
        <p:txBody>
          <a:bodyPr/>
          <a:lstStyle/>
          <a:p>
            <a:r>
              <a:rPr lang="fr-FR" dirty="0"/>
              <a:t>Le format 3,5" est dédié aux disques durs pour ordinateurs de bureaux. </a:t>
            </a:r>
          </a:p>
          <a:p>
            <a:r>
              <a:rPr lang="fr-FR" dirty="0"/>
              <a:t>Ce format propose les disques les plus performants.</a:t>
            </a:r>
          </a:p>
          <a:p>
            <a:r>
              <a:rPr lang="fr-FR" dirty="0"/>
              <a:t>Vous pouvez aussi trouver ce format de disque en disque dur externe.</a:t>
            </a:r>
          </a:p>
          <a:p>
            <a:endParaRPr lang="fr-FR" dirty="0"/>
          </a:p>
          <a:p>
            <a:r>
              <a:rPr lang="fr-FR" dirty="0"/>
              <a:t>Des adaptateurs sont disponibles pour pouvoir adapter un disque dur vers un support prévu pour un format plus grand, l’inverse n’étant pas possible.</a:t>
            </a:r>
          </a:p>
        </p:txBody>
      </p:sp>
      <p:sp>
        <p:nvSpPr>
          <p:cNvPr id="4" name="Espace réservé du numéro de diapositive 3">
            <a:extLst>
              <a:ext uri="{FF2B5EF4-FFF2-40B4-BE49-F238E27FC236}">
                <a16:creationId xmlns:a16="http://schemas.microsoft.com/office/drawing/2014/main" id="{9A843785-8BD8-4B9D-A701-4FDD92ECA928}"/>
              </a:ext>
            </a:extLst>
          </p:cNvPr>
          <p:cNvSpPr>
            <a:spLocks noGrp="1"/>
          </p:cNvSpPr>
          <p:nvPr>
            <p:ph type="sldNum" sz="quarter" idx="12"/>
          </p:nvPr>
        </p:nvSpPr>
        <p:spPr/>
        <p:txBody>
          <a:bodyPr/>
          <a:lstStyle/>
          <a:p>
            <a:fld id="{3D8FCC80-B8C6-41B5-8B59-D370428BBA83}" type="slidenum">
              <a:rPr lang="fr-FR" smtClean="0"/>
              <a:t>23</a:t>
            </a:fld>
            <a:endParaRPr lang="fr-FR"/>
          </a:p>
        </p:txBody>
      </p:sp>
    </p:spTree>
    <p:extLst>
      <p:ext uri="{BB962C8B-B14F-4D97-AF65-F5344CB8AC3E}">
        <p14:creationId xmlns:p14="http://schemas.microsoft.com/office/powerpoint/2010/main" val="2109143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F32141-FD24-40EC-883C-C95439971142}"/>
              </a:ext>
            </a:extLst>
          </p:cNvPr>
          <p:cNvSpPr>
            <a:spLocks noGrp="1"/>
          </p:cNvSpPr>
          <p:nvPr>
            <p:ph type="title"/>
          </p:nvPr>
        </p:nvSpPr>
        <p:spPr/>
        <p:txBody>
          <a:bodyPr/>
          <a:lstStyle/>
          <a:p>
            <a:r>
              <a:rPr lang="fr-FR" dirty="0"/>
              <a:t>Boitier externe SATA</a:t>
            </a:r>
          </a:p>
        </p:txBody>
      </p:sp>
      <p:pic>
        <p:nvPicPr>
          <p:cNvPr id="5" name="Espace réservé du contenu 4">
            <a:extLst>
              <a:ext uri="{FF2B5EF4-FFF2-40B4-BE49-F238E27FC236}">
                <a16:creationId xmlns:a16="http://schemas.microsoft.com/office/drawing/2014/main" id="{A51F3F13-BF17-42F8-A0FE-CCC43C0DAC3E}"/>
              </a:ext>
            </a:extLst>
          </p:cNvPr>
          <p:cNvPicPr>
            <a:picLocks noGrp="1" noChangeAspect="1"/>
          </p:cNvPicPr>
          <p:nvPr>
            <p:ph idx="1"/>
          </p:nvPr>
        </p:nvPicPr>
        <p:blipFill>
          <a:blip r:embed="rId2"/>
          <a:stretch>
            <a:fillRect/>
          </a:stretch>
        </p:blipFill>
        <p:spPr>
          <a:xfrm>
            <a:off x="2133600" y="1600200"/>
            <a:ext cx="4876800" cy="4876800"/>
          </a:xfrm>
          <a:prstGeom prst="rect">
            <a:avLst/>
          </a:prstGeom>
        </p:spPr>
      </p:pic>
      <p:sp>
        <p:nvSpPr>
          <p:cNvPr id="4" name="Espace réservé du numéro de diapositive 3">
            <a:extLst>
              <a:ext uri="{FF2B5EF4-FFF2-40B4-BE49-F238E27FC236}">
                <a16:creationId xmlns:a16="http://schemas.microsoft.com/office/drawing/2014/main" id="{7A3E77BC-7EED-4C18-8C33-08CCCA3AB049}"/>
              </a:ext>
            </a:extLst>
          </p:cNvPr>
          <p:cNvSpPr>
            <a:spLocks noGrp="1"/>
          </p:cNvSpPr>
          <p:nvPr>
            <p:ph type="sldNum" sz="quarter" idx="12"/>
          </p:nvPr>
        </p:nvSpPr>
        <p:spPr/>
        <p:txBody>
          <a:bodyPr/>
          <a:lstStyle/>
          <a:p>
            <a:fld id="{3D8FCC80-B8C6-41B5-8B59-D370428BBA83}" type="slidenum">
              <a:rPr lang="fr-FR" smtClean="0"/>
              <a:t>24</a:t>
            </a:fld>
            <a:endParaRPr lang="fr-FR"/>
          </a:p>
        </p:txBody>
      </p:sp>
    </p:spTree>
    <p:extLst>
      <p:ext uri="{BB962C8B-B14F-4D97-AF65-F5344CB8AC3E}">
        <p14:creationId xmlns:p14="http://schemas.microsoft.com/office/powerpoint/2010/main" val="4282070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219ADB-592C-4808-8DF7-341E04F52692}"/>
              </a:ext>
            </a:extLst>
          </p:cNvPr>
          <p:cNvSpPr>
            <a:spLocks noGrp="1"/>
          </p:cNvSpPr>
          <p:nvPr>
            <p:ph type="title"/>
          </p:nvPr>
        </p:nvSpPr>
        <p:spPr/>
        <p:txBody>
          <a:bodyPr/>
          <a:lstStyle/>
          <a:p>
            <a:r>
              <a:rPr lang="fr-FR" dirty="0"/>
              <a:t>Note</a:t>
            </a:r>
          </a:p>
        </p:txBody>
      </p:sp>
      <p:sp>
        <p:nvSpPr>
          <p:cNvPr id="3" name="Espace réservé du contenu 2">
            <a:extLst>
              <a:ext uri="{FF2B5EF4-FFF2-40B4-BE49-F238E27FC236}">
                <a16:creationId xmlns:a16="http://schemas.microsoft.com/office/drawing/2014/main" id="{49B77628-E11D-4EBB-8266-3BB6DD5397AD}"/>
              </a:ext>
            </a:extLst>
          </p:cNvPr>
          <p:cNvSpPr>
            <a:spLocks noGrp="1"/>
          </p:cNvSpPr>
          <p:nvPr>
            <p:ph idx="1"/>
          </p:nvPr>
        </p:nvSpPr>
        <p:spPr/>
        <p:txBody>
          <a:bodyPr/>
          <a:lstStyle/>
          <a:p>
            <a:r>
              <a:rPr lang="fr-FR" dirty="0"/>
              <a:t>Le diamètre des plateaux n’est pas de 3,5 pouces, mais plutôt de 3,75 pouces</a:t>
            </a:r>
          </a:p>
          <a:p>
            <a:r>
              <a:rPr lang="fr-FR" dirty="0"/>
              <a:t>Le 3,5 pouces désigne la largeur d’une disquette (90 mm) et comme les disques durs 3,5 pouces utilisent le même format physique que les lecteurs de disquettes, ils ont gardé ce nom.</a:t>
            </a:r>
          </a:p>
        </p:txBody>
      </p:sp>
      <p:sp>
        <p:nvSpPr>
          <p:cNvPr id="4" name="Espace réservé du numéro de diapositive 3">
            <a:extLst>
              <a:ext uri="{FF2B5EF4-FFF2-40B4-BE49-F238E27FC236}">
                <a16:creationId xmlns:a16="http://schemas.microsoft.com/office/drawing/2014/main" id="{ECC40D2D-6BC4-4509-A3C8-AD1950F6594D}"/>
              </a:ext>
            </a:extLst>
          </p:cNvPr>
          <p:cNvSpPr>
            <a:spLocks noGrp="1"/>
          </p:cNvSpPr>
          <p:nvPr>
            <p:ph type="sldNum" sz="quarter" idx="12"/>
          </p:nvPr>
        </p:nvSpPr>
        <p:spPr/>
        <p:txBody>
          <a:bodyPr/>
          <a:lstStyle/>
          <a:p>
            <a:fld id="{3D8FCC80-B8C6-41B5-8B59-D370428BBA83}" type="slidenum">
              <a:rPr lang="fr-FR" smtClean="0"/>
              <a:t>25</a:t>
            </a:fld>
            <a:endParaRPr lang="fr-FR"/>
          </a:p>
        </p:txBody>
      </p:sp>
    </p:spTree>
    <p:extLst>
      <p:ext uri="{BB962C8B-B14F-4D97-AF65-F5344CB8AC3E}">
        <p14:creationId xmlns:p14="http://schemas.microsoft.com/office/powerpoint/2010/main" val="3793246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EE7EB-9F00-4C85-A2DB-A131696D8C75}"/>
              </a:ext>
            </a:extLst>
          </p:cNvPr>
          <p:cNvSpPr>
            <a:spLocks noGrp="1"/>
          </p:cNvSpPr>
          <p:nvPr>
            <p:ph type="title"/>
          </p:nvPr>
        </p:nvSpPr>
        <p:spPr/>
        <p:txBody>
          <a:bodyPr/>
          <a:lstStyle/>
          <a:p>
            <a:r>
              <a:rPr lang="fr-FR" dirty="0"/>
              <a:t>SCSI et SAS</a:t>
            </a:r>
          </a:p>
        </p:txBody>
      </p:sp>
      <p:sp>
        <p:nvSpPr>
          <p:cNvPr id="3" name="Espace réservé du contenu 2">
            <a:extLst>
              <a:ext uri="{FF2B5EF4-FFF2-40B4-BE49-F238E27FC236}">
                <a16:creationId xmlns:a16="http://schemas.microsoft.com/office/drawing/2014/main" id="{7DD2FD42-173D-41A1-932F-B9BFB3206126}"/>
              </a:ext>
            </a:extLst>
          </p:cNvPr>
          <p:cNvSpPr>
            <a:spLocks noGrp="1"/>
          </p:cNvSpPr>
          <p:nvPr>
            <p:ph idx="1"/>
          </p:nvPr>
        </p:nvSpPr>
        <p:spPr/>
        <p:txBody>
          <a:bodyPr/>
          <a:lstStyle/>
          <a:p>
            <a:r>
              <a:rPr lang="fr-FR" dirty="0"/>
              <a:t>Auparavant, il y avait d’une part l’</a:t>
            </a:r>
            <a:r>
              <a:rPr lang="fr-FR" b="1" dirty="0"/>
              <a:t>IDE</a:t>
            </a:r>
            <a:r>
              <a:rPr lang="fr-FR" dirty="0"/>
              <a:t> (Integrated Drive Electronics) pour le grand public et le </a:t>
            </a:r>
            <a:r>
              <a:rPr lang="fr-FR" b="1" dirty="0"/>
              <a:t>SCSI</a:t>
            </a:r>
            <a:r>
              <a:rPr lang="fr-FR" dirty="0"/>
              <a:t> pour les professionnels, deux interfaces parallèles assez différentes : si la première permettait de connecter deux disques (durs ou optiques) par port, la seconde faisait appel à un protocole plus complexe et permettait de connecter non seulement les disques durs professionnels, mais également d’autres périphériques comme des scanners par exemple.</a:t>
            </a:r>
          </a:p>
        </p:txBody>
      </p:sp>
      <p:sp>
        <p:nvSpPr>
          <p:cNvPr id="4" name="Espace réservé du numéro de diapositive 3">
            <a:extLst>
              <a:ext uri="{FF2B5EF4-FFF2-40B4-BE49-F238E27FC236}">
                <a16:creationId xmlns:a16="http://schemas.microsoft.com/office/drawing/2014/main" id="{B3A4D261-7511-441B-B7D5-BA3C7CB6BD8E}"/>
              </a:ext>
            </a:extLst>
          </p:cNvPr>
          <p:cNvSpPr>
            <a:spLocks noGrp="1"/>
          </p:cNvSpPr>
          <p:nvPr>
            <p:ph type="sldNum" sz="quarter" idx="12"/>
          </p:nvPr>
        </p:nvSpPr>
        <p:spPr/>
        <p:txBody>
          <a:bodyPr/>
          <a:lstStyle/>
          <a:p>
            <a:fld id="{3D8FCC80-B8C6-41B5-8B59-D370428BBA83}" type="slidenum">
              <a:rPr lang="fr-FR" smtClean="0"/>
              <a:t>26</a:t>
            </a:fld>
            <a:endParaRPr lang="fr-FR"/>
          </a:p>
        </p:txBody>
      </p:sp>
    </p:spTree>
    <p:extLst>
      <p:ext uri="{BB962C8B-B14F-4D97-AF65-F5344CB8AC3E}">
        <p14:creationId xmlns:p14="http://schemas.microsoft.com/office/powerpoint/2010/main" val="2427194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B9620-6A9F-4148-B6E3-B7371D078A37}"/>
              </a:ext>
            </a:extLst>
          </p:cNvPr>
          <p:cNvSpPr>
            <a:spLocks noGrp="1"/>
          </p:cNvSpPr>
          <p:nvPr>
            <p:ph type="title"/>
          </p:nvPr>
        </p:nvSpPr>
        <p:spPr/>
        <p:txBody>
          <a:bodyPr/>
          <a:lstStyle/>
          <a:p>
            <a:r>
              <a:rPr lang="fr-FR" dirty="0"/>
              <a:t>SCSI</a:t>
            </a:r>
          </a:p>
        </p:txBody>
      </p:sp>
      <p:pic>
        <p:nvPicPr>
          <p:cNvPr id="5" name="Espace réservé du contenu 4">
            <a:extLst>
              <a:ext uri="{FF2B5EF4-FFF2-40B4-BE49-F238E27FC236}">
                <a16:creationId xmlns:a16="http://schemas.microsoft.com/office/drawing/2014/main" id="{D75676E0-410C-4AD2-AEC0-DA61E6C55EA7}"/>
              </a:ext>
            </a:extLst>
          </p:cNvPr>
          <p:cNvPicPr>
            <a:picLocks noGrp="1" noChangeAspect="1"/>
          </p:cNvPicPr>
          <p:nvPr>
            <p:ph idx="1"/>
          </p:nvPr>
        </p:nvPicPr>
        <p:blipFill>
          <a:blip r:embed="rId2"/>
          <a:stretch>
            <a:fillRect/>
          </a:stretch>
        </p:blipFill>
        <p:spPr>
          <a:xfrm>
            <a:off x="1320800" y="1600200"/>
            <a:ext cx="6502400" cy="4876800"/>
          </a:xfrm>
          <a:prstGeom prst="rect">
            <a:avLst/>
          </a:prstGeom>
        </p:spPr>
      </p:pic>
      <p:sp>
        <p:nvSpPr>
          <p:cNvPr id="4" name="Espace réservé du numéro de diapositive 3">
            <a:extLst>
              <a:ext uri="{FF2B5EF4-FFF2-40B4-BE49-F238E27FC236}">
                <a16:creationId xmlns:a16="http://schemas.microsoft.com/office/drawing/2014/main" id="{72032CE3-8BA1-4185-8EBB-D405CA2F6C33}"/>
              </a:ext>
            </a:extLst>
          </p:cNvPr>
          <p:cNvSpPr>
            <a:spLocks noGrp="1"/>
          </p:cNvSpPr>
          <p:nvPr>
            <p:ph type="sldNum" sz="quarter" idx="12"/>
          </p:nvPr>
        </p:nvSpPr>
        <p:spPr/>
        <p:txBody>
          <a:bodyPr/>
          <a:lstStyle/>
          <a:p>
            <a:fld id="{3D8FCC80-B8C6-41B5-8B59-D370428BBA83}" type="slidenum">
              <a:rPr lang="fr-FR" smtClean="0"/>
              <a:t>27</a:t>
            </a:fld>
            <a:endParaRPr lang="fr-FR"/>
          </a:p>
        </p:txBody>
      </p:sp>
    </p:spTree>
    <p:extLst>
      <p:ext uri="{BB962C8B-B14F-4D97-AF65-F5344CB8AC3E}">
        <p14:creationId xmlns:p14="http://schemas.microsoft.com/office/powerpoint/2010/main" val="39267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B8C51-7170-4D0C-8542-7A2ABDDF7CF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C74C960-FC77-4E4B-90AF-03A7C7C9D433}"/>
              </a:ext>
            </a:extLst>
          </p:cNvPr>
          <p:cNvSpPr>
            <a:spLocks noGrp="1"/>
          </p:cNvSpPr>
          <p:nvPr>
            <p:ph idx="1"/>
          </p:nvPr>
        </p:nvSpPr>
        <p:spPr/>
        <p:txBody>
          <a:bodyPr/>
          <a:lstStyle/>
          <a:p>
            <a:r>
              <a:rPr lang="fr-FR" dirty="0"/>
              <a:t>Aujourd’hui, par contre, la ligne qui sépare le monde professionnel de celui du grand public n’est plus uniquement définie par l’interface.</a:t>
            </a:r>
          </a:p>
          <a:p>
            <a:r>
              <a:rPr lang="fr-FR" dirty="0"/>
              <a:t>Le SCSI a été remplacé par le SAS (</a:t>
            </a:r>
            <a:r>
              <a:rPr lang="fr-FR" b="1" dirty="0"/>
              <a:t>Serial </a:t>
            </a:r>
            <a:r>
              <a:rPr lang="fr-FR" b="1" dirty="0" err="1"/>
              <a:t>Attached</a:t>
            </a:r>
            <a:r>
              <a:rPr lang="fr-FR" b="1" dirty="0"/>
              <a:t> SCSI</a:t>
            </a:r>
            <a:r>
              <a:rPr lang="fr-FR" dirty="0"/>
              <a:t>), qui fonctionne en mode série comme le SATA, mais offre, tant sur le plan de l’infrastructure que des lecteurs proprement dits, un certain nombre de fonctions qui ont un intérêt stratégique pour les environnements professionnels, à commencer par la prise en charge des disques SATA sur les contrôleurs SAS.</a:t>
            </a:r>
          </a:p>
        </p:txBody>
      </p:sp>
      <p:sp>
        <p:nvSpPr>
          <p:cNvPr id="4" name="Espace réservé du numéro de diapositive 3">
            <a:extLst>
              <a:ext uri="{FF2B5EF4-FFF2-40B4-BE49-F238E27FC236}">
                <a16:creationId xmlns:a16="http://schemas.microsoft.com/office/drawing/2014/main" id="{482DA28E-A4D2-422C-BB9C-D986B6D9FE3C}"/>
              </a:ext>
            </a:extLst>
          </p:cNvPr>
          <p:cNvSpPr>
            <a:spLocks noGrp="1"/>
          </p:cNvSpPr>
          <p:nvPr>
            <p:ph type="sldNum" sz="quarter" idx="12"/>
          </p:nvPr>
        </p:nvSpPr>
        <p:spPr/>
        <p:txBody>
          <a:bodyPr/>
          <a:lstStyle/>
          <a:p>
            <a:fld id="{3D8FCC80-B8C6-41B5-8B59-D370428BBA83}" type="slidenum">
              <a:rPr lang="fr-FR" smtClean="0"/>
              <a:t>28</a:t>
            </a:fld>
            <a:endParaRPr lang="fr-FR"/>
          </a:p>
        </p:txBody>
      </p:sp>
    </p:spTree>
    <p:extLst>
      <p:ext uri="{BB962C8B-B14F-4D97-AF65-F5344CB8AC3E}">
        <p14:creationId xmlns:p14="http://schemas.microsoft.com/office/powerpoint/2010/main" val="1472049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EB6132-28CD-4B18-8BEB-431558CE4A72}"/>
              </a:ext>
            </a:extLst>
          </p:cNvPr>
          <p:cNvSpPr>
            <a:spLocks noGrp="1"/>
          </p:cNvSpPr>
          <p:nvPr>
            <p:ph type="title"/>
          </p:nvPr>
        </p:nvSpPr>
        <p:spPr/>
        <p:txBody>
          <a:bodyPr/>
          <a:lstStyle/>
          <a:p>
            <a:r>
              <a:rPr lang="fr-FR" dirty="0"/>
              <a:t>SAS</a:t>
            </a:r>
          </a:p>
        </p:txBody>
      </p:sp>
      <p:pic>
        <p:nvPicPr>
          <p:cNvPr id="5" name="Espace réservé du contenu 4">
            <a:extLst>
              <a:ext uri="{FF2B5EF4-FFF2-40B4-BE49-F238E27FC236}">
                <a16:creationId xmlns:a16="http://schemas.microsoft.com/office/drawing/2014/main" id="{6FA03B0A-C5B2-46E5-B902-C9D7D54627EC}"/>
              </a:ext>
            </a:extLst>
          </p:cNvPr>
          <p:cNvPicPr>
            <a:picLocks noGrp="1" noChangeAspect="1"/>
          </p:cNvPicPr>
          <p:nvPr>
            <p:ph idx="1"/>
          </p:nvPr>
        </p:nvPicPr>
        <p:blipFill>
          <a:blip r:embed="rId2"/>
          <a:stretch>
            <a:fillRect/>
          </a:stretch>
        </p:blipFill>
        <p:spPr>
          <a:xfrm>
            <a:off x="2409825" y="2586037"/>
            <a:ext cx="4324350" cy="2905125"/>
          </a:xfrm>
          <a:prstGeom prst="rect">
            <a:avLst/>
          </a:prstGeom>
        </p:spPr>
      </p:pic>
      <p:sp>
        <p:nvSpPr>
          <p:cNvPr id="4" name="Espace réservé du numéro de diapositive 3">
            <a:extLst>
              <a:ext uri="{FF2B5EF4-FFF2-40B4-BE49-F238E27FC236}">
                <a16:creationId xmlns:a16="http://schemas.microsoft.com/office/drawing/2014/main" id="{654BC9DB-A8F6-41C0-8717-090B9B43D55A}"/>
              </a:ext>
            </a:extLst>
          </p:cNvPr>
          <p:cNvSpPr>
            <a:spLocks noGrp="1"/>
          </p:cNvSpPr>
          <p:nvPr>
            <p:ph type="sldNum" sz="quarter" idx="12"/>
          </p:nvPr>
        </p:nvSpPr>
        <p:spPr/>
        <p:txBody>
          <a:bodyPr/>
          <a:lstStyle/>
          <a:p>
            <a:fld id="{3D8FCC80-B8C6-41B5-8B59-D370428BBA83}" type="slidenum">
              <a:rPr lang="fr-FR" smtClean="0"/>
              <a:t>29</a:t>
            </a:fld>
            <a:endParaRPr lang="fr-FR"/>
          </a:p>
        </p:txBody>
      </p:sp>
    </p:spTree>
    <p:extLst>
      <p:ext uri="{BB962C8B-B14F-4D97-AF65-F5344CB8AC3E}">
        <p14:creationId xmlns:p14="http://schemas.microsoft.com/office/powerpoint/2010/main" val="221327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DD082-174B-42B1-B543-442B7E5C86C5}"/>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1838F8B1-B4C9-46CE-8671-83717DFF024D}"/>
              </a:ext>
            </a:extLst>
          </p:cNvPr>
          <p:cNvPicPr>
            <a:picLocks noGrp="1" noChangeAspect="1"/>
          </p:cNvPicPr>
          <p:nvPr>
            <p:ph idx="1"/>
          </p:nvPr>
        </p:nvPicPr>
        <p:blipFill>
          <a:blip r:embed="rId2"/>
          <a:stretch>
            <a:fillRect/>
          </a:stretch>
        </p:blipFill>
        <p:spPr>
          <a:xfrm>
            <a:off x="2123728" y="2276872"/>
            <a:ext cx="5399484" cy="3229103"/>
          </a:xfrm>
          <a:prstGeom prst="rect">
            <a:avLst/>
          </a:prstGeom>
        </p:spPr>
      </p:pic>
      <p:sp>
        <p:nvSpPr>
          <p:cNvPr id="4" name="Espace réservé du numéro de diapositive 3">
            <a:extLst>
              <a:ext uri="{FF2B5EF4-FFF2-40B4-BE49-F238E27FC236}">
                <a16:creationId xmlns:a16="http://schemas.microsoft.com/office/drawing/2014/main" id="{190C3F8B-EFCF-4F4B-9020-99628B9B29C8}"/>
              </a:ext>
            </a:extLst>
          </p:cNvPr>
          <p:cNvSpPr>
            <a:spLocks noGrp="1"/>
          </p:cNvSpPr>
          <p:nvPr>
            <p:ph type="sldNum" sz="quarter" idx="12"/>
          </p:nvPr>
        </p:nvSpPr>
        <p:spPr/>
        <p:txBody>
          <a:bodyPr/>
          <a:lstStyle/>
          <a:p>
            <a:fld id="{3D8FCC80-B8C6-41B5-8B59-D370428BBA83}" type="slidenum">
              <a:rPr lang="fr-FR" smtClean="0"/>
              <a:t>3</a:t>
            </a:fld>
            <a:endParaRPr lang="fr-FR"/>
          </a:p>
        </p:txBody>
      </p:sp>
    </p:spTree>
    <p:extLst>
      <p:ext uri="{BB962C8B-B14F-4D97-AF65-F5344CB8AC3E}">
        <p14:creationId xmlns:p14="http://schemas.microsoft.com/office/powerpoint/2010/main" val="3656673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E3995-775D-4DAF-B5D8-4DE378100A1D}"/>
              </a:ext>
            </a:extLst>
          </p:cNvPr>
          <p:cNvSpPr>
            <a:spLocks noGrp="1"/>
          </p:cNvSpPr>
          <p:nvPr>
            <p:ph type="title"/>
          </p:nvPr>
        </p:nvSpPr>
        <p:spPr/>
        <p:txBody>
          <a:bodyPr/>
          <a:lstStyle/>
          <a:p>
            <a:r>
              <a:rPr lang="fr-FR" dirty="0"/>
              <a:t>TP</a:t>
            </a:r>
          </a:p>
        </p:txBody>
      </p:sp>
      <p:sp>
        <p:nvSpPr>
          <p:cNvPr id="3" name="Espace réservé du texte 2">
            <a:extLst>
              <a:ext uri="{FF2B5EF4-FFF2-40B4-BE49-F238E27FC236}">
                <a16:creationId xmlns:a16="http://schemas.microsoft.com/office/drawing/2014/main" id="{CE00233E-57A9-46E0-87AF-41DA3B1DBEA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BE66DA6-2EA9-4757-8FCF-8B3DF9B977FA}"/>
              </a:ext>
            </a:extLst>
          </p:cNvPr>
          <p:cNvSpPr>
            <a:spLocks noGrp="1"/>
          </p:cNvSpPr>
          <p:nvPr>
            <p:ph type="sldNum" sz="quarter" idx="12"/>
          </p:nvPr>
        </p:nvSpPr>
        <p:spPr/>
        <p:txBody>
          <a:bodyPr/>
          <a:lstStyle/>
          <a:p>
            <a:fld id="{3D8FCC80-B8C6-41B5-8B59-D370428BBA83}" type="slidenum">
              <a:rPr lang="fr-FR" smtClean="0"/>
              <a:t>30</a:t>
            </a:fld>
            <a:endParaRPr lang="fr-FR"/>
          </a:p>
        </p:txBody>
      </p:sp>
    </p:spTree>
    <p:extLst>
      <p:ext uri="{BB962C8B-B14F-4D97-AF65-F5344CB8AC3E}">
        <p14:creationId xmlns:p14="http://schemas.microsoft.com/office/powerpoint/2010/main" val="4217004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8CA02-2979-48FC-A0CF-77CF29160E6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F2D0F4C-2842-4907-8DB0-048413A1AF3E}"/>
              </a:ext>
            </a:extLst>
          </p:cNvPr>
          <p:cNvSpPr>
            <a:spLocks noGrp="1"/>
          </p:cNvSpPr>
          <p:nvPr>
            <p:ph idx="1"/>
          </p:nvPr>
        </p:nvSpPr>
        <p:spPr/>
        <p:txBody>
          <a:bodyPr/>
          <a:lstStyle/>
          <a:p>
            <a:r>
              <a:rPr lang="fr-FR" dirty="0"/>
              <a:t>Consultez la documentation des différents SSD sur le marché</a:t>
            </a:r>
          </a:p>
          <a:p>
            <a:r>
              <a:rPr lang="fr-FR" dirty="0"/>
              <a:t>Vérifier les notions abordées durant ce module</a:t>
            </a:r>
          </a:p>
          <a:p>
            <a:r>
              <a:rPr lang="fr-FR" dirty="0"/>
              <a:t>Découvrir les marques leader sur le marché</a:t>
            </a:r>
          </a:p>
          <a:p>
            <a:endParaRPr lang="fr-FR" dirty="0"/>
          </a:p>
        </p:txBody>
      </p:sp>
      <p:sp>
        <p:nvSpPr>
          <p:cNvPr id="4" name="Espace réservé du numéro de diapositive 3">
            <a:extLst>
              <a:ext uri="{FF2B5EF4-FFF2-40B4-BE49-F238E27FC236}">
                <a16:creationId xmlns:a16="http://schemas.microsoft.com/office/drawing/2014/main" id="{7703E78A-6B2B-4A75-8D33-4C42DDD1F9FB}"/>
              </a:ext>
            </a:extLst>
          </p:cNvPr>
          <p:cNvSpPr>
            <a:spLocks noGrp="1"/>
          </p:cNvSpPr>
          <p:nvPr>
            <p:ph type="sldNum" sz="quarter" idx="12"/>
          </p:nvPr>
        </p:nvSpPr>
        <p:spPr/>
        <p:txBody>
          <a:bodyPr/>
          <a:lstStyle/>
          <a:p>
            <a:fld id="{3D8FCC80-B8C6-41B5-8B59-D370428BBA83}" type="slidenum">
              <a:rPr lang="fr-FR" smtClean="0"/>
              <a:t>31</a:t>
            </a:fld>
            <a:endParaRPr lang="fr-FR"/>
          </a:p>
        </p:txBody>
      </p:sp>
    </p:spTree>
    <p:extLst>
      <p:ext uri="{BB962C8B-B14F-4D97-AF65-F5344CB8AC3E}">
        <p14:creationId xmlns:p14="http://schemas.microsoft.com/office/powerpoint/2010/main" val="113034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BD2227-7EB7-46CD-9806-7A914AB07A66}"/>
              </a:ext>
            </a:extLst>
          </p:cNvPr>
          <p:cNvSpPr>
            <a:spLocks noGrp="1"/>
          </p:cNvSpPr>
          <p:nvPr>
            <p:ph type="title"/>
          </p:nvPr>
        </p:nvSpPr>
        <p:spPr/>
        <p:txBody>
          <a:bodyPr/>
          <a:lstStyle/>
          <a:p>
            <a:r>
              <a:rPr lang="fr-FR" dirty="0"/>
              <a:t>Découvrir le disque dur</a:t>
            </a:r>
          </a:p>
        </p:txBody>
      </p:sp>
      <p:sp>
        <p:nvSpPr>
          <p:cNvPr id="3" name="Espace réservé du texte 2">
            <a:extLst>
              <a:ext uri="{FF2B5EF4-FFF2-40B4-BE49-F238E27FC236}">
                <a16:creationId xmlns:a16="http://schemas.microsoft.com/office/drawing/2014/main" id="{1B70EBA1-5045-4D50-A7EA-8D66873D267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7D80CF83-59E1-4BE2-A93D-AFFBE015FC07}"/>
              </a:ext>
            </a:extLst>
          </p:cNvPr>
          <p:cNvSpPr>
            <a:spLocks noGrp="1"/>
          </p:cNvSpPr>
          <p:nvPr>
            <p:ph type="sldNum" sz="quarter" idx="12"/>
          </p:nvPr>
        </p:nvSpPr>
        <p:spPr/>
        <p:txBody>
          <a:bodyPr/>
          <a:lstStyle/>
          <a:p>
            <a:fld id="{3D8FCC80-B8C6-41B5-8B59-D370428BBA83}" type="slidenum">
              <a:rPr lang="fr-FR" smtClean="0"/>
              <a:t>4</a:t>
            </a:fld>
            <a:endParaRPr lang="fr-FR"/>
          </a:p>
        </p:txBody>
      </p:sp>
    </p:spTree>
    <p:extLst>
      <p:ext uri="{BB962C8B-B14F-4D97-AF65-F5344CB8AC3E}">
        <p14:creationId xmlns:p14="http://schemas.microsoft.com/office/powerpoint/2010/main" val="364039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26ABF-1778-4384-A9DB-7F7D85E6C0F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E0BA06C-8647-485C-A728-267B51481667}"/>
              </a:ext>
            </a:extLst>
          </p:cNvPr>
          <p:cNvSpPr>
            <a:spLocks noGrp="1"/>
          </p:cNvSpPr>
          <p:nvPr>
            <p:ph idx="1"/>
          </p:nvPr>
        </p:nvSpPr>
        <p:spPr/>
        <p:txBody>
          <a:bodyPr>
            <a:normAutofit/>
          </a:bodyPr>
          <a:lstStyle/>
          <a:p>
            <a:r>
              <a:rPr lang="fr-FR" dirty="0"/>
              <a:t>Un disque dur est un support magnétique ou électronique permettant le stockage des données.</a:t>
            </a:r>
          </a:p>
          <a:p>
            <a:endParaRPr lang="fr-FR" dirty="0"/>
          </a:p>
          <a:p>
            <a:r>
              <a:rPr lang="fr-FR" dirty="0"/>
              <a:t>Le disque dur est constitué d’un ou plusieurs plateaux rotatifs en aluminium recouvert d’une couche magnétique.</a:t>
            </a:r>
          </a:p>
          <a:p>
            <a:r>
              <a:rPr lang="fr-FR" dirty="0"/>
              <a:t>Chaque plateau est pourvu d’un bras. </a:t>
            </a:r>
          </a:p>
          <a:p>
            <a:r>
              <a:rPr lang="fr-FR" dirty="0"/>
              <a:t>Les données sont écrites par le bras équipé d’une tête de lecture/écriture. </a:t>
            </a:r>
          </a:p>
          <a:p>
            <a:r>
              <a:rPr lang="fr-FR" dirty="0"/>
              <a:t>Pour écrire, la tête modifie localement les champs magnétiques du plateau. </a:t>
            </a:r>
          </a:p>
        </p:txBody>
      </p:sp>
      <p:sp>
        <p:nvSpPr>
          <p:cNvPr id="4" name="Espace réservé du numéro de diapositive 3">
            <a:extLst>
              <a:ext uri="{FF2B5EF4-FFF2-40B4-BE49-F238E27FC236}">
                <a16:creationId xmlns:a16="http://schemas.microsoft.com/office/drawing/2014/main" id="{421BA8E5-A996-4A7F-8F3C-EA0B4D7D4059}"/>
              </a:ext>
            </a:extLst>
          </p:cNvPr>
          <p:cNvSpPr>
            <a:spLocks noGrp="1"/>
          </p:cNvSpPr>
          <p:nvPr>
            <p:ph type="sldNum" sz="quarter" idx="12"/>
          </p:nvPr>
        </p:nvSpPr>
        <p:spPr/>
        <p:txBody>
          <a:bodyPr/>
          <a:lstStyle/>
          <a:p>
            <a:fld id="{3D8FCC80-B8C6-41B5-8B59-D370428BBA83}" type="slidenum">
              <a:rPr lang="fr-FR" smtClean="0"/>
              <a:t>5</a:t>
            </a:fld>
            <a:endParaRPr lang="fr-FR"/>
          </a:p>
        </p:txBody>
      </p:sp>
    </p:spTree>
    <p:extLst>
      <p:ext uri="{BB962C8B-B14F-4D97-AF65-F5344CB8AC3E}">
        <p14:creationId xmlns:p14="http://schemas.microsoft.com/office/powerpoint/2010/main" val="48511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3BC84-6967-43FE-8514-59BF3041469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F8D9D66-97FC-44DC-905D-5100DEBC10C2}"/>
              </a:ext>
            </a:extLst>
          </p:cNvPr>
          <p:cNvSpPr>
            <a:spLocks noGrp="1"/>
          </p:cNvSpPr>
          <p:nvPr>
            <p:ph idx="1"/>
          </p:nvPr>
        </p:nvSpPr>
        <p:spPr/>
        <p:txBody>
          <a:bodyPr>
            <a:normAutofit/>
          </a:bodyPr>
          <a:lstStyle/>
          <a:p>
            <a:r>
              <a:rPr lang="fr-FR" dirty="0"/>
              <a:t>Pour lire, les changements de champs magnétiques à la surface du plateau sont interprétés en nombre binaire (0 ou 1), le binaire étant à la base de toute donnée informatique.</a:t>
            </a:r>
          </a:p>
          <a:p>
            <a:r>
              <a:rPr lang="fr-FR" dirty="0"/>
              <a:t>S’agissant d’une mécanique de haute précision, les disques durs sont très sensibles aux chocs.</a:t>
            </a:r>
          </a:p>
          <a:p>
            <a:r>
              <a:rPr lang="fr-FR" dirty="0"/>
              <a:t>L’électronique, aussi appelée contrôleur disque dur, est chargée de piloter la rotation des plateaux ainsi que l’ensemble bras/tête pour effectuer les lectures et les écritures.</a:t>
            </a:r>
          </a:p>
        </p:txBody>
      </p:sp>
      <p:sp>
        <p:nvSpPr>
          <p:cNvPr id="4" name="Espace réservé du numéro de diapositive 3">
            <a:extLst>
              <a:ext uri="{FF2B5EF4-FFF2-40B4-BE49-F238E27FC236}">
                <a16:creationId xmlns:a16="http://schemas.microsoft.com/office/drawing/2014/main" id="{750E86D1-9304-466D-A390-BBE11E41336F}"/>
              </a:ext>
            </a:extLst>
          </p:cNvPr>
          <p:cNvSpPr>
            <a:spLocks noGrp="1"/>
          </p:cNvSpPr>
          <p:nvPr>
            <p:ph type="sldNum" sz="quarter" idx="12"/>
          </p:nvPr>
        </p:nvSpPr>
        <p:spPr/>
        <p:txBody>
          <a:bodyPr/>
          <a:lstStyle/>
          <a:p>
            <a:fld id="{3D8FCC80-B8C6-41B5-8B59-D370428BBA83}" type="slidenum">
              <a:rPr lang="fr-FR" smtClean="0"/>
              <a:t>6</a:t>
            </a:fld>
            <a:endParaRPr lang="fr-FR"/>
          </a:p>
        </p:txBody>
      </p:sp>
    </p:spTree>
    <p:extLst>
      <p:ext uri="{BB962C8B-B14F-4D97-AF65-F5344CB8AC3E}">
        <p14:creationId xmlns:p14="http://schemas.microsoft.com/office/powerpoint/2010/main" val="1089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3A832-6D76-45FC-85EB-DB94DEABA0E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E2C8D93-7694-450B-A3C7-AA326E9E8939}"/>
              </a:ext>
            </a:extLst>
          </p:cNvPr>
          <p:cNvSpPr>
            <a:spLocks noGrp="1"/>
          </p:cNvSpPr>
          <p:nvPr>
            <p:ph idx="1"/>
          </p:nvPr>
        </p:nvSpPr>
        <p:spPr/>
        <p:txBody>
          <a:bodyPr/>
          <a:lstStyle/>
          <a:p>
            <a:r>
              <a:rPr lang="fr-FR" dirty="0"/>
              <a:t>Son autre rôle est d’interpréter les signaux électriques reçus par les têtes pour les convertir en bits (0 ou 1) ou de réaliser l’opération dans le sens inverse pour les opérations d’écriture.</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1295C83C-C353-4B75-88F9-74A509231F59}"/>
              </a:ext>
            </a:extLst>
          </p:cNvPr>
          <p:cNvSpPr>
            <a:spLocks noGrp="1"/>
          </p:cNvSpPr>
          <p:nvPr>
            <p:ph type="sldNum" sz="quarter" idx="12"/>
          </p:nvPr>
        </p:nvSpPr>
        <p:spPr/>
        <p:txBody>
          <a:bodyPr/>
          <a:lstStyle/>
          <a:p>
            <a:fld id="{3D8FCC80-B8C6-41B5-8B59-D370428BBA83}" type="slidenum">
              <a:rPr lang="fr-FR" smtClean="0"/>
              <a:t>7</a:t>
            </a:fld>
            <a:endParaRPr lang="fr-FR"/>
          </a:p>
        </p:txBody>
      </p:sp>
      <p:pic>
        <p:nvPicPr>
          <p:cNvPr id="5" name="Image 4">
            <a:extLst>
              <a:ext uri="{FF2B5EF4-FFF2-40B4-BE49-F238E27FC236}">
                <a16:creationId xmlns:a16="http://schemas.microsoft.com/office/drawing/2014/main" id="{040FCE7D-4F27-40D4-9001-0AB471DE9012}"/>
              </a:ext>
            </a:extLst>
          </p:cNvPr>
          <p:cNvPicPr>
            <a:picLocks noChangeAspect="1"/>
          </p:cNvPicPr>
          <p:nvPr/>
        </p:nvPicPr>
        <p:blipFill>
          <a:blip r:embed="rId2"/>
          <a:stretch>
            <a:fillRect/>
          </a:stretch>
        </p:blipFill>
        <p:spPr>
          <a:xfrm>
            <a:off x="2699792" y="3501008"/>
            <a:ext cx="3943350" cy="3133725"/>
          </a:xfrm>
          <a:prstGeom prst="rect">
            <a:avLst/>
          </a:prstGeom>
        </p:spPr>
      </p:pic>
    </p:spTree>
    <p:extLst>
      <p:ext uri="{BB962C8B-B14F-4D97-AF65-F5344CB8AC3E}">
        <p14:creationId xmlns:p14="http://schemas.microsoft.com/office/powerpoint/2010/main" val="78452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1A0C4-F764-4129-AC2B-5E0459D72F1B}"/>
              </a:ext>
            </a:extLst>
          </p:cNvPr>
          <p:cNvSpPr>
            <a:spLocks noGrp="1"/>
          </p:cNvSpPr>
          <p:nvPr>
            <p:ph type="title"/>
          </p:nvPr>
        </p:nvSpPr>
        <p:spPr/>
        <p:txBody>
          <a:bodyPr/>
          <a:lstStyle/>
          <a:p>
            <a:r>
              <a:rPr lang="fr-FR" dirty="0"/>
              <a:t>Connaître et bien choisir le disque dur</a:t>
            </a:r>
          </a:p>
        </p:txBody>
      </p:sp>
      <p:sp>
        <p:nvSpPr>
          <p:cNvPr id="3" name="Espace réservé du texte 2">
            <a:extLst>
              <a:ext uri="{FF2B5EF4-FFF2-40B4-BE49-F238E27FC236}">
                <a16:creationId xmlns:a16="http://schemas.microsoft.com/office/drawing/2014/main" id="{6001594F-A691-4FBA-A6FC-2BBBEBC5634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E3896DA-933B-40AC-A1D1-CD11FB2988C9}"/>
              </a:ext>
            </a:extLst>
          </p:cNvPr>
          <p:cNvSpPr>
            <a:spLocks noGrp="1"/>
          </p:cNvSpPr>
          <p:nvPr>
            <p:ph type="sldNum" sz="quarter" idx="12"/>
          </p:nvPr>
        </p:nvSpPr>
        <p:spPr/>
        <p:txBody>
          <a:bodyPr/>
          <a:lstStyle/>
          <a:p>
            <a:fld id="{3D8FCC80-B8C6-41B5-8B59-D370428BBA83}" type="slidenum">
              <a:rPr lang="fr-FR" smtClean="0"/>
              <a:t>8</a:t>
            </a:fld>
            <a:endParaRPr lang="fr-FR"/>
          </a:p>
        </p:txBody>
      </p:sp>
    </p:spTree>
    <p:extLst>
      <p:ext uri="{BB962C8B-B14F-4D97-AF65-F5344CB8AC3E}">
        <p14:creationId xmlns:p14="http://schemas.microsoft.com/office/powerpoint/2010/main" val="138666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E7A2B2-8B67-4A12-8355-4139796661C7}"/>
              </a:ext>
            </a:extLst>
          </p:cNvPr>
          <p:cNvSpPr>
            <a:spLocks noGrp="1"/>
          </p:cNvSpPr>
          <p:nvPr>
            <p:ph type="title"/>
          </p:nvPr>
        </p:nvSpPr>
        <p:spPr/>
        <p:txBody>
          <a:bodyPr/>
          <a:lstStyle/>
          <a:p>
            <a:r>
              <a:rPr lang="fr-FR" dirty="0"/>
              <a:t>La capacité</a:t>
            </a:r>
          </a:p>
        </p:txBody>
      </p:sp>
      <p:sp>
        <p:nvSpPr>
          <p:cNvPr id="3" name="Espace réservé du contenu 2">
            <a:extLst>
              <a:ext uri="{FF2B5EF4-FFF2-40B4-BE49-F238E27FC236}">
                <a16:creationId xmlns:a16="http://schemas.microsoft.com/office/drawing/2014/main" id="{36E847D2-C1B6-49B6-9094-68DF83416077}"/>
              </a:ext>
            </a:extLst>
          </p:cNvPr>
          <p:cNvSpPr>
            <a:spLocks noGrp="1"/>
          </p:cNvSpPr>
          <p:nvPr>
            <p:ph idx="1"/>
          </p:nvPr>
        </p:nvSpPr>
        <p:spPr/>
        <p:txBody>
          <a:bodyPr/>
          <a:lstStyle/>
          <a:p>
            <a:r>
              <a:rPr lang="fr-FR" dirty="0"/>
              <a:t>Un large choix de capacités est disponible, de 500 Go à 12 To. </a:t>
            </a:r>
          </a:p>
          <a:p>
            <a:r>
              <a:rPr lang="fr-FR" dirty="0"/>
              <a:t>Les capacités des disques durs pour ordinateur portable sont plus réduites, de 500 Go à 4 To.</a:t>
            </a:r>
          </a:p>
          <a:p>
            <a:r>
              <a:rPr lang="fr-FR" dirty="0"/>
              <a:t>(Attention cela peut changer..)</a:t>
            </a:r>
          </a:p>
        </p:txBody>
      </p:sp>
      <p:sp>
        <p:nvSpPr>
          <p:cNvPr id="4" name="Espace réservé du numéro de diapositive 3">
            <a:extLst>
              <a:ext uri="{FF2B5EF4-FFF2-40B4-BE49-F238E27FC236}">
                <a16:creationId xmlns:a16="http://schemas.microsoft.com/office/drawing/2014/main" id="{38E639B1-A933-4444-80A3-9F4ECF0D1931}"/>
              </a:ext>
            </a:extLst>
          </p:cNvPr>
          <p:cNvSpPr>
            <a:spLocks noGrp="1"/>
          </p:cNvSpPr>
          <p:nvPr>
            <p:ph type="sldNum" sz="quarter" idx="12"/>
          </p:nvPr>
        </p:nvSpPr>
        <p:spPr/>
        <p:txBody>
          <a:bodyPr/>
          <a:lstStyle/>
          <a:p>
            <a:fld id="{3D8FCC80-B8C6-41B5-8B59-D370428BBA83}" type="slidenum">
              <a:rPr lang="fr-FR" smtClean="0"/>
              <a:t>9</a:t>
            </a:fld>
            <a:endParaRPr lang="fr-FR"/>
          </a:p>
        </p:txBody>
      </p:sp>
    </p:spTree>
    <p:extLst>
      <p:ext uri="{BB962C8B-B14F-4D97-AF65-F5344CB8AC3E}">
        <p14:creationId xmlns:p14="http://schemas.microsoft.com/office/powerpoint/2010/main" val="2008738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1">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Présentation1</Template>
  <TotalTime>334</TotalTime>
  <Words>1288</Words>
  <Application>Microsoft Office PowerPoint</Application>
  <PresentationFormat>Affichage à l'écran (4:3)</PresentationFormat>
  <Paragraphs>121</Paragraphs>
  <Slides>31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Calibri</vt:lpstr>
      <vt:lpstr>Wingdings</vt:lpstr>
      <vt:lpstr>Présentation1</vt:lpstr>
      <vt:lpstr>Disque dur</vt:lpstr>
      <vt:lpstr>Architecture MAterielle</vt:lpstr>
      <vt:lpstr>Présentation PowerPoint</vt:lpstr>
      <vt:lpstr>Découvrir le disque dur</vt:lpstr>
      <vt:lpstr>Présentation PowerPoint</vt:lpstr>
      <vt:lpstr>Présentation PowerPoint</vt:lpstr>
      <vt:lpstr>Présentation PowerPoint</vt:lpstr>
      <vt:lpstr>Connaître et bien choisir le disque dur</vt:lpstr>
      <vt:lpstr>La capacité</vt:lpstr>
      <vt:lpstr>Présentation PowerPoint</vt:lpstr>
      <vt:lpstr>Le nombre de plateaux</vt:lpstr>
      <vt:lpstr>La vitesse de rotation</vt:lpstr>
      <vt:lpstr>Présentation PowerPoint</vt:lpstr>
      <vt:lpstr>Présentation PowerPoint</vt:lpstr>
      <vt:lpstr>La taille de la mémoire cache</vt:lpstr>
      <vt:lpstr>Présentation PowerPoint</vt:lpstr>
      <vt:lpstr>Les interfaces pour disques durs internes</vt:lpstr>
      <vt:lpstr>Interface ATA</vt:lpstr>
      <vt:lpstr>Interface SATA</vt:lpstr>
      <vt:lpstr>Format du disque</vt:lpstr>
      <vt:lpstr>Format 1,8"</vt:lpstr>
      <vt:lpstr>Format 2,5"</vt:lpstr>
      <vt:lpstr>Format 3,5"</vt:lpstr>
      <vt:lpstr>Boitier externe SATA</vt:lpstr>
      <vt:lpstr>Note</vt:lpstr>
      <vt:lpstr>SCSI et SAS</vt:lpstr>
      <vt:lpstr>SCSI</vt:lpstr>
      <vt:lpstr>Présentation PowerPoint</vt:lpstr>
      <vt:lpstr>SAS</vt:lpstr>
      <vt:lpstr>TP</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richard vidal</dc:creator>
  <cp:lastModifiedBy>richard vidal</cp:lastModifiedBy>
  <cp:revision>19</cp:revision>
  <dcterms:created xsi:type="dcterms:W3CDTF">2019-06-16T15:27:37Z</dcterms:created>
  <dcterms:modified xsi:type="dcterms:W3CDTF">2019-06-17T13:30:10Z</dcterms:modified>
</cp:coreProperties>
</file>