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33" r:id="rId6"/>
    <p:sldId id="334" r:id="rId7"/>
    <p:sldId id="335" r:id="rId8"/>
    <p:sldId id="336" r:id="rId9"/>
    <p:sldId id="337" r:id="rId10"/>
    <p:sldId id="339" r:id="rId11"/>
    <p:sldId id="338" r:id="rId12"/>
    <p:sldId id="345" r:id="rId13"/>
    <p:sldId id="340" r:id="rId14"/>
    <p:sldId id="341" r:id="rId15"/>
    <p:sldId id="342" r:id="rId16"/>
    <p:sldId id="346" r:id="rId17"/>
    <p:sldId id="343" r:id="rId18"/>
    <p:sldId id="344" r:id="rId19"/>
    <p:sldId id="347" r:id="rId20"/>
    <p:sldId id="348" r:id="rId21"/>
    <p:sldId id="331" r:id="rId22"/>
    <p:sldId id="33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idal" userId="13c4c14fef6239e3" providerId="LiveId" clId="{2C5D7917-B0D8-46ED-A865-64980554E97C}"/>
    <pc:docChg chg="custSel addSld delSld modSld sldOrd">
      <pc:chgData name="richard vidal" userId="13c4c14fef6239e3" providerId="LiveId" clId="{2C5D7917-B0D8-46ED-A865-64980554E97C}" dt="2019-06-17T14:40:30.212" v="191"/>
      <pc:docMkLst>
        <pc:docMk/>
      </pc:docMkLst>
      <pc:sldChg chg="addSp delSp modSp">
        <pc:chgData name="richard vidal" userId="13c4c14fef6239e3" providerId="LiveId" clId="{2C5D7917-B0D8-46ED-A865-64980554E97C}" dt="2019-06-17T14:30:59.767" v="0"/>
        <pc:sldMkLst>
          <pc:docMk/>
          <pc:sldMk cId="3656673966" sldId="301"/>
        </pc:sldMkLst>
        <pc:spChg chg="del">
          <ac:chgData name="richard vidal" userId="13c4c14fef6239e3" providerId="LiveId" clId="{2C5D7917-B0D8-46ED-A865-64980554E97C}" dt="2019-06-17T14:30:59.767" v="0"/>
          <ac:spMkLst>
            <pc:docMk/>
            <pc:sldMk cId="3656673966" sldId="301"/>
            <ac:spMk id="15" creationId="{F739646A-9299-40C1-BD26-2F6285E638F9}"/>
          </ac:spMkLst>
        </pc:spChg>
        <pc:picChg chg="add mod">
          <ac:chgData name="richard vidal" userId="13c4c14fef6239e3" providerId="LiveId" clId="{2C5D7917-B0D8-46ED-A865-64980554E97C}" dt="2019-06-17T14:30:59.767" v="0"/>
          <ac:picMkLst>
            <pc:docMk/>
            <pc:sldMk cId="3656673966" sldId="301"/>
            <ac:picMk id="16" creationId="{A5E1B44B-655A-4F69-93CB-C12CA2C0A970}"/>
          </ac:picMkLst>
        </pc:picChg>
      </pc:sldChg>
      <pc:sldChg chg="modSp">
        <pc:chgData name="richard vidal" userId="13c4c14fef6239e3" providerId="LiveId" clId="{2C5D7917-B0D8-46ED-A865-64980554E97C}" dt="2019-06-17T14:40:30.212" v="191"/>
        <pc:sldMkLst>
          <pc:docMk/>
          <pc:sldMk cId="1130345490" sldId="332"/>
        </pc:sldMkLst>
        <pc:spChg chg="mod">
          <ac:chgData name="richard vidal" userId="13c4c14fef6239e3" providerId="LiveId" clId="{2C5D7917-B0D8-46ED-A865-64980554E97C}" dt="2019-06-17T14:40:30.212" v="191"/>
          <ac:spMkLst>
            <pc:docMk/>
            <pc:sldMk cId="1130345490" sldId="332"/>
            <ac:spMk id="3" creationId="{4F2D0F4C-2842-4907-8DB0-048413A1AF3E}"/>
          </ac:spMkLst>
        </pc:spChg>
      </pc:sldChg>
      <pc:sldChg chg="modSp">
        <pc:chgData name="richard vidal" userId="13c4c14fef6239e3" providerId="LiveId" clId="{2C5D7917-B0D8-46ED-A865-64980554E97C}" dt="2019-06-17T14:31:46.085" v="10" actId="27636"/>
        <pc:sldMkLst>
          <pc:docMk/>
          <pc:sldMk cId="735170163" sldId="333"/>
        </pc:sldMkLst>
        <pc:spChg chg="mod">
          <ac:chgData name="richard vidal" userId="13c4c14fef6239e3" providerId="LiveId" clId="{2C5D7917-B0D8-46ED-A865-64980554E97C}" dt="2019-06-17T14:31:46.085" v="10" actId="27636"/>
          <ac:spMkLst>
            <pc:docMk/>
            <pc:sldMk cId="735170163" sldId="333"/>
            <ac:spMk id="3" creationId="{BC435430-4ED9-496F-8D14-D2EC118FB851}"/>
          </ac:spMkLst>
        </pc:spChg>
      </pc:sldChg>
      <pc:sldChg chg="modSp add">
        <pc:chgData name="richard vidal" userId="13c4c14fef6239e3" providerId="LiveId" clId="{2C5D7917-B0D8-46ED-A865-64980554E97C}" dt="2019-06-17T14:31:58.215" v="15" actId="20577"/>
        <pc:sldMkLst>
          <pc:docMk/>
          <pc:sldMk cId="1526934551" sldId="334"/>
        </pc:sldMkLst>
        <pc:spChg chg="mod">
          <ac:chgData name="richard vidal" userId="13c4c14fef6239e3" providerId="LiveId" clId="{2C5D7917-B0D8-46ED-A865-64980554E97C}" dt="2019-06-17T14:31:58.215" v="15" actId="20577"/>
          <ac:spMkLst>
            <pc:docMk/>
            <pc:sldMk cId="1526934551" sldId="334"/>
            <ac:spMk id="3" creationId="{B395F372-A654-4BFC-83C2-E722F691BC95}"/>
          </ac:spMkLst>
        </pc:spChg>
      </pc:sldChg>
      <pc:sldChg chg="modSp add">
        <pc:chgData name="richard vidal" userId="13c4c14fef6239e3" providerId="LiveId" clId="{2C5D7917-B0D8-46ED-A865-64980554E97C}" dt="2019-06-17T14:32:39.482" v="36" actId="27636"/>
        <pc:sldMkLst>
          <pc:docMk/>
          <pc:sldMk cId="2608022035" sldId="335"/>
        </pc:sldMkLst>
        <pc:spChg chg="mod">
          <ac:chgData name="richard vidal" userId="13c4c14fef6239e3" providerId="LiveId" clId="{2C5D7917-B0D8-46ED-A865-64980554E97C}" dt="2019-06-17T14:32:39.482" v="36" actId="27636"/>
          <ac:spMkLst>
            <pc:docMk/>
            <pc:sldMk cId="2608022035" sldId="335"/>
            <ac:spMk id="3" creationId="{3F7B0750-205F-4C07-9E01-FD653660A360}"/>
          </ac:spMkLst>
        </pc:spChg>
      </pc:sldChg>
      <pc:sldChg chg="modSp add">
        <pc:chgData name="richard vidal" userId="13c4c14fef6239e3" providerId="LiveId" clId="{2C5D7917-B0D8-46ED-A865-64980554E97C}" dt="2019-06-17T14:32:41.637" v="37"/>
        <pc:sldMkLst>
          <pc:docMk/>
          <pc:sldMk cId="3372086983" sldId="336"/>
        </pc:sldMkLst>
        <pc:spChg chg="mod">
          <ac:chgData name="richard vidal" userId="13c4c14fef6239e3" providerId="LiveId" clId="{2C5D7917-B0D8-46ED-A865-64980554E97C}" dt="2019-06-17T14:32:41.637" v="37"/>
          <ac:spMkLst>
            <pc:docMk/>
            <pc:sldMk cId="3372086983" sldId="336"/>
            <ac:spMk id="3" creationId="{5A6C823B-A8E0-4BBC-B8D0-D976838A8C3C}"/>
          </ac:spMkLst>
        </pc:spChg>
      </pc:sldChg>
      <pc:sldChg chg="modSp add">
        <pc:chgData name="richard vidal" userId="13c4c14fef6239e3" providerId="LiveId" clId="{2C5D7917-B0D8-46ED-A865-64980554E97C}" dt="2019-06-17T14:33:02.153" v="42" actId="20577"/>
        <pc:sldMkLst>
          <pc:docMk/>
          <pc:sldMk cId="2338447985" sldId="337"/>
        </pc:sldMkLst>
        <pc:spChg chg="mod">
          <ac:chgData name="richard vidal" userId="13c4c14fef6239e3" providerId="LiveId" clId="{2C5D7917-B0D8-46ED-A865-64980554E97C}" dt="2019-06-17T14:33:02.153" v="42" actId="20577"/>
          <ac:spMkLst>
            <pc:docMk/>
            <pc:sldMk cId="2338447985" sldId="337"/>
            <ac:spMk id="3" creationId="{C277B6FF-8CFB-4A91-9137-0AE03B2B98E6}"/>
          </ac:spMkLst>
        </pc:spChg>
      </pc:sldChg>
      <pc:sldChg chg="modSp add">
        <pc:chgData name="richard vidal" userId="13c4c14fef6239e3" providerId="LiveId" clId="{2C5D7917-B0D8-46ED-A865-64980554E97C}" dt="2019-06-17T14:33:47.462" v="50" actId="20577"/>
        <pc:sldMkLst>
          <pc:docMk/>
          <pc:sldMk cId="3214901700" sldId="338"/>
        </pc:sldMkLst>
        <pc:spChg chg="mod">
          <ac:chgData name="richard vidal" userId="13c4c14fef6239e3" providerId="LiveId" clId="{2C5D7917-B0D8-46ED-A865-64980554E97C}" dt="2019-06-17T14:33:28.084" v="46"/>
          <ac:spMkLst>
            <pc:docMk/>
            <pc:sldMk cId="3214901700" sldId="338"/>
            <ac:spMk id="2" creationId="{D86E3C97-D4D5-4E1F-8EC6-EC59C5AD984E}"/>
          </ac:spMkLst>
        </pc:spChg>
        <pc:spChg chg="mod">
          <ac:chgData name="richard vidal" userId="13c4c14fef6239e3" providerId="LiveId" clId="{2C5D7917-B0D8-46ED-A865-64980554E97C}" dt="2019-06-17T14:33:47.462" v="50" actId="20577"/>
          <ac:spMkLst>
            <pc:docMk/>
            <pc:sldMk cId="3214901700" sldId="338"/>
            <ac:spMk id="3" creationId="{C7A24262-C580-4F19-8867-72EA33296353}"/>
          </ac:spMkLst>
        </pc:spChg>
      </pc:sldChg>
      <pc:sldChg chg="modSp add ord">
        <pc:chgData name="richard vidal" userId="13c4c14fef6239e3" providerId="LiveId" clId="{2C5D7917-B0D8-46ED-A865-64980554E97C}" dt="2019-06-17T14:33:20.643" v="45"/>
        <pc:sldMkLst>
          <pc:docMk/>
          <pc:sldMk cId="4191672009" sldId="339"/>
        </pc:sldMkLst>
        <pc:spChg chg="mod">
          <ac:chgData name="richard vidal" userId="13c4c14fef6239e3" providerId="LiveId" clId="{2C5D7917-B0D8-46ED-A865-64980554E97C}" dt="2019-06-17T14:33:20.643" v="45"/>
          <ac:spMkLst>
            <pc:docMk/>
            <pc:sldMk cId="4191672009" sldId="339"/>
            <ac:spMk id="2" creationId="{5C113225-F551-496A-9689-D3A2A3902E8C}"/>
          </ac:spMkLst>
        </pc:spChg>
      </pc:sldChg>
      <pc:sldChg chg="modSp add">
        <pc:chgData name="richard vidal" userId="13c4c14fef6239e3" providerId="LiveId" clId="{2C5D7917-B0D8-46ED-A865-64980554E97C}" dt="2019-06-17T14:34:49.030" v="67" actId="20577"/>
        <pc:sldMkLst>
          <pc:docMk/>
          <pc:sldMk cId="1259119775" sldId="340"/>
        </pc:sldMkLst>
        <pc:spChg chg="mod">
          <ac:chgData name="richard vidal" userId="13c4c14fef6239e3" providerId="LiveId" clId="{2C5D7917-B0D8-46ED-A865-64980554E97C}" dt="2019-06-17T14:34:49.030" v="67" actId="20577"/>
          <ac:spMkLst>
            <pc:docMk/>
            <pc:sldMk cId="1259119775" sldId="340"/>
            <ac:spMk id="3" creationId="{ADEFD003-4AD5-45F4-8535-CB6530CBC63E}"/>
          </ac:spMkLst>
        </pc:spChg>
      </pc:sldChg>
      <pc:sldChg chg="modSp add">
        <pc:chgData name="richard vidal" userId="13c4c14fef6239e3" providerId="LiveId" clId="{2C5D7917-B0D8-46ED-A865-64980554E97C}" dt="2019-06-17T14:35:16.614" v="73" actId="20577"/>
        <pc:sldMkLst>
          <pc:docMk/>
          <pc:sldMk cId="227690978" sldId="341"/>
        </pc:sldMkLst>
        <pc:spChg chg="mod">
          <ac:chgData name="richard vidal" userId="13c4c14fef6239e3" providerId="LiveId" clId="{2C5D7917-B0D8-46ED-A865-64980554E97C}" dt="2019-06-17T14:35:16.614" v="73" actId="20577"/>
          <ac:spMkLst>
            <pc:docMk/>
            <pc:sldMk cId="227690978" sldId="341"/>
            <ac:spMk id="3" creationId="{EEDA9C8B-4E8E-4C3F-A3C7-F9716907B0E9}"/>
          </ac:spMkLst>
        </pc:spChg>
      </pc:sldChg>
      <pc:sldChg chg="addSp modSp add">
        <pc:chgData name="richard vidal" userId="13c4c14fef6239e3" providerId="LiveId" clId="{2C5D7917-B0D8-46ED-A865-64980554E97C}" dt="2019-06-17T14:37:18.107" v="100" actId="1076"/>
        <pc:sldMkLst>
          <pc:docMk/>
          <pc:sldMk cId="3374727107" sldId="342"/>
        </pc:sldMkLst>
        <pc:spChg chg="mod">
          <ac:chgData name="richard vidal" userId="13c4c14fef6239e3" providerId="LiveId" clId="{2C5D7917-B0D8-46ED-A865-64980554E97C}" dt="2019-06-17T14:36:08.551" v="74"/>
          <ac:spMkLst>
            <pc:docMk/>
            <pc:sldMk cId="3374727107" sldId="342"/>
            <ac:spMk id="2" creationId="{50C215D5-F2A5-47F4-BF0C-B206BE50D65A}"/>
          </ac:spMkLst>
        </pc:spChg>
        <pc:spChg chg="mod">
          <ac:chgData name="richard vidal" userId="13c4c14fef6239e3" providerId="LiveId" clId="{2C5D7917-B0D8-46ED-A865-64980554E97C}" dt="2019-06-17T14:36:57.628" v="92"/>
          <ac:spMkLst>
            <pc:docMk/>
            <pc:sldMk cId="3374727107" sldId="342"/>
            <ac:spMk id="3" creationId="{750FDFF0-583A-4C1A-83BB-44FABF4726A4}"/>
          </ac:spMkLst>
        </pc:spChg>
        <pc:picChg chg="add mod">
          <ac:chgData name="richard vidal" userId="13c4c14fef6239e3" providerId="LiveId" clId="{2C5D7917-B0D8-46ED-A865-64980554E97C}" dt="2019-06-17T14:37:18.107" v="100" actId="1076"/>
          <ac:picMkLst>
            <pc:docMk/>
            <pc:sldMk cId="3374727107" sldId="342"/>
            <ac:picMk id="5" creationId="{CC416163-464F-4F96-9899-DF97ADE5F92F}"/>
          </ac:picMkLst>
        </pc:picChg>
      </pc:sldChg>
      <pc:sldChg chg="modSp add">
        <pc:chgData name="richard vidal" userId="13c4c14fef6239e3" providerId="LiveId" clId="{2C5D7917-B0D8-46ED-A865-64980554E97C}" dt="2019-06-17T14:36:53.226" v="91" actId="20577"/>
        <pc:sldMkLst>
          <pc:docMk/>
          <pc:sldMk cId="3494569069" sldId="343"/>
        </pc:sldMkLst>
        <pc:spChg chg="mod">
          <ac:chgData name="richard vidal" userId="13c4c14fef6239e3" providerId="LiveId" clId="{2C5D7917-B0D8-46ED-A865-64980554E97C}" dt="2019-06-17T14:36:40.193" v="87"/>
          <ac:spMkLst>
            <pc:docMk/>
            <pc:sldMk cId="3494569069" sldId="343"/>
            <ac:spMk id="2" creationId="{FD9CA634-6D08-4083-8F0C-9C17D1B7886C}"/>
          </ac:spMkLst>
        </pc:spChg>
        <pc:spChg chg="mod">
          <ac:chgData name="richard vidal" userId="13c4c14fef6239e3" providerId="LiveId" clId="{2C5D7917-B0D8-46ED-A865-64980554E97C}" dt="2019-06-17T14:36:53.226" v="91" actId="20577"/>
          <ac:spMkLst>
            <pc:docMk/>
            <pc:sldMk cId="3494569069" sldId="343"/>
            <ac:spMk id="3" creationId="{AFEC40A0-6C9E-40A0-B8BE-D099758BA511}"/>
          </ac:spMkLst>
        </pc:spChg>
      </pc:sldChg>
      <pc:sldChg chg="modSp add">
        <pc:chgData name="richard vidal" userId="13c4c14fef6239e3" providerId="LiveId" clId="{2C5D7917-B0D8-46ED-A865-64980554E97C}" dt="2019-06-17T14:37:40.730" v="105" actId="20577"/>
        <pc:sldMkLst>
          <pc:docMk/>
          <pc:sldMk cId="2811028149" sldId="344"/>
        </pc:sldMkLst>
        <pc:spChg chg="mod">
          <ac:chgData name="richard vidal" userId="13c4c14fef6239e3" providerId="LiveId" clId="{2C5D7917-B0D8-46ED-A865-64980554E97C}" dt="2019-06-17T14:37:29.034" v="101"/>
          <ac:spMkLst>
            <pc:docMk/>
            <pc:sldMk cId="2811028149" sldId="344"/>
            <ac:spMk id="2" creationId="{9CA31FD7-64FF-4305-83FB-129AC7592359}"/>
          </ac:spMkLst>
        </pc:spChg>
        <pc:spChg chg="mod">
          <ac:chgData name="richard vidal" userId="13c4c14fef6239e3" providerId="LiveId" clId="{2C5D7917-B0D8-46ED-A865-64980554E97C}" dt="2019-06-17T14:37:40.730" v="105" actId="20577"/>
          <ac:spMkLst>
            <pc:docMk/>
            <pc:sldMk cId="2811028149" sldId="344"/>
            <ac:spMk id="3" creationId="{B2884436-26A1-4B0F-9DD1-2984C47D261E}"/>
          </ac:spMkLst>
        </pc:spChg>
      </pc:sldChg>
      <pc:sldChg chg="modSp add ord">
        <pc:chgData name="richard vidal" userId="13c4c14fef6239e3" providerId="LiveId" clId="{2C5D7917-B0D8-46ED-A865-64980554E97C}" dt="2019-06-17T14:34:32.555" v="60"/>
        <pc:sldMkLst>
          <pc:docMk/>
          <pc:sldMk cId="690971840" sldId="345"/>
        </pc:sldMkLst>
        <pc:spChg chg="mod">
          <ac:chgData name="richard vidal" userId="13c4c14fef6239e3" providerId="LiveId" clId="{2C5D7917-B0D8-46ED-A865-64980554E97C}" dt="2019-06-17T14:34:15.959" v="59" actId="20577"/>
          <ac:spMkLst>
            <pc:docMk/>
            <pc:sldMk cId="690971840" sldId="345"/>
            <ac:spMk id="3" creationId="{FA053495-D140-4BB3-9421-D28D71772873}"/>
          </ac:spMkLst>
        </pc:spChg>
      </pc:sldChg>
      <pc:sldChg chg="modSp add">
        <pc:chgData name="richard vidal" userId="13c4c14fef6239e3" providerId="LiveId" clId="{2C5D7917-B0D8-46ED-A865-64980554E97C}" dt="2019-06-17T14:37:04.582" v="97" actId="27636"/>
        <pc:sldMkLst>
          <pc:docMk/>
          <pc:sldMk cId="3865746793" sldId="346"/>
        </pc:sldMkLst>
        <pc:spChg chg="mod">
          <ac:chgData name="richard vidal" userId="13c4c14fef6239e3" providerId="LiveId" clId="{2C5D7917-B0D8-46ED-A865-64980554E97C}" dt="2019-06-17T14:37:04.582" v="97" actId="27636"/>
          <ac:spMkLst>
            <pc:docMk/>
            <pc:sldMk cId="3865746793" sldId="346"/>
            <ac:spMk id="2" creationId="{A13EA522-333D-4A84-A41F-683272508008}"/>
          </ac:spMkLst>
        </pc:spChg>
        <pc:spChg chg="mod">
          <ac:chgData name="richard vidal" userId="13c4c14fef6239e3" providerId="LiveId" clId="{2C5D7917-B0D8-46ED-A865-64980554E97C}" dt="2019-06-17T14:37:03.067" v="95"/>
          <ac:spMkLst>
            <pc:docMk/>
            <pc:sldMk cId="3865746793" sldId="346"/>
            <ac:spMk id="3" creationId="{9AAB8F52-FA7C-4C49-A957-D178A0C5D44B}"/>
          </ac:spMkLst>
        </pc:spChg>
      </pc:sldChg>
      <pc:sldChg chg="modSp add">
        <pc:chgData name="richard vidal" userId="13c4c14fef6239e3" providerId="LiveId" clId="{2C5D7917-B0D8-46ED-A865-64980554E97C}" dt="2019-06-17T14:38:10.315" v="117" actId="20577"/>
        <pc:sldMkLst>
          <pc:docMk/>
          <pc:sldMk cId="4228466555" sldId="347"/>
        </pc:sldMkLst>
        <pc:spChg chg="mod">
          <ac:chgData name="richard vidal" userId="13c4c14fef6239e3" providerId="LiveId" clId="{2C5D7917-B0D8-46ED-A865-64980554E97C}" dt="2019-06-17T14:37:53.980" v="111"/>
          <ac:spMkLst>
            <pc:docMk/>
            <pc:sldMk cId="4228466555" sldId="347"/>
            <ac:spMk id="2" creationId="{54443B5C-35CF-42B5-8C80-9684CD4D8F5F}"/>
          </ac:spMkLst>
        </pc:spChg>
        <pc:spChg chg="mod">
          <ac:chgData name="richard vidal" userId="13c4c14fef6239e3" providerId="LiveId" clId="{2C5D7917-B0D8-46ED-A865-64980554E97C}" dt="2019-06-17T14:38:10.315" v="117" actId="20577"/>
          <ac:spMkLst>
            <pc:docMk/>
            <pc:sldMk cId="4228466555" sldId="347"/>
            <ac:spMk id="3" creationId="{DCF971EC-0EAD-4BDB-BA9E-52DB15CAA0E0}"/>
          </ac:spMkLst>
        </pc:spChg>
      </pc:sldChg>
      <pc:sldChg chg="modSp add">
        <pc:chgData name="richard vidal" userId="13c4c14fef6239e3" providerId="LiveId" clId="{2C5D7917-B0D8-46ED-A865-64980554E97C}" dt="2019-06-17T14:38:34.618" v="125" actId="20577"/>
        <pc:sldMkLst>
          <pc:docMk/>
          <pc:sldMk cId="1981199023" sldId="348"/>
        </pc:sldMkLst>
        <pc:spChg chg="mod">
          <ac:chgData name="richard vidal" userId="13c4c14fef6239e3" providerId="LiveId" clId="{2C5D7917-B0D8-46ED-A865-64980554E97C}" dt="2019-06-17T14:38:17.806" v="118"/>
          <ac:spMkLst>
            <pc:docMk/>
            <pc:sldMk cId="1981199023" sldId="348"/>
            <ac:spMk id="2" creationId="{A2223878-C438-4EF9-937A-A1DDC3D5B924}"/>
          </ac:spMkLst>
        </pc:spChg>
        <pc:spChg chg="mod">
          <ac:chgData name="richard vidal" userId="13c4c14fef6239e3" providerId="LiveId" clId="{2C5D7917-B0D8-46ED-A865-64980554E97C}" dt="2019-06-17T14:38:34.618" v="125" actId="20577"/>
          <ac:spMkLst>
            <pc:docMk/>
            <pc:sldMk cId="1981199023" sldId="348"/>
            <ac:spMk id="3" creationId="{DE9E0AC6-69FE-467F-A83A-8477AA32EA86}"/>
          </ac:spMkLst>
        </pc:spChg>
      </pc:sldChg>
      <pc:sldChg chg="add del">
        <pc:chgData name="richard vidal" userId="13c4c14fef6239e3" providerId="LiveId" clId="{2C5D7917-B0D8-46ED-A865-64980554E97C}" dt="2019-06-17T14:39:40.107" v="127" actId="2696"/>
        <pc:sldMkLst>
          <pc:docMk/>
          <pc:sldMk cId="3136778313" sldId="349"/>
        </pc:sldMkLst>
      </pc:sldChg>
      <pc:sldChg chg="add del">
        <pc:chgData name="richard vidal" userId="13c4c14fef6239e3" providerId="LiveId" clId="{2C5D7917-B0D8-46ED-A865-64980554E97C}" dt="2019-06-17T14:39:39.115" v="126" actId="2696"/>
        <pc:sldMkLst>
          <pc:docMk/>
          <pc:sldMk cId="1883195632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6FE-8BAD-481E-82FA-3B44A41A75FD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21BE-964D-4037-B7F5-BCE343D70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3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1CE-F5C9-45AE-9398-C581ECBE96D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0619-1B90-4E08-B782-FA2C51D0805C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4E2D-C973-430C-B9B8-B9B8849586FF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069E-38B4-43AC-862E-B68E8821FD54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72E1-01AE-4C77-BBF4-56D06878918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DAE5-E991-4EA9-9B34-2CC2485D34A1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EB17-192F-466C-8895-AD6A93F77E65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A0A-A0DA-4967-BC37-7B9AE69C2990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90EB-C742-4E14-80FD-094C4BDBD7A9}" type="datetime1">
              <a:rPr lang="fr-FR" smtClean="0"/>
              <a:t>17/06/2019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17DF-6126-495A-81E6-4B4A251A810C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56DA-CA74-4750-96C0-14B0751A6175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D98006-824F-4621-8296-FA03C4CA2D8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8FCC80-B8C6-41B5-8B59-D370428BBA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boitiers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91" y="26878"/>
            <a:ext cx="568275" cy="8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9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13225-F551-496A-9689-D3A2A390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Connaître et choisir un boîtier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088B99-698A-47A2-8872-20CA75486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B5D10E-72C1-4CC4-9B63-6FC17C3D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7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3C97-D4D5-4E1F-8EC6-EC59C5AD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24262-C580-4F19-8867-72EA3329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formats de boîtiers sont fortement liés au format des cartes mères. </a:t>
            </a:r>
          </a:p>
          <a:p>
            <a:r>
              <a:rPr lang="fr-FR" dirty="0"/>
              <a:t>Un boîtier va être conçu pour accepter un certain type de cartes mères et plus rarement plusieurs. </a:t>
            </a:r>
          </a:p>
          <a:p>
            <a:r>
              <a:rPr lang="fr-FR" dirty="0"/>
              <a:t>La norme la plus courante en matière de format de boîtier est la norme ATX. </a:t>
            </a:r>
          </a:p>
          <a:p>
            <a:r>
              <a:rPr lang="fr-FR" dirty="0"/>
              <a:t>Il existe des formats de boîtier plus petits comme Mini ATX ou Micro ATX.</a:t>
            </a:r>
          </a:p>
          <a:p>
            <a:endParaRPr lang="fr-FR" dirty="0"/>
          </a:p>
          <a:p>
            <a:r>
              <a:rPr lang="fr-FR" dirty="0"/>
              <a:t>Pour chaque format, vous trouverez des modèles conçus pour être positionnés de façon verticale, le boîtier tour, ou de façon horizontale, le boîtier desktop.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06545-667B-4DB4-A166-A22F5707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90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EA13-DC99-4D28-9A82-684BBA4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53495-D140-4BB3-9421-D28D7177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taille d’un boîtier est fonction de nombreux critères, le premier étant la taille de la carte mère que le boîtier doit accepter. </a:t>
            </a:r>
          </a:p>
          <a:p>
            <a:r>
              <a:rPr lang="fr-FR" dirty="0"/>
              <a:t>Pensez à opter pour un boîtier plus spacieux si vous souhaitez réaliser des évolutions dans le futur. </a:t>
            </a:r>
          </a:p>
          <a:p>
            <a:r>
              <a:rPr lang="fr-FR" dirty="0"/>
              <a:t>Les boîtiers compacts sont pratiques et élégants, mais gardez à l’esprit que ceux-ci sont généralement plus bruyants et possèdent des capacités plus faibles en termes de refroidissement.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A27D8-2C42-4BF4-AC0B-5D490DD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7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64F5A-C716-4F35-8D12-A2DAFF19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FD003-4AD5-45F4-8535-CB6530CB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Privilégiez un boîtier qui soit pratique et facile d’accès.</a:t>
            </a:r>
          </a:p>
          <a:p>
            <a:r>
              <a:rPr lang="fr-FR" dirty="0"/>
              <a:t>Il est très pénible de devoir démonter difficilement les composants d’un boîtier.</a:t>
            </a:r>
          </a:p>
          <a:p>
            <a:r>
              <a:rPr lang="fr-FR" dirty="0"/>
              <a:t>Il est d’autant plus important d’avoir un accès facile à l’intérieur, car il est courant de devoir faire des connexions ou des déplacements de cavaliers sur la carte mère.</a:t>
            </a:r>
          </a:p>
          <a:p>
            <a:r>
              <a:rPr lang="fr-FR" dirty="0"/>
              <a:t>Autant d’opérations qui demandent une grande minutie et sont donc difficiles à réaliser dans un espace réduit.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8FE259-7EC6-4FB4-8A37-8D2F203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1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E2433-F65A-4F75-85B6-16672192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A9C8B-4E8E-4C3F-A3C7-F9716907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grands types de boîtiers, bureau ou tour.</a:t>
            </a:r>
          </a:p>
          <a:p>
            <a:r>
              <a:rPr lang="fr-FR" dirty="0"/>
              <a:t>Le type bureau est destiné à être posé à plat sur le bureau. Le type tour est destiné à être posé au sol, à l’heure actuelle c’est le modèle le plus courant. </a:t>
            </a:r>
          </a:p>
          <a:p>
            <a:r>
              <a:rPr lang="fr-FR" dirty="0"/>
              <a:t>Ce dernier est le plus pratique en matière d’évolutivité.</a:t>
            </a:r>
          </a:p>
          <a:p>
            <a:r>
              <a:rPr lang="fr-FR" dirty="0"/>
              <a:t>Je conseille de vous tourner vers un tel boîtier si l’installation du PC est possible au sol.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554B60-42C5-426A-9B0F-D2EE2334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9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15D5-F2A5-47F4-BF0C-B206BE50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Portrait du boîtier parfait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FDFF0-583A-4C1A-83BB-44FABF4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B16719-D2FF-423F-B524-2FFD278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16163-464F-4F96-9899-DF97ADE5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60848"/>
            <a:ext cx="4597102" cy="37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EA522-333D-4A84-A41F-68327250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Refroidissement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B8F52-FA7C-4C49-A957-D178A0C5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de filtres démontables et lavables sur les entrées d’air, contre la poussière.</a:t>
            </a:r>
          </a:p>
          <a:p>
            <a:r>
              <a:rPr lang="fr-FR" dirty="0"/>
              <a:t>Utilisation de ventilateurs de grand diamètre. Un ventilateur en façade qui aspire l’air, un deuxième ventilateur qui l’expulse à l’arrière du châssis.</a:t>
            </a:r>
          </a:p>
          <a:p>
            <a:r>
              <a:rPr lang="fr-FR" dirty="0"/>
              <a:t>Conception du refroidissement par zones séparées. Un compartiment pour l’alimentation étanche vis-à-vis du compartiment de la carte mère.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9BAF04-0A93-432F-B4E3-00C7E7B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4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CA634-6D08-4083-8F0C-9C17D1B7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C40A0-6C9E-40A0-B8BE-D099758B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languettes de fermeture, des emplacements PCI démontables et réutilisables.</a:t>
            </a:r>
          </a:p>
          <a:p>
            <a:r>
              <a:rPr lang="fr-FR" dirty="0"/>
              <a:t>La possibilité de rouler les câbles sous la plaque de fixation de la carte mère.</a:t>
            </a:r>
          </a:p>
          <a:p>
            <a:r>
              <a:rPr lang="fr-FR" dirty="0"/>
              <a:t>Une pochette d’accessoires bien fournie (tous les câbles nécessaires dans une longueur suffisante, jeu de visserie important, serre-fils, etc.).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5E982-1F7B-440F-B008-93505997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6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1FD7-64FF-4305-83FB-129AC759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84436-26A1-4B0F-9DD1-2984C47D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poignée de transport encastrable et démontable.</a:t>
            </a:r>
          </a:p>
          <a:p>
            <a:r>
              <a:rPr lang="fr-FR" dirty="0"/>
              <a:t>Des trappes ou portes en façade pour protéger les interrupteurs et les unités de CD.</a:t>
            </a:r>
          </a:p>
          <a:p>
            <a:r>
              <a:rPr lang="fr-FR" dirty="0"/>
              <a:t>Un boîtier rigide (parois épaisses, fixation efficace des panneaux).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FDFEB-F6F8-40AF-919D-4010932B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2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3B5C-35CF-42B5-8C80-9684CD4D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Prises en façade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71EC-0EAD-4BDB-BA9E-52DB15CA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prises USB 3.0.</a:t>
            </a:r>
          </a:p>
          <a:p>
            <a:r>
              <a:rPr lang="fr-FR" dirty="0"/>
              <a:t>Prises audio d’entrée et de sortie.</a:t>
            </a:r>
          </a:p>
          <a:p>
            <a:r>
              <a:rPr lang="fr-FR" dirty="0"/>
              <a:t>Une prise FireWire.</a:t>
            </a:r>
          </a:p>
          <a:p>
            <a:r>
              <a:rPr lang="fr-FR" dirty="0"/>
              <a:t>Un connecteur </a:t>
            </a:r>
            <a:r>
              <a:rPr lang="fr-FR" dirty="0" err="1"/>
              <a:t>eSATA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142A0F-7472-4558-B5EE-D1DBD864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46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AE4AB-22F9-4A2D-A9BD-B5BCCFA5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MAterielle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14C48-387A-4D0F-83C4-3D8DCD27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E179-6C4A-4141-BC8F-B32FA1C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7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23878-C438-4EF9-937A-A1DDC3D5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Insonorisation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E0AC6-69FE-467F-A83A-8477AA32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matériaux amortissants plaqués sur l’intérieur du boîtier.</a:t>
            </a:r>
          </a:p>
          <a:p>
            <a:r>
              <a:rPr lang="fr-FR" dirty="0"/>
              <a:t>Grille de ventilation en fil métallique.</a:t>
            </a:r>
          </a:p>
          <a:p>
            <a:r>
              <a:rPr lang="fr-FR" dirty="0"/>
              <a:t>Découplage des disques durs de leurs supports métalliques.</a:t>
            </a:r>
          </a:p>
          <a:p>
            <a:r>
              <a:rPr lang="fr-FR" dirty="0"/>
              <a:t>Présence d’un dispositif de réglage de la vitesse des ventilateurs (type rhé obus).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63AC7F-A575-4B0E-A57E-81A98865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9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E3995-775D-4DAF-B5D8-4DE37810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0233E-57A9-46E0-87AF-41DA3B1DB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66DA6-2EA9-4757-8FCF-8B3DF9B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0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8CA02-2979-48FC-A0CF-77CF2916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D0F4C-2842-4907-8DB0-048413A1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rapport aux configurations déjà abordées lors des précédents TP</a:t>
            </a:r>
          </a:p>
          <a:p>
            <a:r>
              <a:rPr lang="fr-FR" dirty="0"/>
              <a:t>Vérifier les notions abordées durant ce module</a:t>
            </a:r>
          </a:p>
          <a:p>
            <a:r>
              <a:rPr lang="fr-FR" dirty="0"/>
              <a:t>Découvrir les marques leader sur le marché</a:t>
            </a:r>
          </a:p>
          <a:p>
            <a:r>
              <a:rPr lang="fr-FR" dirty="0"/>
              <a:t>Tarification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3E78A-6B2B-4A75-8D33-4C42DDD1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DD082-174B-42B1-B543-442B7E5C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C3F8B-EFCF-4F4B-9020-99628B9B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3</a:t>
            </a:fld>
            <a:endParaRPr lang="fr-FR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A5E1B44B-655A-4F69-93CB-C12CA2C0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63DC8-F5CE-4A0A-9558-C03F73B2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Découvrir le boîtier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18D9E-81C0-4BA4-9597-E823352E5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02C63-5260-4C34-9A24-2EFF4AFB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81852-315B-44D5-924C-EF2D1FBB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35430-4ED9-496F-8D14-D2EC118F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À première vue, le boîtier qui est le réceptacle de tous les composants semble un composant mineur d’un PC.</a:t>
            </a:r>
          </a:p>
          <a:p>
            <a:r>
              <a:rPr lang="fr-FR" dirty="0"/>
              <a:t>Vous le verrez, l’impact que peut avoir un boîtier sur le fonctionnement d’un PC est plus important que l’on pense.</a:t>
            </a:r>
          </a:p>
          <a:p>
            <a:endParaRPr lang="fr-FR" dirty="0"/>
          </a:p>
          <a:p>
            <a:r>
              <a:rPr lang="fr-FR" dirty="0"/>
              <a:t>Sur le marché, vous allez trouver des boîtiers construits dans deux grands types de matériaux, l’acier ou l’aluminium.</a:t>
            </a:r>
          </a:p>
          <a:p>
            <a:r>
              <a:rPr lang="fr-FR" dirty="0"/>
              <a:t>L’acier est éprouvé, solide et peu cher, quant à l’aluminium son principal avantage est la légèreté, mais son prix est beaucoup plus élevé que l’acier.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11647-D6BA-4444-910E-DA0DA801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17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983E8-83A6-42FD-BA62-999BFE26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F372-A654-4BFC-83C2-E722F691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boîtiers en acier sont les plus répandus. </a:t>
            </a:r>
          </a:p>
          <a:p>
            <a:r>
              <a:rPr lang="fr-FR" dirty="0"/>
              <a:t>Si vous êtes amené à déplacer beaucoup le PC, un boîtier en aluminium est tout à fait recommandable. </a:t>
            </a:r>
          </a:p>
          <a:p>
            <a:r>
              <a:rPr lang="fr-FR" dirty="0"/>
              <a:t>Évitez les boîtiers munis de flancs en plastique, préférez-les entièrement en métal ou en aluminium. </a:t>
            </a:r>
          </a:p>
          <a:p>
            <a:r>
              <a:rPr lang="fr-FR" dirty="0"/>
              <a:t>Soyez particulièrement vigilant sur la qualité des matériaux utilisés pour les parties mobiles.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212F8-35C8-4AE3-9E1A-DE110151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8E19F-0490-4477-9CFC-EB283DDB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B0750-205F-4C07-9E01-FD653660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plupart des constructeurs possèdent dans leur gamme des boîtiers contenant une alimentation en standard.</a:t>
            </a:r>
          </a:p>
          <a:p>
            <a:r>
              <a:rPr lang="fr-FR" dirty="0"/>
              <a:t>Ces offres sont généralement attractives en raison de leur prix.</a:t>
            </a:r>
          </a:p>
          <a:p>
            <a:r>
              <a:rPr lang="fr-FR" dirty="0"/>
              <a:t>Celles-ci présentent l’inconvénient de vous imposer les caractéristiques d’une alimentation qui ne correspond pas forcément à vos besoins.</a:t>
            </a:r>
          </a:p>
          <a:p>
            <a:r>
              <a:rPr lang="fr-FR" dirty="0"/>
              <a:t>Il est donc préférable de vous orienter vers un boîtier nu.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688D6D-A984-4203-B61B-4891F325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FDEC3-7C14-4F97-B865-0359CCEF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C823B-A8E0-4BBC-B8D0-D976838A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Vous pourrez alors acheter une alimentation répondant parfaitement à vos besoins.</a:t>
            </a:r>
          </a:p>
          <a:p>
            <a:r>
              <a:rPr lang="fr-FR" dirty="0"/>
              <a:t>Ceci présente aussi l’avantage de vous tourner vers un fabricant spécialisé dans les alimentations.</a:t>
            </a:r>
          </a:p>
          <a:p>
            <a:r>
              <a:rPr lang="fr-FR" dirty="0"/>
              <a:t>Un fabricant de boîtiers n’a pas forcément les compétences pour réaliser des alimentations fiables et performantes.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55034F-6351-48DF-B99C-5DB7D56A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8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337B8-7B24-40BC-8EC7-0233830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7B6FF-8CFB-4A91-9137-0AE03B2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meilleur choix en la matière est souvent un boîtier milieu de gamme. </a:t>
            </a:r>
          </a:p>
          <a:p>
            <a:r>
              <a:rPr lang="fr-FR" dirty="0"/>
              <a:t>Les boîtiers bas de gamme sont à proscrire, car ils se révèlent souvent peu pratiques et la qualité de fabrication laisse souvent à désirer. </a:t>
            </a:r>
          </a:p>
          <a:p>
            <a:r>
              <a:rPr lang="fr-FR" dirty="0"/>
              <a:t>Évitez ces boîtiers plus particulièrement quand ils proposent une alimentation intégrée.</a:t>
            </a:r>
          </a:p>
          <a:p>
            <a:r>
              <a:rPr lang="fr-FR" dirty="0"/>
              <a:t>Les boîtiers haut de gamme sont à réserver à des configurations puissantes nécessitant des capacités de refroidissement importantes et de nombreuses baies pour le montage de composants.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4A7534-398D-4976-A494-B636A1FE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CC80-B8C6-41B5-8B59-D370428BB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4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1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Présentation1</Template>
  <TotalTime>426</TotalTime>
  <Words>926</Words>
  <Application>Microsoft Office PowerPoint</Application>
  <PresentationFormat>Affichage à l'écran (4:3)</PresentationFormat>
  <Paragraphs>91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Calibri</vt:lpstr>
      <vt:lpstr>Présentation1</vt:lpstr>
      <vt:lpstr>Les boitiers</vt:lpstr>
      <vt:lpstr>Architecture MAterielle</vt:lpstr>
      <vt:lpstr>Présentation PowerPoint</vt:lpstr>
      <vt:lpstr>Découvrir le boîtier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Connaître et choisir un boîtier</vt:lpstr>
      <vt:lpstr>Le format</vt:lpstr>
      <vt:lpstr>Présentation PowerPoint</vt:lpstr>
      <vt:lpstr>Présentation PowerPoint</vt:lpstr>
      <vt:lpstr>Présentation PowerPoint</vt:lpstr>
      <vt:lpstr>Portrait du boîtier parfait</vt:lpstr>
      <vt:lpstr>Refroidissement </vt:lpstr>
      <vt:lpstr>Accès</vt:lpstr>
      <vt:lpstr>Fabrication</vt:lpstr>
      <vt:lpstr>Prises en façade</vt:lpstr>
      <vt:lpstr>Insonorisation</vt:lpstr>
      <vt:lpstr>TP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 vidal</dc:creator>
  <cp:lastModifiedBy>richard vidal</cp:lastModifiedBy>
  <cp:revision>31</cp:revision>
  <dcterms:created xsi:type="dcterms:W3CDTF">2019-06-16T15:27:37Z</dcterms:created>
  <dcterms:modified xsi:type="dcterms:W3CDTF">2019-06-17T14:40:32Z</dcterms:modified>
</cp:coreProperties>
</file>