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sldIdLst>
    <p:sldId id="256" r:id="rId2"/>
    <p:sldId id="300" r:id="rId3"/>
    <p:sldId id="301" r:id="rId4"/>
    <p:sldId id="302" r:id="rId5"/>
    <p:sldId id="303" r:id="rId6"/>
    <p:sldId id="304" r:id="rId7"/>
    <p:sldId id="305" r:id="rId8"/>
    <p:sldId id="312" r:id="rId9"/>
    <p:sldId id="306" r:id="rId10"/>
    <p:sldId id="307" r:id="rId11"/>
    <p:sldId id="308" r:id="rId12"/>
    <p:sldId id="309" r:id="rId13"/>
    <p:sldId id="316" r:id="rId14"/>
    <p:sldId id="315" r:id="rId15"/>
    <p:sldId id="314" r:id="rId16"/>
    <p:sldId id="313" r:id="rId17"/>
    <p:sldId id="310" r:id="rId18"/>
    <p:sldId id="311" r:id="rId19"/>
    <p:sldId id="317" r:id="rId20"/>
    <p:sldId id="318" r:id="rId21"/>
    <p:sldId id="319" r:id="rId22"/>
    <p:sldId id="320" r:id="rId23"/>
    <p:sldId id="321" r:id="rId24"/>
    <p:sldId id="322" r:id="rId2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4" d="100"/>
          <a:sy n="114" d="100"/>
        </p:scale>
        <p:origin x="1506"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vidal" userId="13c4c14fef6239e3" providerId="LiveId" clId="{2C5D7917-B0D8-46ED-A865-64980554E97C}"/>
    <pc:docChg chg="custSel addSld modSld sldOrd">
      <pc:chgData name="richard vidal" userId="13c4c14fef6239e3" providerId="LiveId" clId="{2C5D7917-B0D8-46ED-A865-64980554E97C}" dt="2019-06-17T13:29:36.488" v="376" actId="20577"/>
      <pc:docMkLst>
        <pc:docMk/>
      </pc:docMkLst>
      <pc:sldChg chg="addSp delSp modSp">
        <pc:chgData name="richard vidal" userId="13c4c14fef6239e3" providerId="LiveId" clId="{2C5D7917-B0D8-46ED-A865-64980554E97C}" dt="2019-06-17T13:09:35.636" v="1"/>
        <pc:sldMkLst>
          <pc:docMk/>
          <pc:sldMk cId="3656673966" sldId="301"/>
        </pc:sldMkLst>
        <pc:spChg chg="del">
          <ac:chgData name="richard vidal" userId="13c4c14fef6239e3" providerId="LiveId" clId="{2C5D7917-B0D8-46ED-A865-64980554E97C}" dt="2019-06-17T13:09:35.636" v="1"/>
          <ac:spMkLst>
            <pc:docMk/>
            <pc:sldMk cId="3656673966" sldId="301"/>
            <ac:spMk id="6" creationId="{A8465DC0-149C-43D2-8C6E-AD44E52CE370}"/>
          </ac:spMkLst>
        </pc:spChg>
        <pc:picChg chg="add mod">
          <ac:chgData name="richard vidal" userId="13c4c14fef6239e3" providerId="LiveId" clId="{2C5D7917-B0D8-46ED-A865-64980554E97C}" dt="2019-06-17T13:09:35.636" v="1"/>
          <ac:picMkLst>
            <pc:docMk/>
            <pc:sldMk cId="3656673966" sldId="301"/>
            <ac:picMk id="7" creationId="{BE172B30-699F-43DA-9F6D-AA16C9245800}"/>
          </ac:picMkLst>
        </pc:picChg>
      </pc:sldChg>
      <pc:sldChg chg="modSp add">
        <pc:chgData name="richard vidal" userId="13c4c14fef6239e3" providerId="LiveId" clId="{2C5D7917-B0D8-46ED-A865-64980554E97C}" dt="2019-06-17T13:10:08.515" v="5"/>
        <pc:sldMkLst>
          <pc:docMk/>
          <pc:sldMk cId="2795942844" sldId="302"/>
        </pc:sldMkLst>
        <pc:spChg chg="mod">
          <ac:chgData name="richard vidal" userId="13c4c14fef6239e3" providerId="LiveId" clId="{2C5D7917-B0D8-46ED-A865-64980554E97C}" dt="2019-06-17T13:10:08.515" v="5"/>
          <ac:spMkLst>
            <pc:docMk/>
            <pc:sldMk cId="2795942844" sldId="302"/>
            <ac:spMk id="2" creationId="{F3B63DC8-F5CE-4A0A-9558-C03F73B24DE1}"/>
          </ac:spMkLst>
        </pc:spChg>
      </pc:sldChg>
      <pc:sldChg chg="modSp add">
        <pc:chgData name="richard vidal" userId="13c4c14fef6239e3" providerId="LiveId" clId="{2C5D7917-B0D8-46ED-A865-64980554E97C}" dt="2019-06-17T13:10:54.083" v="20" actId="27636"/>
        <pc:sldMkLst>
          <pc:docMk/>
          <pc:sldMk cId="2073323272" sldId="303"/>
        </pc:sldMkLst>
        <pc:spChg chg="mod">
          <ac:chgData name="richard vidal" userId="13c4c14fef6239e3" providerId="LiveId" clId="{2C5D7917-B0D8-46ED-A865-64980554E97C}" dt="2019-06-17T13:10:15.754" v="6"/>
          <ac:spMkLst>
            <pc:docMk/>
            <pc:sldMk cId="2073323272" sldId="303"/>
            <ac:spMk id="2" creationId="{A7B48FF6-3449-4612-A347-827B2F5E0909}"/>
          </ac:spMkLst>
        </pc:spChg>
        <pc:spChg chg="mod">
          <ac:chgData name="richard vidal" userId="13c4c14fef6239e3" providerId="LiveId" clId="{2C5D7917-B0D8-46ED-A865-64980554E97C}" dt="2019-06-17T13:10:54.083" v="20" actId="27636"/>
          <ac:spMkLst>
            <pc:docMk/>
            <pc:sldMk cId="2073323272" sldId="303"/>
            <ac:spMk id="3" creationId="{C994B19B-DE81-44B5-BD3F-56C6EF8FA03C}"/>
          </ac:spMkLst>
        </pc:spChg>
      </pc:sldChg>
      <pc:sldChg chg="modSp add">
        <pc:chgData name="richard vidal" userId="13c4c14fef6239e3" providerId="LiveId" clId="{2C5D7917-B0D8-46ED-A865-64980554E97C}" dt="2019-06-17T13:11:01.273" v="29"/>
        <pc:sldMkLst>
          <pc:docMk/>
          <pc:sldMk cId="2987903172" sldId="304"/>
        </pc:sldMkLst>
        <pc:spChg chg="mod">
          <ac:chgData name="richard vidal" userId="13c4c14fef6239e3" providerId="LiveId" clId="{2C5D7917-B0D8-46ED-A865-64980554E97C}" dt="2019-06-17T13:11:01.273" v="29"/>
          <ac:spMkLst>
            <pc:docMk/>
            <pc:sldMk cId="2987903172" sldId="304"/>
            <ac:spMk id="3" creationId="{481323C1-BD15-4696-A49C-E84DA80EF017}"/>
          </ac:spMkLst>
        </pc:spChg>
      </pc:sldChg>
      <pc:sldChg chg="modSp add">
        <pc:chgData name="richard vidal" userId="13c4c14fef6239e3" providerId="LiveId" clId="{2C5D7917-B0D8-46ED-A865-64980554E97C}" dt="2019-06-17T13:11:25.705" v="44" actId="20577"/>
        <pc:sldMkLst>
          <pc:docMk/>
          <pc:sldMk cId="629676145" sldId="305"/>
        </pc:sldMkLst>
        <pc:spChg chg="mod">
          <ac:chgData name="richard vidal" userId="13c4c14fef6239e3" providerId="LiveId" clId="{2C5D7917-B0D8-46ED-A865-64980554E97C}" dt="2019-06-17T13:11:25.705" v="44" actId="20577"/>
          <ac:spMkLst>
            <pc:docMk/>
            <pc:sldMk cId="629676145" sldId="305"/>
            <ac:spMk id="3" creationId="{9967A68A-91FF-40D0-93B9-53EFCFE83D00}"/>
          </ac:spMkLst>
        </pc:spChg>
      </pc:sldChg>
      <pc:sldChg chg="modSp add">
        <pc:chgData name="richard vidal" userId="13c4c14fef6239e3" providerId="LiveId" clId="{2C5D7917-B0D8-46ED-A865-64980554E97C}" dt="2019-06-17T13:14:46.875" v="54" actId="113"/>
        <pc:sldMkLst>
          <pc:docMk/>
          <pc:sldMk cId="1817680290" sldId="306"/>
        </pc:sldMkLst>
        <pc:spChg chg="mod">
          <ac:chgData name="richard vidal" userId="13c4c14fef6239e3" providerId="LiveId" clId="{2C5D7917-B0D8-46ED-A865-64980554E97C}" dt="2019-06-17T13:13:50.439" v="48"/>
          <ac:spMkLst>
            <pc:docMk/>
            <pc:sldMk cId="1817680290" sldId="306"/>
            <ac:spMk id="2" creationId="{A254E5D4-B2F9-4419-A700-E9D4C6BA17B8}"/>
          </ac:spMkLst>
        </pc:spChg>
        <pc:spChg chg="mod">
          <ac:chgData name="richard vidal" userId="13c4c14fef6239e3" providerId="LiveId" clId="{2C5D7917-B0D8-46ED-A865-64980554E97C}" dt="2019-06-17T13:14:46.875" v="54" actId="113"/>
          <ac:spMkLst>
            <pc:docMk/>
            <pc:sldMk cId="1817680290" sldId="306"/>
            <ac:spMk id="3" creationId="{7A92E5A9-8F46-4726-9FC9-4F10385AFC93}"/>
          </ac:spMkLst>
        </pc:spChg>
      </pc:sldChg>
      <pc:sldChg chg="modSp add">
        <pc:chgData name="richard vidal" userId="13c4c14fef6239e3" providerId="LiveId" clId="{2C5D7917-B0D8-46ED-A865-64980554E97C}" dt="2019-06-17T13:15:22.074" v="58" actId="20577"/>
        <pc:sldMkLst>
          <pc:docMk/>
          <pc:sldMk cId="857548948" sldId="307"/>
        </pc:sldMkLst>
        <pc:spChg chg="mod">
          <ac:chgData name="richard vidal" userId="13c4c14fef6239e3" providerId="LiveId" clId="{2C5D7917-B0D8-46ED-A865-64980554E97C}" dt="2019-06-17T13:15:09.205" v="56" actId="113"/>
          <ac:spMkLst>
            <pc:docMk/>
            <pc:sldMk cId="857548948" sldId="307"/>
            <ac:spMk id="2" creationId="{D5E62495-BFE0-4659-BC01-8DAFDDAA6E2A}"/>
          </ac:spMkLst>
        </pc:spChg>
        <pc:spChg chg="mod">
          <ac:chgData name="richard vidal" userId="13c4c14fef6239e3" providerId="LiveId" clId="{2C5D7917-B0D8-46ED-A865-64980554E97C}" dt="2019-06-17T13:15:22.074" v="58" actId="20577"/>
          <ac:spMkLst>
            <pc:docMk/>
            <pc:sldMk cId="857548948" sldId="307"/>
            <ac:spMk id="3" creationId="{D2876C6B-DD4A-4BD9-883F-E3733B41FB41}"/>
          </ac:spMkLst>
        </pc:spChg>
      </pc:sldChg>
      <pc:sldChg chg="modSp add">
        <pc:chgData name="richard vidal" userId="13c4c14fef6239e3" providerId="LiveId" clId="{2C5D7917-B0D8-46ED-A865-64980554E97C}" dt="2019-06-17T13:15:46.585" v="64" actId="20577"/>
        <pc:sldMkLst>
          <pc:docMk/>
          <pc:sldMk cId="2620306192" sldId="308"/>
        </pc:sldMkLst>
        <pc:spChg chg="mod">
          <ac:chgData name="richard vidal" userId="13c4c14fef6239e3" providerId="LiveId" clId="{2C5D7917-B0D8-46ED-A865-64980554E97C}" dt="2019-06-17T13:15:32.268" v="59"/>
          <ac:spMkLst>
            <pc:docMk/>
            <pc:sldMk cId="2620306192" sldId="308"/>
            <ac:spMk id="2" creationId="{02A57F92-A785-48DC-B8E6-4555B65B656C}"/>
          </ac:spMkLst>
        </pc:spChg>
        <pc:spChg chg="mod">
          <ac:chgData name="richard vidal" userId="13c4c14fef6239e3" providerId="LiveId" clId="{2C5D7917-B0D8-46ED-A865-64980554E97C}" dt="2019-06-17T13:15:46.585" v="64" actId="20577"/>
          <ac:spMkLst>
            <pc:docMk/>
            <pc:sldMk cId="2620306192" sldId="308"/>
            <ac:spMk id="3" creationId="{A3B147FF-4615-4D7D-B3CF-D0AED0FC5C74}"/>
          </ac:spMkLst>
        </pc:spChg>
      </pc:sldChg>
      <pc:sldChg chg="modSp add">
        <pc:chgData name="richard vidal" userId="13c4c14fef6239e3" providerId="LiveId" clId="{2C5D7917-B0D8-46ED-A865-64980554E97C}" dt="2019-06-17T13:18:29.082" v="148" actId="20577"/>
        <pc:sldMkLst>
          <pc:docMk/>
          <pc:sldMk cId="3929849534" sldId="309"/>
        </pc:sldMkLst>
        <pc:spChg chg="mod">
          <ac:chgData name="richard vidal" userId="13c4c14fef6239e3" providerId="LiveId" clId="{2C5D7917-B0D8-46ED-A865-64980554E97C}" dt="2019-06-17T13:15:57.160" v="65"/>
          <ac:spMkLst>
            <pc:docMk/>
            <pc:sldMk cId="3929849534" sldId="309"/>
            <ac:spMk id="2" creationId="{BC86E41D-B717-45DF-8B65-643FE28F7F04}"/>
          </ac:spMkLst>
        </pc:spChg>
        <pc:spChg chg="mod">
          <ac:chgData name="richard vidal" userId="13c4c14fef6239e3" providerId="LiveId" clId="{2C5D7917-B0D8-46ED-A865-64980554E97C}" dt="2019-06-17T13:18:29.082" v="148" actId="20577"/>
          <ac:spMkLst>
            <pc:docMk/>
            <pc:sldMk cId="3929849534" sldId="309"/>
            <ac:spMk id="3" creationId="{E2D722E0-30D3-4475-874B-052A13B83B96}"/>
          </ac:spMkLst>
        </pc:spChg>
      </pc:sldChg>
      <pc:sldChg chg="addSp modSp add">
        <pc:chgData name="richard vidal" userId="13c4c14fef6239e3" providerId="LiveId" clId="{2C5D7917-B0D8-46ED-A865-64980554E97C}" dt="2019-06-17T13:24:26.680" v="185" actId="1076"/>
        <pc:sldMkLst>
          <pc:docMk/>
          <pc:sldMk cId="4093057819" sldId="310"/>
        </pc:sldMkLst>
        <pc:spChg chg="mod">
          <ac:chgData name="richard vidal" userId="13c4c14fef6239e3" providerId="LiveId" clId="{2C5D7917-B0D8-46ED-A865-64980554E97C}" dt="2019-06-17T13:18:37.197" v="149"/>
          <ac:spMkLst>
            <pc:docMk/>
            <pc:sldMk cId="4093057819" sldId="310"/>
            <ac:spMk id="2" creationId="{45233FC4-D89B-4676-9F7E-DE1EBBC5CBCD}"/>
          </ac:spMkLst>
        </pc:spChg>
        <pc:spChg chg="mod">
          <ac:chgData name="richard vidal" userId="13c4c14fef6239e3" providerId="LiveId" clId="{2C5D7917-B0D8-46ED-A865-64980554E97C}" dt="2019-06-17T13:24:18.857" v="180" actId="20577"/>
          <ac:spMkLst>
            <pc:docMk/>
            <pc:sldMk cId="4093057819" sldId="310"/>
            <ac:spMk id="3" creationId="{7E5D8914-5068-4F1F-B671-23174B683A48}"/>
          </ac:spMkLst>
        </pc:spChg>
        <pc:picChg chg="add mod">
          <ac:chgData name="richard vidal" userId="13c4c14fef6239e3" providerId="LiveId" clId="{2C5D7917-B0D8-46ED-A865-64980554E97C}" dt="2019-06-17T13:24:26.680" v="185" actId="1076"/>
          <ac:picMkLst>
            <pc:docMk/>
            <pc:sldMk cId="4093057819" sldId="310"/>
            <ac:picMk id="5" creationId="{BC49667E-C19A-43B3-9B4C-0E18D9AB750A}"/>
          </ac:picMkLst>
        </pc:picChg>
      </pc:sldChg>
      <pc:sldChg chg="modSp add">
        <pc:chgData name="richard vidal" userId="13c4c14fef6239e3" providerId="LiveId" clId="{2C5D7917-B0D8-46ED-A865-64980554E97C}" dt="2019-06-17T13:25:07.382" v="199" actId="12"/>
        <pc:sldMkLst>
          <pc:docMk/>
          <pc:sldMk cId="723715045" sldId="311"/>
        </pc:sldMkLst>
        <pc:spChg chg="mod">
          <ac:chgData name="richard vidal" userId="13c4c14fef6239e3" providerId="LiveId" clId="{2C5D7917-B0D8-46ED-A865-64980554E97C}" dt="2019-06-17T13:24:56.984" v="195" actId="20577"/>
          <ac:spMkLst>
            <pc:docMk/>
            <pc:sldMk cId="723715045" sldId="311"/>
            <ac:spMk id="2" creationId="{57BF02B6-BF64-400E-B67C-43784F99DC3A}"/>
          </ac:spMkLst>
        </pc:spChg>
        <pc:spChg chg="mod">
          <ac:chgData name="richard vidal" userId="13c4c14fef6239e3" providerId="LiveId" clId="{2C5D7917-B0D8-46ED-A865-64980554E97C}" dt="2019-06-17T13:25:07.382" v="199" actId="12"/>
          <ac:spMkLst>
            <pc:docMk/>
            <pc:sldMk cId="723715045" sldId="311"/>
            <ac:spMk id="3" creationId="{DF796BDA-C12A-41AE-986B-F669143B002F}"/>
          </ac:spMkLst>
        </pc:spChg>
      </pc:sldChg>
      <pc:sldChg chg="modSp add ord">
        <pc:chgData name="richard vidal" userId="13c4c14fef6239e3" providerId="LiveId" clId="{2C5D7917-B0D8-46ED-A865-64980554E97C}" dt="2019-06-17T13:13:43.081" v="47"/>
        <pc:sldMkLst>
          <pc:docMk/>
          <pc:sldMk cId="746251711" sldId="312"/>
        </pc:sldMkLst>
        <pc:spChg chg="mod">
          <ac:chgData name="richard vidal" userId="13c4c14fef6239e3" providerId="LiveId" clId="{2C5D7917-B0D8-46ED-A865-64980554E97C}" dt="2019-06-17T13:13:43.081" v="47"/>
          <ac:spMkLst>
            <pc:docMk/>
            <pc:sldMk cId="746251711" sldId="312"/>
            <ac:spMk id="2" creationId="{CB26A903-DCC6-4830-B969-90A235C3FE72}"/>
          </ac:spMkLst>
        </pc:spChg>
      </pc:sldChg>
      <pc:sldChg chg="addSp delSp modSp add ord">
        <pc:chgData name="richard vidal" userId="13c4c14fef6239e3" providerId="LiveId" clId="{2C5D7917-B0D8-46ED-A865-64980554E97C}" dt="2019-06-17T13:23:01.161" v="174" actId="20577"/>
        <pc:sldMkLst>
          <pc:docMk/>
          <pc:sldMk cId="136327973" sldId="313"/>
        </pc:sldMkLst>
        <pc:spChg chg="mod">
          <ac:chgData name="richard vidal" userId="13c4c14fef6239e3" providerId="LiveId" clId="{2C5D7917-B0D8-46ED-A865-64980554E97C}" dt="2019-06-17T13:23:01.161" v="174" actId="20577"/>
          <ac:spMkLst>
            <pc:docMk/>
            <pc:sldMk cId="136327973" sldId="313"/>
            <ac:spMk id="2" creationId="{F77D0627-0902-4282-B5B4-358F7C5FBEE0}"/>
          </ac:spMkLst>
        </pc:spChg>
        <pc:spChg chg="del">
          <ac:chgData name="richard vidal" userId="13c4c14fef6239e3" providerId="LiveId" clId="{2C5D7917-B0D8-46ED-A865-64980554E97C}" dt="2019-06-17T13:16:39.423" v="69"/>
          <ac:spMkLst>
            <pc:docMk/>
            <pc:sldMk cId="136327973" sldId="313"/>
            <ac:spMk id="3" creationId="{79C91AE5-9955-49BA-95D2-34E70AAE2112}"/>
          </ac:spMkLst>
        </pc:spChg>
        <pc:picChg chg="add mod">
          <ac:chgData name="richard vidal" userId="13c4c14fef6239e3" providerId="LiveId" clId="{2C5D7917-B0D8-46ED-A865-64980554E97C}" dt="2019-06-17T13:16:39.423" v="69"/>
          <ac:picMkLst>
            <pc:docMk/>
            <pc:sldMk cId="136327973" sldId="313"/>
            <ac:picMk id="5" creationId="{8F82094C-6FA6-42CF-9401-B614C842DD89}"/>
          </ac:picMkLst>
        </pc:picChg>
      </pc:sldChg>
      <pc:sldChg chg="addSp delSp modSp add ord">
        <pc:chgData name="richard vidal" userId="13c4c14fef6239e3" providerId="LiveId" clId="{2C5D7917-B0D8-46ED-A865-64980554E97C}" dt="2019-06-17T13:20:29.336" v="155" actId="20577"/>
        <pc:sldMkLst>
          <pc:docMk/>
          <pc:sldMk cId="2837171009" sldId="314"/>
        </pc:sldMkLst>
        <pc:spChg chg="mod">
          <ac:chgData name="richard vidal" userId="13c4c14fef6239e3" providerId="LiveId" clId="{2C5D7917-B0D8-46ED-A865-64980554E97C}" dt="2019-06-17T13:20:29.336" v="155" actId="20577"/>
          <ac:spMkLst>
            <pc:docMk/>
            <pc:sldMk cId="2837171009" sldId="314"/>
            <ac:spMk id="2" creationId="{FB1A6364-E5B4-4DCB-BBE5-FD44F266F8B0}"/>
          </ac:spMkLst>
        </pc:spChg>
        <pc:spChg chg="del">
          <ac:chgData name="richard vidal" userId="13c4c14fef6239e3" providerId="LiveId" clId="{2C5D7917-B0D8-46ED-A865-64980554E97C}" dt="2019-06-17T13:20:21.152" v="152"/>
          <ac:spMkLst>
            <pc:docMk/>
            <pc:sldMk cId="2837171009" sldId="314"/>
            <ac:spMk id="3" creationId="{316EB4E2-F654-40E5-AF75-75946A9F8F4B}"/>
          </ac:spMkLst>
        </pc:spChg>
        <pc:picChg chg="add mod">
          <ac:chgData name="richard vidal" userId="13c4c14fef6239e3" providerId="LiveId" clId="{2C5D7917-B0D8-46ED-A865-64980554E97C}" dt="2019-06-17T13:20:21.152" v="152"/>
          <ac:picMkLst>
            <pc:docMk/>
            <pc:sldMk cId="2837171009" sldId="314"/>
            <ac:picMk id="5" creationId="{A471F146-2F16-4DD1-B54F-239AE6F396F2}"/>
          </ac:picMkLst>
        </pc:picChg>
      </pc:sldChg>
      <pc:sldChg chg="addSp delSp modSp add">
        <pc:chgData name="richard vidal" userId="13c4c14fef6239e3" providerId="LiveId" clId="{2C5D7917-B0D8-46ED-A865-64980554E97C}" dt="2019-06-17T13:21:03.416" v="160" actId="20577"/>
        <pc:sldMkLst>
          <pc:docMk/>
          <pc:sldMk cId="2786288280" sldId="315"/>
        </pc:sldMkLst>
        <pc:spChg chg="mod">
          <ac:chgData name="richard vidal" userId="13c4c14fef6239e3" providerId="LiveId" clId="{2C5D7917-B0D8-46ED-A865-64980554E97C}" dt="2019-06-17T13:21:03.416" v="160" actId="20577"/>
          <ac:spMkLst>
            <pc:docMk/>
            <pc:sldMk cId="2786288280" sldId="315"/>
            <ac:spMk id="2" creationId="{6DEAEF6F-3F4C-49EE-BCC5-5D42C7BC82A4}"/>
          </ac:spMkLst>
        </pc:spChg>
        <pc:spChg chg="del">
          <ac:chgData name="richard vidal" userId="13c4c14fef6239e3" providerId="LiveId" clId="{2C5D7917-B0D8-46ED-A865-64980554E97C}" dt="2019-06-17T13:20:58.832" v="157"/>
          <ac:spMkLst>
            <pc:docMk/>
            <pc:sldMk cId="2786288280" sldId="315"/>
            <ac:spMk id="3" creationId="{7D5831F2-2320-4655-BF47-7160C492557A}"/>
          </ac:spMkLst>
        </pc:spChg>
        <pc:picChg chg="add mod">
          <ac:chgData name="richard vidal" userId="13c4c14fef6239e3" providerId="LiveId" clId="{2C5D7917-B0D8-46ED-A865-64980554E97C}" dt="2019-06-17T13:20:58.832" v="157"/>
          <ac:picMkLst>
            <pc:docMk/>
            <pc:sldMk cId="2786288280" sldId="315"/>
            <ac:picMk id="5" creationId="{CA414881-C79F-4185-888B-34658E8B92E3}"/>
          </ac:picMkLst>
        </pc:picChg>
      </pc:sldChg>
      <pc:sldChg chg="addSp delSp modSp add">
        <pc:chgData name="richard vidal" userId="13c4c14fef6239e3" providerId="LiveId" clId="{2C5D7917-B0D8-46ED-A865-64980554E97C}" dt="2019-06-17T13:21:29.524" v="162"/>
        <pc:sldMkLst>
          <pc:docMk/>
          <pc:sldMk cId="2814024628" sldId="316"/>
        </pc:sldMkLst>
        <pc:spChg chg="del">
          <ac:chgData name="richard vidal" userId="13c4c14fef6239e3" providerId="LiveId" clId="{2C5D7917-B0D8-46ED-A865-64980554E97C}" dt="2019-06-17T13:21:29.524" v="162"/>
          <ac:spMkLst>
            <pc:docMk/>
            <pc:sldMk cId="2814024628" sldId="316"/>
            <ac:spMk id="3" creationId="{3001BF64-783C-40AA-BC6A-2FF32399ED6B}"/>
          </ac:spMkLst>
        </pc:spChg>
        <pc:picChg chg="add mod">
          <ac:chgData name="richard vidal" userId="13c4c14fef6239e3" providerId="LiveId" clId="{2C5D7917-B0D8-46ED-A865-64980554E97C}" dt="2019-06-17T13:21:29.524" v="162"/>
          <ac:picMkLst>
            <pc:docMk/>
            <pc:sldMk cId="2814024628" sldId="316"/>
            <ac:picMk id="5" creationId="{4FB8FD4D-4A02-4335-AFC4-EECE070D70BF}"/>
          </ac:picMkLst>
        </pc:picChg>
      </pc:sldChg>
      <pc:sldChg chg="modSp add">
        <pc:chgData name="richard vidal" userId="13c4c14fef6239e3" providerId="LiveId" clId="{2C5D7917-B0D8-46ED-A865-64980554E97C}" dt="2019-06-17T13:25:41.768" v="207" actId="27636"/>
        <pc:sldMkLst>
          <pc:docMk/>
          <pc:sldMk cId="2395475128" sldId="317"/>
        </pc:sldMkLst>
        <pc:spChg chg="mod">
          <ac:chgData name="richard vidal" userId="13c4c14fef6239e3" providerId="LiveId" clId="{2C5D7917-B0D8-46ED-A865-64980554E97C}" dt="2019-06-17T13:25:41.768" v="207" actId="27636"/>
          <ac:spMkLst>
            <pc:docMk/>
            <pc:sldMk cId="2395475128" sldId="317"/>
            <ac:spMk id="3" creationId="{64EF9960-5A38-497C-A09D-189D615C8D51}"/>
          </ac:spMkLst>
        </pc:spChg>
      </pc:sldChg>
      <pc:sldChg chg="modSp add">
        <pc:chgData name="richard vidal" userId="13c4c14fef6239e3" providerId="LiveId" clId="{2C5D7917-B0D8-46ED-A865-64980554E97C}" dt="2019-06-17T13:27:40.649" v="240" actId="20577"/>
        <pc:sldMkLst>
          <pc:docMk/>
          <pc:sldMk cId="4032302414" sldId="318"/>
        </pc:sldMkLst>
        <pc:spChg chg="mod">
          <ac:chgData name="richard vidal" userId="13c4c14fef6239e3" providerId="LiveId" clId="{2C5D7917-B0D8-46ED-A865-64980554E97C}" dt="2019-06-17T13:27:40.649" v="240" actId="20577"/>
          <ac:spMkLst>
            <pc:docMk/>
            <pc:sldMk cId="4032302414" sldId="318"/>
            <ac:spMk id="2" creationId="{06D78893-2364-4AB2-A188-6D0FBAB064EF}"/>
          </ac:spMkLst>
        </pc:spChg>
        <pc:spChg chg="mod">
          <ac:chgData name="richard vidal" userId="13c4c14fef6239e3" providerId="LiveId" clId="{2C5D7917-B0D8-46ED-A865-64980554E97C}" dt="2019-06-17T13:27:09.477" v="227" actId="113"/>
          <ac:spMkLst>
            <pc:docMk/>
            <pc:sldMk cId="4032302414" sldId="318"/>
            <ac:spMk id="3" creationId="{4516125C-39F1-4E3E-B502-6D1B42BE01DE}"/>
          </ac:spMkLst>
        </pc:spChg>
      </pc:sldChg>
      <pc:sldChg chg="modSp add">
        <pc:chgData name="richard vidal" userId="13c4c14fef6239e3" providerId="LiveId" clId="{2C5D7917-B0D8-46ED-A865-64980554E97C}" dt="2019-06-17T13:27:53.300" v="243" actId="113"/>
        <pc:sldMkLst>
          <pc:docMk/>
          <pc:sldMk cId="627556162" sldId="319"/>
        </pc:sldMkLst>
        <pc:spChg chg="mod">
          <ac:chgData name="richard vidal" userId="13c4c14fef6239e3" providerId="LiveId" clId="{2C5D7917-B0D8-46ED-A865-64980554E97C}" dt="2019-06-17T13:27:53.300" v="243" actId="113"/>
          <ac:spMkLst>
            <pc:docMk/>
            <pc:sldMk cId="627556162" sldId="319"/>
            <ac:spMk id="3" creationId="{E770FBE0-137E-4A8E-A9F5-E891344C9F89}"/>
          </ac:spMkLst>
        </pc:spChg>
      </pc:sldChg>
      <pc:sldChg chg="delSp modSp add">
        <pc:chgData name="richard vidal" userId="13c4c14fef6239e3" providerId="LiveId" clId="{2C5D7917-B0D8-46ED-A865-64980554E97C}" dt="2019-06-17T13:28:19.647" v="245"/>
        <pc:sldMkLst>
          <pc:docMk/>
          <pc:sldMk cId="812270090" sldId="320"/>
        </pc:sldMkLst>
        <pc:spChg chg="mod">
          <ac:chgData name="richard vidal" userId="13c4c14fef6239e3" providerId="LiveId" clId="{2C5D7917-B0D8-46ED-A865-64980554E97C}" dt="2019-06-17T13:27:57.837" v="244" actId="113"/>
          <ac:spMkLst>
            <pc:docMk/>
            <pc:sldMk cId="812270090" sldId="320"/>
            <ac:spMk id="3" creationId="{FDBADFA4-0FA6-4EB0-AB24-6795CE5F9257}"/>
          </ac:spMkLst>
        </pc:spChg>
        <pc:picChg chg="del">
          <ac:chgData name="richard vidal" userId="13c4c14fef6239e3" providerId="LiveId" clId="{2C5D7917-B0D8-46ED-A865-64980554E97C}" dt="2019-06-17T13:28:19.647" v="245"/>
          <ac:picMkLst>
            <pc:docMk/>
            <pc:sldMk cId="812270090" sldId="320"/>
            <ac:picMk id="5" creationId="{0739C160-8B02-464F-A124-340438555A13}"/>
          </ac:picMkLst>
        </pc:picChg>
      </pc:sldChg>
      <pc:sldChg chg="add">
        <pc:chgData name="richard vidal" userId="13c4c14fef6239e3" providerId="LiveId" clId="{2C5D7917-B0D8-46ED-A865-64980554E97C}" dt="2019-06-17T13:28:21.991" v="246"/>
        <pc:sldMkLst>
          <pc:docMk/>
          <pc:sldMk cId="4217004168" sldId="321"/>
        </pc:sldMkLst>
      </pc:sldChg>
      <pc:sldChg chg="modSp add">
        <pc:chgData name="richard vidal" userId="13c4c14fef6239e3" providerId="LiveId" clId="{2C5D7917-B0D8-46ED-A865-64980554E97C}" dt="2019-06-17T13:29:36.488" v="376" actId="20577"/>
        <pc:sldMkLst>
          <pc:docMk/>
          <pc:sldMk cId="1130345490" sldId="322"/>
        </pc:sldMkLst>
        <pc:spChg chg="mod">
          <ac:chgData name="richard vidal" userId="13c4c14fef6239e3" providerId="LiveId" clId="{2C5D7917-B0D8-46ED-A865-64980554E97C}" dt="2019-06-17T13:29:36.488" v="376" actId="20577"/>
          <ac:spMkLst>
            <pc:docMk/>
            <pc:sldMk cId="1130345490" sldId="322"/>
            <ac:spMk id="3" creationId="{4F2D0F4C-2842-4907-8DB0-048413A1AF3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D1E6FE-8BAD-481E-82FA-3B44A41A75FD}" type="datetimeFigureOut">
              <a:rPr lang="fr-FR" smtClean="0"/>
              <a:t>17/06/2019</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1821BE-964D-4037-B7F5-BCE343D70112}" type="slidenum">
              <a:rPr lang="fr-FR" smtClean="0"/>
              <a:t>‹N°›</a:t>
            </a:fld>
            <a:endParaRPr lang="fr-FR"/>
          </a:p>
        </p:txBody>
      </p:sp>
    </p:spTree>
    <p:extLst>
      <p:ext uri="{BB962C8B-B14F-4D97-AF65-F5344CB8AC3E}">
        <p14:creationId xmlns:p14="http://schemas.microsoft.com/office/powerpoint/2010/main" val="760932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fr-FR"/>
              <a:t>Modifiez le style du titre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15CF1CE-F5C9-45AE-9398-C581ECBE96DD}" type="datetime1">
              <a:rPr lang="fr-FR" smtClean="0"/>
              <a:t>17/06/2019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8FCC80-B8C6-41B5-8B59-D370428BBA83}" type="slidenum">
              <a:rPr lang="fr-FR" smtClean="0"/>
              <a:t>‹N°›</a:t>
            </a:fld>
            <a:endParaRPr lang="fr-F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607A0619-1B90-4E08-B782-FA2C51D0805C}" type="datetime1">
              <a:rPr lang="fr-FR" smtClean="0"/>
              <a:t>17/06/2019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fr-FR"/>
              <a:t>Modifiez le style du titre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1BD4E2D-C973-430C-B9B8-B9B8849586FF}" type="datetime1">
              <a:rPr lang="fr-FR" smtClean="0"/>
              <a:t>17/06/2019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7EFE069E-38B4-43AC-862E-B68E8821FD54}" type="datetime1">
              <a:rPr lang="fr-FR" smtClean="0"/>
              <a:t>17/06/2019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fr-FR"/>
              <a:t>Modifiez le style du titre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9A72E1-01AE-4C77-BBF4-56D068789181}" type="datetime1">
              <a:rPr lang="fr-FR" smtClean="0"/>
              <a:t>17/06/2019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8FCC80-B8C6-41B5-8B59-D370428BBA83}" type="slidenum">
              <a:rPr lang="fr-FR" smtClean="0"/>
              <a:t>‹N°›</a:t>
            </a:fld>
            <a:endParaRPr lang="fr-F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E2BDAE5-E991-4EA9-9B34-2CC2485D34A1}" type="datetime1">
              <a:rPr lang="fr-FR" smtClean="0"/>
              <a:t>17/06/2019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F59EB17-192F-466C-8895-AD6A93F77E65}" type="datetime1">
              <a:rPr lang="fr-FR" smtClean="0"/>
              <a:t>17/06/2019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D8FCC80-B8C6-41B5-8B59-D370428BBA83}" type="slidenum">
              <a:rPr lang="fr-FR" smtClean="0"/>
              <a:t>‹N°›</a:t>
            </a:fld>
            <a:endParaRPr lang="fr-F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fld id="{78B42A0A-A0DA-4967-BC37-7B9AE69C2990}" type="datetime1">
              <a:rPr lang="fr-FR" smtClean="0"/>
              <a:t>17/06/2019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E90EB-C742-4E14-80FD-094C4BDBD7A9}" type="datetime1">
              <a:rPr lang="fr-FR" smtClean="0"/>
              <a:t>17/06/2019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86217DF-6126-495A-81E6-4B4A251A810C}" type="datetime1">
              <a:rPr lang="fr-FR" smtClean="0"/>
              <a:t>17/06/2019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D8FCC80-B8C6-41B5-8B59-D370428BBA83}" type="slidenum">
              <a:rPr lang="fr-FR" smtClean="0"/>
              <a:t>‹N°›</a:t>
            </a:fld>
            <a:endParaRPr lang="fr-F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0E456DA-CA74-4750-96C0-14B0751A6175}" type="datetime1">
              <a:rPr lang="fr-FR" smtClean="0"/>
              <a:t>17/06/2019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8D98006-824F-4621-8296-FA03C4CA2D81}" type="datetime1">
              <a:rPr lang="fr-FR" smtClean="0"/>
              <a:t>17/06/2019</a:t>
            </a:fld>
            <a:endParaRPr lang="fr-F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fr-F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3D8FCC80-B8C6-41B5-8B59-D370428BBA83}"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SSD</a:t>
            </a:r>
          </a:p>
        </p:txBody>
      </p:sp>
      <p:sp>
        <p:nvSpPr>
          <p:cNvPr id="3" name="Sous-titre 2"/>
          <p:cNvSpPr>
            <a:spLocks noGrp="1"/>
          </p:cNvSpPr>
          <p:nvPr>
            <p:ph type="subTitle" idx="1"/>
          </p:nvPr>
        </p:nvSpPr>
        <p:spPr/>
        <p:txBody>
          <a:bodyPr/>
          <a:lstStyle/>
          <a:p>
            <a:endParaRPr lang="fr-F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50091" y="26878"/>
            <a:ext cx="568275" cy="800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9794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E62495-BFE0-4659-BC01-8DAFDDAA6E2A}"/>
              </a:ext>
            </a:extLst>
          </p:cNvPr>
          <p:cNvSpPr>
            <a:spLocks noGrp="1"/>
          </p:cNvSpPr>
          <p:nvPr>
            <p:ph type="title"/>
          </p:nvPr>
        </p:nvSpPr>
        <p:spPr/>
        <p:txBody>
          <a:bodyPr/>
          <a:lstStyle/>
          <a:p>
            <a:r>
              <a:rPr lang="fr-FR" dirty="0"/>
              <a:t>Accélération logicielle</a:t>
            </a:r>
          </a:p>
        </p:txBody>
      </p:sp>
      <p:sp>
        <p:nvSpPr>
          <p:cNvPr id="3" name="Espace réservé du contenu 2">
            <a:extLst>
              <a:ext uri="{FF2B5EF4-FFF2-40B4-BE49-F238E27FC236}">
                <a16:creationId xmlns:a16="http://schemas.microsoft.com/office/drawing/2014/main" id="{D2876C6B-DD4A-4BD9-883F-E3733B41FB41}"/>
              </a:ext>
            </a:extLst>
          </p:cNvPr>
          <p:cNvSpPr>
            <a:spLocks noGrp="1"/>
          </p:cNvSpPr>
          <p:nvPr>
            <p:ph idx="1"/>
          </p:nvPr>
        </p:nvSpPr>
        <p:spPr/>
        <p:txBody>
          <a:bodyPr/>
          <a:lstStyle/>
          <a:p>
            <a:r>
              <a:rPr lang="fr-FR" dirty="0"/>
              <a:t>Les SSD de petite capacité sont généralement moins rapides car il n’est pas possible de mettre autant d’accès en parallèle que sur ceux de plus grande capacité. </a:t>
            </a:r>
          </a:p>
          <a:p>
            <a:r>
              <a:rPr lang="fr-FR" dirty="0"/>
              <a:t>Les constructeurs proposent désormais un mode turbo qui permet d’accélérer le débit dans certains cas précis.</a:t>
            </a:r>
          </a:p>
        </p:txBody>
      </p:sp>
      <p:sp>
        <p:nvSpPr>
          <p:cNvPr id="4" name="Espace réservé du numéro de diapositive 3">
            <a:extLst>
              <a:ext uri="{FF2B5EF4-FFF2-40B4-BE49-F238E27FC236}">
                <a16:creationId xmlns:a16="http://schemas.microsoft.com/office/drawing/2014/main" id="{8A40C669-4B27-483B-8F6A-9664E88C81AF}"/>
              </a:ext>
            </a:extLst>
          </p:cNvPr>
          <p:cNvSpPr>
            <a:spLocks noGrp="1"/>
          </p:cNvSpPr>
          <p:nvPr>
            <p:ph type="sldNum" sz="quarter" idx="12"/>
          </p:nvPr>
        </p:nvSpPr>
        <p:spPr/>
        <p:txBody>
          <a:bodyPr/>
          <a:lstStyle/>
          <a:p>
            <a:fld id="{3D8FCC80-B8C6-41B5-8B59-D370428BBA83}" type="slidenum">
              <a:rPr lang="fr-FR" smtClean="0"/>
              <a:t>10</a:t>
            </a:fld>
            <a:endParaRPr lang="fr-FR"/>
          </a:p>
        </p:txBody>
      </p:sp>
    </p:spTree>
    <p:extLst>
      <p:ext uri="{BB962C8B-B14F-4D97-AF65-F5344CB8AC3E}">
        <p14:creationId xmlns:p14="http://schemas.microsoft.com/office/powerpoint/2010/main" val="857548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A57F92-A785-48DC-B8E6-4555B65B656C}"/>
              </a:ext>
            </a:extLst>
          </p:cNvPr>
          <p:cNvSpPr>
            <a:spLocks noGrp="1"/>
          </p:cNvSpPr>
          <p:nvPr>
            <p:ph type="title"/>
          </p:nvPr>
        </p:nvSpPr>
        <p:spPr/>
        <p:txBody>
          <a:bodyPr/>
          <a:lstStyle/>
          <a:p>
            <a:r>
              <a:rPr lang="fr-FR" dirty="0"/>
              <a:t>Cache avancé</a:t>
            </a:r>
          </a:p>
        </p:txBody>
      </p:sp>
      <p:sp>
        <p:nvSpPr>
          <p:cNvPr id="3" name="Espace réservé du contenu 2">
            <a:extLst>
              <a:ext uri="{FF2B5EF4-FFF2-40B4-BE49-F238E27FC236}">
                <a16:creationId xmlns:a16="http://schemas.microsoft.com/office/drawing/2014/main" id="{A3B147FF-4615-4D7D-B3CF-D0AED0FC5C74}"/>
              </a:ext>
            </a:extLst>
          </p:cNvPr>
          <p:cNvSpPr>
            <a:spLocks noGrp="1"/>
          </p:cNvSpPr>
          <p:nvPr>
            <p:ph idx="1"/>
          </p:nvPr>
        </p:nvSpPr>
        <p:spPr/>
        <p:txBody>
          <a:bodyPr/>
          <a:lstStyle/>
          <a:p>
            <a:r>
              <a:rPr lang="fr-FR" dirty="0"/>
              <a:t>Certains SSD disposent d’un cache avancé.</a:t>
            </a:r>
          </a:p>
          <a:p>
            <a:r>
              <a:rPr lang="fr-FR" dirty="0"/>
              <a:t>Les données sont copiées dans la mémoire vive à un débit ultrarapide, puis déversées sur le SSD a posteriori.</a:t>
            </a:r>
          </a:p>
          <a:p>
            <a:r>
              <a:rPr lang="fr-FR" dirty="0"/>
              <a:t>Cette façon artificielle d’augmenter le débit n’est pas sans danger : une coupure d’électricité au mauvais moment et les fichiers sont perdus.</a:t>
            </a:r>
          </a:p>
        </p:txBody>
      </p:sp>
      <p:sp>
        <p:nvSpPr>
          <p:cNvPr id="4" name="Espace réservé du numéro de diapositive 3">
            <a:extLst>
              <a:ext uri="{FF2B5EF4-FFF2-40B4-BE49-F238E27FC236}">
                <a16:creationId xmlns:a16="http://schemas.microsoft.com/office/drawing/2014/main" id="{BF532319-81B5-4DC5-9BE3-FC5B2CA728CB}"/>
              </a:ext>
            </a:extLst>
          </p:cNvPr>
          <p:cNvSpPr>
            <a:spLocks noGrp="1"/>
          </p:cNvSpPr>
          <p:nvPr>
            <p:ph type="sldNum" sz="quarter" idx="12"/>
          </p:nvPr>
        </p:nvSpPr>
        <p:spPr/>
        <p:txBody>
          <a:bodyPr/>
          <a:lstStyle/>
          <a:p>
            <a:fld id="{3D8FCC80-B8C6-41B5-8B59-D370428BBA83}" type="slidenum">
              <a:rPr lang="fr-FR" smtClean="0"/>
              <a:t>11</a:t>
            </a:fld>
            <a:endParaRPr lang="fr-FR"/>
          </a:p>
        </p:txBody>
      </p:sp>
    </p:spTree>
    <p:extLst>
      <p:ext uri="{BB962C8B-B14F-4D97-AF65-F5344CB8AC3E}">
        <p14:creationId xmlns:p14="http://schemas.microsoft.com/office/powerpoint/2010/main" val="2620306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86E41D-B717-45DF-8B65-643FE28F7F04}"/>
              </a:ext>
            </a:extLst>
          </p:cNvPr>
          <p:cNvSpPr>
            <a:spLocks noGrp="1"/>
          </p:cNvSpPr>
          <p:nvPr>
            <p:ph type="title"/>
          </p:nvPr>
        </p:nvSpPr>
        <p:spPr/>
        <p:txBody>
          <a:bodyPr/>
          <a:lstStyle/>
          <a:p>
            <a:r>
              <a:rPr lang="fr-FR" dirty="0"/>
              <a:t>Le format</a:t>
            </a:r>
          </a:p>
        </p:txBody>
      </p:sp>
      <p:sp>
        <p:nvSpPr>
          <p:cNvPr id="3" name="Espace réservé du contenu 2">
            <a:extLst>
              <a:ext uri="{FF2B5EF4-FFF2-40B4-BE49-F238E27FC236}">
                <a16:creationId xmlns:a16="http://schemas.microsoft.com/office/drawing/2014/main" id="{E2D722E0-30D3-4475-874B-052A13B83B96}"/>
              </a:ext>
            </a:extLst>
          </p:cNvPr>
          <p:cNvSpPr>
            <a:spLocks noGrp="1"/>
          </p:cNvSpPr>
          <p:nvPr>
            <p:ph idx="1"/>
          </p:nvPr>
        </p:nvSpPr>
        <p:spPr/>
        <p:txBody>
          <a:bodyPr/>
          <a:lstStyle/>
          <a:p>
            <a:r>
              <a:rPr lang="fr-FR" dirty="0"/>
              <a:t>Les SSD traditionnels sont au format 2,5" et utilisent une interface SATA. (550 Mo/s)</a:t>
            </a:r>
          </a:p>
          <a:p>
            <a:r>
              <a:rPr lang="fr-FR" dirty="0"/>
              <a:t>D’autres formats existent notamment le M.2/</a:t>
            </a:r>
            <a:r>
              <a:rPr lang="fr-FR" dirty="0" err="1"/>
              <a:t>NVMe</a:t>
            </a:r>
            <a:r>
              <a:rPr lang="fr-FR" dirty="0"/>
              <a:t>, ils permettent d’augmenter significativement les débits. (2,5 Go/s)</a:t>
            </a:r>
          </a:p>
          <a:p>
            <a:r>
              <a:rPr lang="fr-FR" dirty="0"/>
              <a:t>Il existe aussi U.2 qui a pour objectif d'améliorer les débits (4 Go/s en théorique).</a:t>
            </a:r>
          </a:p>
        </p:txBody>
      </p:sp>
      <p:sp>
        <p:nvSpPr>
          <p:cNvPr id="4" name="Espace réservé du numéro de diapositive 3">
            <a:extLst>
              <a:ext uri="{FF2B5EF4-FFF2-40B4-BE49-F238E27FC236}">
                <a16:creationId xmlns:a16="http://schemas.microsoft.com/office/drawing/2014/main" id="{C7E1153F-98F1-465E-893F-BE150CD1D6F9}"/>
              </a:ext>
            </a:extLst>
          </p:cNvPr>
          <p:cNvSpPr>
            <a:spLocks noGrp="1"/>
          </p:cNvSpPr>
          <p:nvPr>
            <p:ph type="sldNum" sz="quarter" idx="12"/>
          </p:nvPr>
        </p:nvSpPr>
        <p:spPr/>
        <p:txBody>
          <a:bodyPr/>
          <a:lstStyle/>
          <a:p>
            <a:fld id="{3D8FCC80-B8C6-41B5-8B59-D370428BBA83}" type="slidenum">
              <a:rPr lang="fr-FR" smtClean="0"/>
              <a:t>12</a:t>
            </a:fld>
            <a:endParaRPr lang="fr-FR"/>
          </a:p>
        </p:txBody>
      </p:sp>
    </p:spTree>
    <p:extLst>
      <p:ext uri="{BB962C8B-B14F-4D97-AF65-F5344CB8AC3E}">
        <p14:creationId xmlns:p14="http://schemas.microsoft.com/office/powerpoint/2010/main" val="3929849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747CB6-F764-4DC6-A4C1-A2947564A169}"/>
              </a:ext>
            </a:extLst>
          </p:cNvPr>
          <p:cNvSpPr>
            <a:spLocks noGrp="1"/>
          </p:cNvSpPr>
          <p:nvPr>
            <p:ph type="title"/>
          </p:nvPr>
        </p:nvSpPr>
        <p:spPr/>
        <p:txBody>
          <a:bodyPr/>
          <a:lstStyle/>
          <a:p>
            <a:endParaRPr lang="fr-FR"/>
          </a:p>
        </p:txBody>
      </p:sp>
      <p:pic>
        <p:nvPicPr>
          <p:cNvPr id="5" name="Espace réservé du contenu 4">
            <a:extLst>
              <a:ext uri="{FF2B5EF4-FFF2-40B4-BE49-F238E27FC236}">
                <a16:creationId xmlns:a16="http://schemas.microsoft.com/office/drawing/2014/main" id="{4FB8FD4D-4A02-4335-AFC4-EECE070D70BF}"/>
              </a:ext>
            </a:extLst>
          </p:cNvPr>
          <p:cNvPicPr>
            <a:picLocks noGrp="1" noChangeAspect="1"/>
          </p:cNvPicPr>
          <p:nvPr>
            <p:ph idx="1"/>
          </p:nvPr>
        </p:nvPicPr>
        <p:blipFill>
          <a:blip r:embed="rId2"/>
          <a:stretch>
            <a:fillRect/>
          </a:stretch>
        </p:blipFill>
        <p:spPr>
          <a:xfrm>
            <a:off x="1714500" y="2519362"/>
            <a:ext cx="5715000" cy="3038475"/>
          </a:xfrm>
          <a:prstGeom prst="rect">
            <a:avLst/>
          </a:prstGeom>
        </p:spPr>
      </p:pic>
      <p:sp>
        <p:nvSpPr>
          <p:cNvPr id="4" name="Espace réservé du numéro de diapositive 3">
            <a:extLst>
              <a:ext uri="{FF2B5EF4-FFF2-40B4-BE49-F238E27FC236}">
                <a16:creationId xmlns:a16="http://schemas.microsoft.com/office/drawing/2014/main" id="{86ACE7E1-6B4E-4893-85B6-0C71801A6466}"/>
              </a:ext>
            </a:extLst>
          </p:cNvPr>
          <p:cNvSpPr>
            <a:spLocks noGrp="1"/>
          </p:cNvSpPr>
          <p:nvPr>
            <p:ph type="sldNum" sz="quarter" idx="12"/>
          </p:nvPr>
        </p:nvSpPr>
        <p:spPr/>
        <p:txBody>
          <a:bodyPr/>
          <a:lstStyle/>
          <a:p>
            <a:fld id="{3D8FCC80-B8C6-41B5-8B59-D370428BBA83}" type="slidenum">
              <a:rPr lang="fr-FR" smtClean="0"/>
              <a:t>13</a:t>
            </a:fld>
            <a:endParaRPr lang="fr-FR"/>
          </a:p>
        </p:txBody>
      </p:sp>
    </p:spTree>
    <p:extLst>
      <p:ext uri="{BB962C8B-B14F-4D97-AF65-F5344CB8AC3E}">
        <p14:creationId xmlns:p14="http://schemas.microsoft.com/office/powerpoint/2010/main" val="2814024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EAEF6F-3F4C-49EE-BCC5-5D42C7BC82A4}"/>
              </a:ext>
            </a:extLst>
          </p:cNvPr>
          <p:cNvSpPr>
            <a:spLocks noGrp="1"/>
          </p:cNvSpPr>
          <p:nvPr>
            <p:ph type="title"/>
          </p:nvPr>
        </p:nvSpPr>
        <p:spPr/>
        <p:txBody>
          <a:bodyPr/>
          <a:lstStyle/>
          <a:p>
            <a:r>
              <a:rPr lang="fr-FR" dirty="0"/>
              <a:t>M.2</a:t>
            </a:r>
          </a:p>
        </p:txBody>
      </p:sp>
      <p:pic>
        <p:nvPicPr>
          <p:cNvPr id="5" name="Espace réservé du contenu 4">
            <a:extLst>
              <a:ext uri="{FF2B5EF4-FFF2-40B4-BE49-F238E27FC236}">
                <a16:creationId xmlns:a16="http://schemas.microsoft.com/office/drawing/2014/main" id="{CA414881-C79F-4185-888B-34658E8B92E3}"/>
              </a:ext>
            </a:extLst>
          </p:cNvPr>
          <p:cNvPicPr>
            <a:picLocks noGrp="1" noChangeAspect="1"/>
          </p:cNvPicPr>
          <p:nvPr>
            <p:ph idx="1"/>
          </p:nvPr>
        </p:nvPicPr>
        <p:blipFill>
          <a:blip r:embed="rId2"/>
          <a:stretch>
            <a:fillRect/>
          </a:stretch>
        </p:blipFill>
        <p:spPr>
          <a:xfrm>
            <a:off x="1714500" y="2014537"/>
            <a:ext cx="5715000" cy="4048125"/>
          </a:xfrm>
          <a:prstGeom prst="rect">
            <a:avLst/>
          </a:prstGeom>
        </p:spPr>
      </p:pic>
      <p:sp>
        <p:nvSpPr>
          <p:cNvPr id="4" name="Espace réservé du numéro de diapositive 3">
            <a:extLst>
              <a:ext uri="{FF2B5EF4-FFF2-40B4-BE49-F238E27FC236}">
                <a16:creationId xmlns:a16="http://schemas.microsoft.com/office/drawing/2014/main" id="{871203A4-BD13-44EE-8F9C-7274135E1887}"/>
              </a:ext>
            </a:extLst>
          </p:cNvPr>
          <p:cNvSpPr>
            <a:spLocks noGrp="1"/>
          </p:cNvSpPr>
          <p:nvPr>
            <p:ph type="sldNum" sz="quarter" idx="12"/>
          </p:nvPr>
        </p:nvSpPr>
        <p:spPr/>
        <p:txBody>
          <a:bodyPr/>
          <a:lstStyle/>
          <a:p>
            <a:fld id="{3D8FCC80-B8C6-41B5-8B59-D370428BBA83}" type="slidenum">
              <a:rPr lang="fr-FR" smtClean="0"/>
              <a:t>14</a:t>
            </a:fld>
            <a:endParaRPr lang="fr-FR"/>
          </a:p>
        </p:txBody>
      </p:sp>
    </p:spTree>
    <p:extLst>
      <p:ext uri="{BB962C8B-B14F-4D97-AF65-F5344CB8AC3E}">
        <p14:creationId xmlns:p14="http://schemas.microsoft.com/office/powerpoint/2010/main" val="2786288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1A6364-E5B4-4DCB-BBE5-FD44F266F8B0}"/>
              </a:ext>
            </a:extLst>
          </p:cNvPr>
          <p:cNvSpPr>
            <a:spLocks noGrp="1"/>
          </p:cNvSpPr>
          <p:nvPr>
            <p:ph type="title"/>
          </p:nvPr>
        </p:nvSpPr>
        <p:spPr/>
        <p:txBody>
          <a:bodyPr/>
          <a:lstStyle/>
          <a:p>
            <a:r>
              <a:rPr lang="fr-FR" dirty="0"/>
              <a:t>U.2</a:t>
            </a:r>
          </a:p>
        </p:txBody>
      </p:sp>
      <p:pic>
        <p:nvPicPr>
          <p:cNvPr id="5" name="Espace réservé du contenu 4">
            <a:extLst>
              <a:ext uri="{FF2B5EF4-FFF2-40B4-BE49-F238E27FC236}">
                <a16:creationId xmlns:a16="http://schemas.microsoft.com/office/drawing/2014/main" id="{A471F146-2F16-4DD1-B54F-239AE6F396F2}"/>
              </a:ext>
            </a:extLst>
          </p:cNvPr>
          <p:cNvPicPr>
            <a:picLocks noGrp="1" noChangeAspect="1"/>
          </p:cNvPicPr>
          <p:nvPr>
            <p:ph idx="1"/>
          </p:nvPr>
        </p:nvPicPr>
        <p:blipFill>
          <a:blip r:embed="rId2"/>
          <a:stretch>
            <a:fillRect/>
          </a:stretch>
        </p:blipFill>
        <p:spPr>
          <a:xfrm>
            <a:off x="1000125" y="1757362"/>
            <a:ext cx="7143750" cy="4562475"/>
          </a:xfrm>
          <a:prstGeom prst="rect">
            <a:avLst/>
          </a:prstGeom>
        </p:spPr>
      </p:pic>
      <p:sp>
        <p:nvSpPr>
          <p:cNvPr id="4" name="Espace réservé du numéro de diapositive 3">
            <a:extLst>
              <a:ext uri="{FF2B5EF4-FFF2-40B4-BE49-F238E27FC236}">
                <a16:creationId xmlns:a16="http://schemas.microsoft.com/office/drawing/2014/main" id="{1C63A86A-3415-499D-8BBE-B250D6230307}"/>
              </a:ext>
            </a:extLst>
          </p:cNvPr>
          <p:cNvSpPr>
            <a:spLocks noGrp="1"/>
          </p:cNvSpPr>
          <p:nvPr>
            <p:ph type="sldNum" sz="quarter" idx="12"/>
          </p:nvPr>
        </p:nvSpPr>
        <p:spPr/>
        <p:txBody>
          <a:bodyPr/>
          <a:lstStyle/>
          <a:p>
            <a:fld id="{3D8FCC80-B8C6-41B5-8B59-D370428BBA83}" type="slidenum">
              <a:rPr lang="fr-FR" smtClean="0"/>
              <a:t>15</a:t>
            </a:fld>
            <a:endParaRPr lang="fr-FR"/>
          </a:p>
        </p:txBody>
      </p:sp>
    </p:spTree>
    <p:extLst>
      <p:ext uri="{BB962C8B-B14F-4D97-AF65-F5344CB8AC3E}">
        <p14:creationId xmlns:p14="http://schemas.microsoft.com/office/powerpoint/2010/main" val="2837171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7D0627-0902-4282-B5B4-358F7C5FBEE0}"/>
              </a:ext>
            </a:extLst>
          </p:cNvPr>
          <p:cNvSpPr>
            <a:spLocks noGrp="1"/>
          </p:cNvSpPr>
          <p:nvPr>
            <p:ph type="title"/>
          </p:nvPr>
        </p:nvSpPr>
        <p:spPr/>
        <p:txBody>
          <a:bodyPr/>
          <a:lstStyle/>
          <a:p>
            <a:r>
              <a:rPr lang="fr-FR" dirty="0"/>
              <a:t>PCI Express</a:t>
            </a:r>
          </a:p>
        </p:txBody>
      </p:sp>
      <p:pic>
        <p:nvPicPr>
          <p:cNvPr id="5" name="Espace réservé du contenu 4">
            <a:extLst>
              <a:ext uri="{FF2B5EF4-FFF2-40B4-BE49-F238E27FC236}">
                <a16:creationId xmlns:a16="http://schemas.microsoft.com/office/drawing/2014/main" id="{8F82094C-6FA6-42CF-9401-B614C842DD89}"/>
              </a:ext>
            </a:extLst>
          </p:cNvPr>
          <p:cNvPicPr>
            <a:picLocks noGrp="1" noChangeAspect="1"/>
          </p:cNvPicPr>
          <p:nvPr>
            <p:ph idx="1"/>
          </p:nvPr>
        </p:nvPicPr>
        <p:blipFill>
          <a:blip r:embed="rId2"/>
          <a:stretch>
            <a:fillRect/>
          </a:stretch>
        </p:blipFill>
        <p:spPr>
          <a:xfrm>
            <a:off x="1217942" y="1600200"/>
            <a:ext cx="6708115" cy="4876800"/>
          </a:xfrm>
          <a:prstGeom prst="rect">
            <a:avLst/>
          </a:prstGeom>
        </p:spPr>
      </p:pic>
      <p:sp>
        <p:nvSpPr>
          <p:cNvPr id="4" name="Espace réservé du numéro de diapositive 3">
            <a:extLst>
              <a:ext uri="{FF2B5EF4-FFF2-40B4-BE49-F238E27FC236}">
                <a16:creationId xmlns:a16="http://schemas.microsoft.com/office/drawing/2014/main" id="{6FFF7457-A738-46AF-BC06-DF54A0A31202}"/>
              </a:ext>
            </a:extLst>
          </p:cNvPr>
          <p:cNvSpPr>
            <a:spLocks noGrp="1"/>
          </p:cNvSpPr>
          <p:nvPr>
            <p:ph type="sldNum" sz="quarter" idx="12"/>
          </p:nvPr>
        </p:nvSpPr>
        <p:spPr/>
        <p:txBody>
          <a:bodyPr/>
          <a:lstStyle/>
          <a:p>
            <a:fld id="{3D8FCC80-B8C6-41B5-8B59-D370428BBA83}" type="slidenum">
              <a:rPr lang="fr-FR" smtClean="0"/>
              <a:t>16</a:t>
            </a:fld>
            <a:endParaRPr lang="fr-FR"/>
          </a:p>
        </p:txBody>
      </p:sp>
    </p:spTree>
    <p:extLst>
      <p:ext uri="{BB962C8B-B14F-4D97-AF65-F5344CB8AC3E}">
        <p14:creationId xmlns:p14="http://schemas.microsoft.com/office/powerpoint/2010/main" val="136327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233FC4-D89B-4676-9F7E-DE1EBBC5CBCD}"/>
              </a:ext>
            </a:extLst>
          </p:cNvPr>
          <p:cNvSpPr>
            <a:spLocks noGrp="1"/>
          </p:cNvSpPr>
          <p:nvPr>
            <p:ph type="title"/>
          </p:nvPr>
        </p:nvSpPr>
        <p:spPr/>
        <p:txBody>
          <a:bodyPr/>
          <a:lstStyle/>
          <a:p>
            <a:r>
              <a:rPr lang="fr-FR" dirty="0"/>
              <a:t>La capacité</a:t>
            </a:r>
          </a:p>
        </p:txBody>
      </p:sp>
      <p:sp>
        <p:nvSpPr>
          <p:cNvPr id="3" name="Espace réservé du contenu 2">
            <a:extLst>
              <a:ext uri="{FF2B5EF4-FFF2-40B4-BE49-F238E27FC236}">
                <a16:creationId xmlns:a16="http://schemas.microsoft.com/office/drawing/2014/main" id="{7E5D8914-5068-4F1F-B671-23174B683A48}"/>
              </a:ext>
            </a:extLst>
          </p:cNvPr>
          <p:cNvSpPr>
            <a:spLocks noGrp="1"/>
          </p:cNvSpPr>
          <p:nvPr>
            <p:ph idx="1"/>
          </p:nvPr>
        </p:nvSpPr>
        <p:spPr/>
        <p:txBody>
          <a:bodyPr/>
          <a:lstStyle/>
          <a:p>
            <a:r>
              <a:rPr lang="fr-FR" dirty="0"/>
              <a:t>Un large choix de capacités est disponible, de 60 Go à 4 To.</a:t>
            </a:r>
          </a:p>
          <a:p>
            <a:r>
              <a:rPr lang="fr-FR" dirty="0"/>
              <a:t>Les SDD sont désormais en mesure de rivaliser en termes de capacité avec un disque dur traditionnel.</a:t>
            </a:r>
          </a:p>
          <a:p>
            <a:r>
              <a:rPr lang="fr-FR" dirty="0"/>
              <a:t>Le coût reste encore un frein à l’acquisition de fortes capacités.</a:t>
            </a:r>
          </a:p>
          <a:p>
            <a:endParaRPr lang="fr-FR" dirty="0"/>
          </a:p>
        </p:txBody>
      </p:sp>
      <p:sp>
        <p:nvSpPr>
          <p:cNvPr id="4" name="Espace réservé du numéro de diapositive 3">
            <a:extLst>
              <a:ext uri="{FF2B5EF4-FFF2-40B4-BE49-F238E27FC236}">
                <a16:creationId xmlns:a16="http://schemas.microsoft.com/office/drawing/2014/main" id="{FB92F986-9A9A-4727-851E-F9136770FB9F}"/>
              </a:ext>
            </a:extLst>
          </p:cNvPr>
          <p:cNvSpPr>
            <a:spLocks noGrp="1"/>
          </p:cNvSpPr>
          <p:nvPr>
            <p:ph type="sldNum" sz="quarter" idx="12"/>
          </p:nvPr>
        </p:nvSpPr>
        <p:spPr/>
        <p:txBody>
          <a:bodyPr/>
          <a:lstStyle/>
          <a:p>
            <a:fld id="{3D8FCC80-B8C6-41B5-8B59-D370428BBA83}" type="slidenum">
              <a:rPr lang="fr-FR" smtClean="0"/>
              <a:t>17</a:t>
            </a:fld>
            <a:endParaRPr lang="fr-FR"/>
          </a:p>
        </p:txBody>
      </p:sp>
      <p:pic>
        <p:nvPicPr>
          <p:cNvPr id="5" name="Image 4">
            <a:extLst>
              <a:ext uri="{FF2B5EF4-FFF2-40B4-BE49-F238E27FC236}">
                <a16:creationId xmlns:a16="http://schemas.microsoft.com/office/drawing/2014/main" id="{BC49667E-C19A-43B3-9B4C-0E18D9AB750A}"/>
              </a:ext>
            </a:extLst>
          </p:cNvPr>
          <p:cNvPicPr>
            <a:picLocks noChangeAspect="1"/>
          </p:cNvPicPr>
          <p:nvPr/>
        </p:nvPicPr>
        <p:blipFill>
          <a:blip r:embed="rId2"/>
          <a:stretch>
            <a:fillRect/>
          </a:stretch>
        </p:blipFill>
        <p:spPr>
          <a:xfrm>
            <a:off x="3563888" y="4158087"/>
            <a:ext cx="4283968" cy="2148657"/>
          </a:xfrm>
          <a:prstGeom prst="rect">
            <a:avLst/>
          </a:prstGeom>
        </p:spPr>
      </p:pic>
    </p:spTree>
    <p:extLst>
      <p:ext uri="{BB962C8B-B14F-4D97-AF65-F5344CB8AC3E}">
        <p14:creationId xmlns:p14="http://schemas.microsoft.com/office/powerpoint/2010/main" val="4093057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BF02B6-BF64-400E-B67C-43784F99DC3A}"/>
              </a:ext>
            </a:extLst>
          </p:cNvPr>
          <p:cNvSpPr>
            <a:spLocks noGrp="1"/>
          </p:cNvSpPr>
          <p:nvPr>
            <p:ph type="title"/>
          </p:nvPr>
        </p:nvSpPr>
        <p:spPr/>
        <p:txBody>
          <a:bodyPr/>
          <a:lstStyle/>
          <a:p>
            <a:r>
              <a:rPr lang="fr-FR" dirty="0"/>
              <a:t>Le débit</a:t>
            </a:r>
          </a:p>
        </p:txBody>
      </p:sp>
      <p:sp>
        <p:nvSpPr>
          <p:cNvPr id="3" name="Espace réservé du contenu 2">
            <a:extLst>
              <a:ext uri="{FF2B5EF4-FFF2-40B4-BE49-F238E27FC236}">
                <a16:creationId xmlns:a16="http://schemas.microsoft.com/office/drawing/2014/main" id="{DF796BDA-C12A-41AE-986B-F669143B002F}"/>
              </a:ext>
            </a:extLst>
          </p:cNvPr>
          <p:cNvSpPr>
            <a:spLocks noGrp="1"/>
          </p:cNvSpPr>
          <p:nvPr>
            <p:ph idx="1"/>
          </p:nvPr>
        </p:nvSpPr>
        <p:spPr/>
        <p:txBody>
          <a:bodyPr/>
          <a:lstStyle/>
          <a:p>
            <a:r>
              <a:rPr lang="fr-FR" dirty="0"/>
              <a:t>Le débit d’un disque SSD est le premier critère de choix. Deux débits sont fournis par les constructeurs :</a:t>
            </a:r>
          </a:p>
          <a:p>
            <a:pPr>
              <a:buFont typeface="Wingdings" panose="05000000000000000000" pitchFamily="2" charset="2"/>
              <a:buChar char="Ø"/>
            </a:pPr>
            <a:r>
              <a:rPr lang="fr-FR" dirty="0"/>
              <a:t>le débit en écriture,</a:t>
            </a:r>
          </a:p>
          <a:p>
            <a:pPr>
              <a:buFont typeface="Wingdings" panose="05000000000000000000" pitchFamily="2" charset="2"/>
              <a:buChar char="Ø"/>
            </a:pPr>
            <a:r>
              <a:rPr lang="fr-FR" dirty="0"/>
              <a:t>le débit de lecture.</a:t>
            </a:r>
          </a:p>
          <a:p>
            <a:endParaRPr lang="fr-FR" dirty="0"/>
          </a:p>
          <a:p>
            <a:r>
              <a:rPr lang="fr-FR" dirty="0"/>
              <a:t>Ces débits dépendent à la fois du type d’interface du disque dur (PCI, SATA…) et de certaines technologies propres développées par les constructeurs informatiques.</a:t>
            </a:r>
          </a:p>
        </p:txBody>
      </p:sp>
      <p:sp>
        <p:nvSpPr>
          <p:cNvPr id="4" name="Espace réservé du numéro de diapositive 3">
            <a:extLst>
              <a:ext uri="{FF2B5EF4-FFF2-40B4-BE49-F238E27FC236}">
                <a16:creationId xmlns:a16="http://schemas.microsoft.com/office/drawing/2014/main" id="{0F10B8DD-2742-40AD-A71F-C2910777BDC5}"/>
              </a:ext>
            </a:extLst>
          </p:cNvPr>
          <p:cNvSpPr>
            <a:spLocks noGrp="1"/>
          </p:cNvSpPr>
          <p:nvPr>
            <p:ph type="sldNum" sz="quarter" idx="12"/>
          </p:nvPr>
        </p:nvSpPr>
        <p:spPr/>
        <p:txBody>
          <a:bodyPr/>
          <a:lstStyle/>
          <a:p>
            <a:fld id="{3D8FCC80-B8C6-41B5-8B59-D370428BBA83}" type="slidenum">
              <a:rPr lang="fr-FR" smtClean="0"/>
              <a:t>18</a:t>
            </a:fld>
            <a:endParaRPr lang="fr-FR"/>
          </a:p>
        </p:txBody>
      </p:sp>
    </p:spTree>
    <p:extLst>
      <p:ext uri="{BB962C8B-B14F-4D97-AF65-F5344CB8AC3E}">
        <p14:creationId xmlns:p14="http://schemas.microsoft.com/office/powerpoint/2010/main" val="723715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0E07F7-AC66-4544-8683-B62FA91C45A8}"/>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64EF9960-5A38-497C-A09D-189D615C8D51}"/>
              </a:ext>
            </a:extLst>
          </p:cNvPr>
          <p:cNvSpPr>
            <a:spLocks noGrp="1"/>
          </p:cNvSpPr>
          <p:nvPr>
            <p:ph idx="1"/>
          </p:nvPr>
        </p:nvSpPr>
        <p:spPr/>
        <p:txBody>
          <a:bodyPr>
            <a:normAutofit/>
          </a:bodyPr>
          <a:lstStyle/>
          <a:p>
            <a:r>
              <a:rPr lang="fr-FR" dirty="0"/>
              <a:t>Pour avoir des points de repère, voici de bonnes valeurs de débit :</a:t>
            </a:r>
          </a:p>
          <a:p>
            <a:r>
              <a:rPr lang="fr-FR" dirty="0"/>
              <a:t>Disque dur interne SSD en SATA III (format standard actuel) : de 450 à 600 Mo/s en lecture/écriture.</a:t>
            </a:r>
          </a:p>
          <a:p>
            <a:r>
              <a:rPr lang="fr-FR" dirty="0"/>
              <a:t>Disque dur interne SSD en PCI : de 600 à 1 700 Mo/s en écriture et de 1 400 à 2 500 Mo/s.</a:t>
            </a:r>
          </a:p>
          <a:p>
            <a:endParaRPr lang="fr-FR" dirty="0"/>
          </a:p>
          <a:p>
            <a:endParaRPr lang="fr-FR" dirty="0"/>
          </a:p>
          <a:p>
            <a:endParaRPr lang="fr-FR" dirty="0"/>
          </a:p>
        </p:txBody>
      </p:sp>
      <p:sp>
        <p:nvSpPr>
          <p:cNvPr id="4" name="Espace réservé du numéro de diapositive 3">
            <a:extLst>
              <a:ext uri="{FF2B5EF4-FFF2-40B4-BE49-F238E27FC236}">
                <a16:creationId xmlns:a16="http://schemas.microsoft.com/office/drawing/2014/main" id="{622C2762-918E-49BD-AFC8-8F7F5FCB3FB6}"/>
              </a:ext>
            </a:extLst>
          </p:cNvPr>
          <p:cNvSpPr>
            <a:spLocks noGrp="1"/>
          </p:cNvSpPr>
          <p:nvPr>
            <p:ph type="sldNum" sz="quarter" idx="12"/>
          </p:nvPr>
        </p:nvSpPr>
        <p:spPr/>
        <p:txBody>
          <a:bodyPr/>
          <a:lstStyle/>
          <a:p>
            <a:fld id="{3D8FCC80-B8C6-41B5-8B59-D370428BBA83}" type="slidenum">
              <a:rPr lang="fr-FR" smtClean="0"/>
              <a:t>19</a:t>
            </a:fld>
            <a:endParaRPr lang="fr-FR"/>
          </a:p>
        </p:txBody>
      </p:sp>
    </p:spTree>
    <p:extLst>
      <p:ext uri="{BB962C8B-B14F-4D97-AF65-F5344CB8AC3E}">
        <p14:creationId xmlns:p14="http://schemas.microsoft.com/office/powerpoint/2010/main" val="2395475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FAE4AB-22F9-4A2D-A9BD-B5BCCFA52687}"/>
              </a:ext>
            </a:extLst>
          </p:cNvPr>
          <p:cNvSpPr>
            <a:spLocks noGrp="1"/>
          </p:cNvSpPr>
          <p:nvPr>
            <p:ph type="title"/>
          </p:nvPr>
        </p:nvSpPr>
        <p:spPr/>
        <p:txBody>
          <a:bodyPr/>
          <a:lstStyle/>
          <a:p>
            <a:r>
              <a:rPr lang="fr-FR" dirty="0"/>
              <a:t>Architecture </a:t>
            </a:r>
            <a:r>
              <a:rPr lang="fr-FR" dirty="0" err="1"/>
              <a:t>MAterielle</a:t>
            </a:r>
            <a:endParaRPr lang="fr-FR" dirty="0"/>
          </a:p>
        </p:txBody>
      </p:sp>
      <p:sp>
        <p:nvSpPr>
          <p:cNvPr id="3" name="Espace réservé du texte 2">
            <a:extLst>
              <a:ext uri="{FF2B5EF4-FFF2-40B4-BE49-F238E27FC236}">
                <a16:creationId xmlns:a16="http://schemas.microsoft.com/office/drawing/2014/main" id="{E8114C48-387A-4D0F-83C4-3D8DCD2752DA}"/>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4A3EE179-6C4A-4141-BC8F-B32FA1CEE857}"/>
              </a:ext>
            </a:extLst>
          </p:cNvPr>
          <p:cNvSpPr>
            <a:spLocks noGrp="1"/>
          </p:cNvSpPr>
          <p:nvPr>
            <p:ph type="sldNum" sz="quarter" idx="12"/>
          </p:nvPr>
        </p:nvSpPr>
        <p:spPr/>
        <p:txBody>
          <a:bodyPr/>
          <a:lstStyle/>
          <a:p>
            <a:fld id="{3D8FCC80-B8C6-41B5-8B59-D370428BBA83}" type="slidenum">
              <a:rPr lang="fr-FR" smtClean="0"/>
              <a:t>2</a:t>
            </a:fld>
            <a:endParaRPr lang="fr-FR"/>
          </a:p>
        </p:txBody>
      </p:sp>
    </p:spTree>
    <p:extLst>
      <p:ext uri="{BB962C8B-B14F-4D97-AF65-F5344CB8AC3E}">
        <p14:creationId xmlns:p14="http://schemas.microsoft.com/office/powerpoint/2010/main" val="3032377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D78893-2364-4AB2-A188-6D0FBAB064EF}"/>
              </a:ext>
            </a:extLst>
          </p:cNvPr>
          <p:cNvSpPr>
            <a:spLocks noGrp="1"/>
          </p:cNvSpPr>
          <p:nvPr>
            <p:ph type="title"/>
          </p:nvPr>
        </p:nvSpPr>
        <p:spPr/>
        <p:txBody>
          <a:bodyPr/>
          <a:lstStyle/>
          <a:p>
            <a:r>
              <a:rPr lang="fr-FR" dirty="0"/>
              <a:t>SLC</a:t>
            </a:r>
          </a:p>
        </p:txBody>
      </p:sp>
      <p:sp>
        <p:nvSpPr>
          <p:cNvPr id="3" name="Espace réservé du contenu 2">
            <a:extLst>
              <a:ext uri="{FF2B5EF4-FFF2-40B4-BE49-F238E27FC236}">
                <a16:creationId xmlns:a16="http://schemas.microsoft.com/office/drawing/2014/main" id="{4516125C-39F1-4E3E-B502-6D1B42BE01DE}"/>
              </a:ext>
            </a:extLst>
          </p:cNvPr>
          <p:cNvSpPr>
            <a:spLocks noGrp="1"/>
          </p:cNvSpPr>
          <p:nvPr>
            <p:ph idx="1"/>
          </p:nvPr>
        </p:nvSpPr>
        <p:spPr/>
        <p:txBody>
          <a:bodyPr/>
          <a:lstStyle/>
          <a:p>
            <a:r>
              <a:rPr lang="fr-FR" dirty="0"/>
              <a:t>D’autres critères secondaires doivent retenir votre attention comme :</a:t>
            </a:r>
          </a:p>
          <a:p>
            <a:r>
              <a:rPr lang="fr-FR" dirty="0"/>
              <a:t>les IOPS (nombre d’entrée/sortie par seconde) qui permettent d’évaluer le nombre d’opérations simultanées réalisables par le SSD,</a:t>
            </a:r>
          </a:p>
          <a:p>
            <a:r>
              <a:rPr lang="fr-FR" dirty="0"/>
              <a:t>la technologie de mémoire flash : </a:t>
            </a:r>
            <a:r>
              <a:rPr lang="fr-FR" b="1" dirty="0"/>
              <a:t>SLC</a:t>
            </a:r>
            <a:r>
              <a:rPr lang="fr-FR" dirty="0"/>
              <a:t> (Single </a:t>
            </a:r>
            <a:r>
              <a:rPr lang="fr-FR" dirty="0" err="1"/>
              <a:t>Level</a:t>
            </a:r>
            <a:r>
              <a:rPr lang="fr-FR" dirty="0"/>
              <a:t> </a:t>
            </a:r>
            <a:r>
              <a:rPr lang="fr-FR" dirty="0" err="1"/>
              <a:t>Cell</a:t>
            </a:r>
            <a:r>
              <a:rPr lang="fr-FR" dirty="0"/>
              <a:t>), </a:t>
            </a:r>
            <a:r>
              <a:rPr lang="fr-FR" b="1" dirty="0"/>
              <a:t>MLC</a:t>
            </a:r>
            <a:r>
              <a:rPr lang="fr-FR" dirty="0"/>
              <a:t> (Multi </a:t>
            </a:r>
            <a:r>
              <a:rPr lang="fr-FR" dirty="0" err="1"/>
              <a:t>Level</a:t>
            </a:r>
            <a:r>
              <a:rPr lang="fr-FR" dirty="0"/>
              <a:t> </a:t>
            </a:r>
            <a:r>
              <a:rPr lang="fr-FR" dirty="0" err="1"/>
              <a:t>Cell</a:t>
            </a:r>
            <a:r>
              <a:rPr lang="fr-FR" dirty="0"/>
              <a:t>), </a:t>
            </a:r>
            <a:r>
              <a:rPr lang="fr-FR" b="1" dirty="0"/>
              <a:t>TLC</a:t>
            </a:r>
            <a:r>
              <a:rPr lang="fr-FR" dirty="0"/>
              <a:t> (Triple </a:t>
            </a:r>
            <a:r>
              <a:rPr lang="fr-FR" dirty="0" err="1"/>
              <a:t>Level</a:t>
            </a:r>
            <a:r>
              <a:rPr lang="fr-FR" dirty="0"/>
              <a:t> </a:t>
            </a:r>
            <a:r>
              <a:rPr lang="fr-FR" dirty="0" err="1"/>
              <a:t>Cell</a:t>
            </a:r>
            <a:r>
              <a:rPr lang="fr-FR" dirty="0"/>
              <a:t>), </a:t>
            </a:r>
            <a:r>
              <a:rPr lang="fr-FR" b="1" dirty="0"/>
              <a:t>QLC </a:t>
            </a:r>
            <a:r>
              <a:rPr lang="fr-FR" dirty="0"/>
              <a:t>(Quadri </a:t>
            </a:r>
            <a:r>
              <a:rPr lang="fr-FR" dirty="0" err="1"/>
              <a:t>Level</a:t>
            </a:r>
            <a:r>
              <a:rPr lang="fr-FR" dirty="0"/>
              <a:t> </a:t>
            </a:r>
            <a:r>
              <a:rPr lang="fr-FR" dirty="0" err="1"/>
              <a:t>Cell</a:t>
            </a:r>
            <a:r>
              <a:rPr lang="fr-FR" dirty="0"/>
              <a:t>). </a:t>
            </a:r>
          </a:p>
          <a:p>
            <a:r>
              <a:rPr lang="fr-FR" dirty="0"/>
              <a:t>Préférez la </a:t>
            </a:r>
            <a:r>
              <a:rPr lang="fr-FR" b="1" dirty="0"/>
              <a:t>technologie SLC </a:t>
            </a:r>
            <a:r>
              <a:rPr lang="fr-FR" dirty="0"/>
              <a:t>qui vous procurera les meilleures performances et la meilleure endurance.</a:t>
            </a:r>
          </a:p>
          <a:p>
            <a:endParaRPr lang="fr-FR" dirty="0"/>
          </a:p>
        </p:txBody>
      </p:sp>
      <p:sp>
        <p:nvSpPr>
          <p:cNvPr id="4" name="Espace réservé du numéro de diapositive 3">
            <a:extLst>
              <a:ext uri="{FF2B5EF4-FFF2-40B4-BE49-F238E27FC236}">
                <a16:creationId xmlns:a16="http://schemas.microsoft.com/office/drawing/2014/main" id="{702BE98E-DC69-4B17-BC2A-65EDC36CA6B2}"/>
              </a:ext>
            </a:extLst>
          </p:cNvPr>
          <p:cNvSpPr>
            <a:spLocks noGrp="1"/>
          </p:cNvSpPr>
          <p:nvPr>
            <p:ph type="sldNum" sz="quarter" idx="12"/>
          </p:nvPr>
        </p:nvSpPr>
        <p:spPr/>
        <p:txBody>
          <a:bodyPr/>
          <a:lstStyle/>
          <a:p>
            <a:fld id="{3D8FCC80-B8C6-41B5-8B59-D370428BBA83}" type="slidenum">
              <a:rPr lang="fr-FR" smtClean="0"/>
              <a:t>20</a:t>
            </a:fld>
            <a:endParaRPr lang="fr-FR"/>
          </a:p>
        </p:txBody>
      </p:sp>
    </p:spTree>
    <p:extLst>
      <p:ext uri="{BB962C8B-B14F-4D97-AF65-F5344CB8AC3E}">
        <p14:creationId xmlns:p14="http://schemas.microsoft.com/office/powerpoint/2010/main" val="4032302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8A120A-D9F8-44E9-8862-EC28D594710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E770FBE0-137E-4A8E-A9F5-E891344C9F89}"/>
              </a:ext>
            </a:extLst>
          </p:cNvPr>
          <p:cNvSpPr>
            <a:spLocks noGrp="1"/>
          </p:cNvSpPr>
          <p:nvPr>
            <p:ph idx="1"/>
          </p:nvPr>
        </p:nvSpPr>
        <p:spPr/>
        <p:txBody>
          <a:bodyPr>
            <a:normAutofit/>
          </a:bodyPr>
          <a:lstStyle/>
          <a:p>
            <a:r>
              <a:rPr lang="fr-FR" dirty="0"/>
              <a:t>On distingue ainsi quatre grandes familles de mémoire flash pour SSD :</a:t>
            </a:r>
          </a:p>
          <a:p>
            <a:r>
              <a:rPr lang="fr-FR" dirty="0"/>
              <a:t>SLC pour </a:t>
            </a:r>
            <a:r>
              <a:rPr lang="fr-FR" b="1" dirty="0"/>
              <a:t>Single </a:t>
            </a:r>
            <a:r>
              <a:rPr lang="fr-FR" b="1" dirty="0" err="1"/>
              <a:t>Level</a:t>
            </a:r>
            <a:r>
              <a:rPr lang="fr-FR" b="1" dirty="0"/>
              <a:t> </a:t>
            </a:r>
            <a:r>
              <a:rPr lang="fr-FR" b="1" dirty="0" err="1"/>
              <a:t>Cell</a:t>
            </a:r>
            <a:r>
              <a:rPr lang="fr-FR" dirty="0"/>
              <a:t>. Ici, chaque cellule de mémoire contient un seul bit. Plus pérenne, plus précis, plus performant c’est aussi le type le plus cher, souvent rencontré en entreprises.</a:t>
            </a:r>
          </a:p>
          <a:p>
            <a:r>
              <a:rPr lang="fr-FR" dirty="0"/>
              <a:t>MLC pour </a:t>
            </a:r>
            <a:r>
              <a:rPr lang="fr-FR" b="1" dirty="0"/>
              <a:t>Multi </a:t>
            </a:r>
            <a:r>
              <a:rPr lang="fr-FR" b="1" dirty="0" err="1"/>
              <a:t>Level</a:t>
            </a:r>
            <a:r>
              <a:rPr lang="fr-FR" b="1" dirty="0"/>
              <a:t> </a:t>
            </a:r>
            <a:r>
              <a:rPr lang="fr-FR" b="1" dirty="0" err="1"/>
              <a:t>Cell</a:t>
            </a:r>
            <a:r>
              <a:rPr lang="fr-FR" dirty="0"/>
              <a:t>. 2 bits par cellule pour ce type de mémoire très courant en raison de son prix plus accessible et convient à la plupart des utilisations quotidiennes et intensives.</a:t>
            </a:r>
          </a:p>
        </p:txBody>
      </p:sp>
      <p:sp>
        <p:nvSpPr>
          <p:cNvPr id="4" name="Espace réservé du numéro de diapositive 3">
            <a:extLst>
              <a:ext uri="{FF2B5EF4-FFF2-40B4-BE49-F238E27FC236}">
                <a16:creationId xmlns:a16="http://schemas.microsoft.com/office/drawing/2014/main" id="{481DC173-3906-445A-891D-16C67A79C8C8}"/>
              </a:ext>
            </a:extLst>
          </p:cNvPr>
          <p:cNvSpPr>
            <a:spLocks noGrp="1"/>
          </p:cNvSpPr>
          <p:nvPr>
            <p:ph type="sldNum" sz="quarter" idx="12"/>
          </p:nvPr>
        </p:nvSpPr>
        <p:spPr/>
        <p:txBody>
          <a:bodyPr/>
          <a:lstStyle/>
          <a:p>
            <a:fld id="{3D8FCC80-B8C6-41B5-8B59-D370428BBA83}" type="slidenum">
              <a:rPr lang="fr-FR" smtClean="0"/>
              <a:t>21</a:t>
            </a:fld>
            <a:endParaRPr lang="fr-FR"/>
          </a:p>
        </p:txBody>
      </p:sp>
    </p:spTree>
    <p:extLst>
      <p:ext uri="{BB962C8B-B14F-4D97-AF65-F5344CB8AC3E}">
        <p14:creationId xmlns:p14="http://schemas.microsoft.com/office/powerpoint/2010/main" val="627556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3CB766-8307-4AC5-B76F-BCDB38E4E53A}"/>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FDBADFA4-0FA6-4EB0-AB24-6795CE5F9257}"/>
              </a:ext>
            </a:extLst>
          </p:cNvPr>
          <p:cNvSpPr>
            <a:spLocks noGrp="1"/>
          </p:cNvSpPr>
          <p:nvPr>
            <p:ph idx="1"/>
          </p:nvPr>
        </p:nvSpPr>
        <p:spPr/>
        <p:txBody>
          <a:bodyPr/>
          <a:lstStyle/>
          <a:p>
            <a:r>
              <a:rPr lang="fr-FR" dirty="0"/>
              <a:t>TLC pour </a:t>
            </a:r>
            <a:r>
              <a:rPr lang="fr-FR" b="1" dirty="0"/>
              <a:t>Triple </a:t>
            </a:r>
            <a:r>
              <a:rPr lang="fr-FR" b="1" dirty="0" err="1"/>
              <a:t>Level</a:t>
            </a:r>
            <a:r>
              <a:rPr lang="fr-FR" b="1" dirty="0"/>
              <a:t> </a:t>
            </a:r>
            <a:r>
              <a:rPr lang="fr-FR" b="1" dirty="0" err="1"/>
              <a:t>Cell</a:t>
            </a:r>
            <a:r>
              <a:rPr lang="fr-FR" dirty="0"/>
              <a:t>. Vous le comprenez, plus on stocke de bits sur une cellule, plus le prix baisse et les performances également comme avec la TLC. Pour autant, les SSD qui en sont équipés restent plus que suffisants pour de nombreux utilisateurs.</a:t>
            </a:r>
          </a:p>
          <a:p>
            <a:r>
              <a:rPr lang="fr-FR" dirty="0"/>
              <a:t>QLC ou </a:t>
            </a:r>
            <a:r>
              <a:rPr lang="fr-FR" b="1" dirty="0"/>
              <a:t>Quadri </a:t>
            </a:r>
            <a:r>
              <a:rPr lang="fr-FR" b="1" dirty="0" err="1"/>
              <a:t>Level</a:t>
            </a:r>
            <a:r>
              <a:rPr lang="fr-FR" b="1" dirty="0"/>
              <a:t> </a:t>
            </a:r>
            <a:r>
              <a:rPr lang="fr-FR" b="1" dirty="0" err="1"/>
              <a:t>Cell</a:t>
            </a:r>
            <a:r>
              <a:rPr lang="fr-FR" b="1" dirty="0"/>
              <a:t> </a:t>
            </a:r>
            <a:r>
              <a:rPr lang="fr-FR" dirty="0"/>
              <a:t>et donc 4 bits par cellule. C’est la technologie la plus récente et la moins couteuse car elle permet en plus de produire des SSD de grandes capacités à tarif contenu.</a:t>
            </a:r>
          </a:p>
          <a:p>
            <a:endParaRPr lang="fr-FR" dirty="0"/>
          </a:p>
        </p:txBody>
      </p:sp>
      <p:sp>
        <p:nvSpPr>
          <p:cNvPr id="4" name="Espace réservé du numéro de diapositive 3">
            <a:extLst>
              <a:ext uri="{FF2B5EF4-FFF2-40B4-BE49-F238E27FC236}">
                <a16:creationId xmlns:a16="http://schemas.microsoft.com/office/drawing/2014/main" id="{42162A2C-B90D-4523-AA88-C206FD8006D5}"/>
              </a:ext>
            </a:extLst>
          </p:cNvPr>
          <p:cNvSpPr>
            <a:spLocks noGrp="1"/>
          </p:cNvSpPr>
          <p:nvPr>
            <p:ph type="sldNum" sz="quarter" idx="12"/>
          </p:nvPr>
        </p:nvSpPr>
        <p:spPr/>
        <p:txBody>
          <a:bodyPr/>
          <a:lstStyle/>
          <a:p>
            <a:fld id="{3D8FCC80-B8C6-41B5-8B59-D370428BBA83}" type="slidenum">
              <a:rPr lang="fr-FR" smtClean="0"/>
              <a:t>22</a:t>
            </a:fld>
            <a:endParaRPr lang="fr-FR"/>
          </a:p>
        </p:txBody>
      </p:sp>
    </p:spTree>
    <p:extLst>
      <p:ext uri="{BB962C8B-B14F-4D97-AF65-F5344CB8AC3E}">
        <p14:creationId xmlns:p14="http://schemas.microsoft.com/office/powerpoint/2010/main" val="812270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3E3995-775D-4DAF-B5D8-4DE378100A1D}"/>
              </a:ext>
            </a:extLst>
          </p:cNvPr>
          <p:cNvSpPr>
            <a:spLocks noGrp="1"/>
          </p:cNvSpPr>
          <p:nvPr>
            <p:ph type="title"/>
          </p:nvPr>
        </p:nvSpPr>
        <p:spPr/>
        <p:txBody>
          <a:bodyPr/>
          <a:lstStyle/>
          <a:p>
            <a:r>
              <a:rPr lang="fr-FR" dirty="0"/>
              <a:t>TP</a:t>
            </a:r>
          </a:p>
        </p:txBody>
      </p:sp>
      <p:sp>
        <p:nvSpPr>
          <p:cNvPr id="3" name="Espace réservé du texte 2">
            <a:extLst>
              <a:ext uri="{FF2B5EF4-FFF2-40B4-BE49-F238E27FC236}">
                <a16:creationId xmlns:a16="http://schemas.microsoft.com/office/drawing/2014/main" id="{CE00233E-57A9-46E0-87AF-41DA3B1DBEAD}"/>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EBE66DA6-2EA9-4757-8FCF-8B3DF9B977FA}"/>
              </a:ext>
            </a:extLst>
          </p:cNvPr>
          <p:cNvSpPr>
            <a:spLocks noGrp="1"/>
          </p:cNvSpPr>
          <p:nvPr>
            <p:ph type="sldNum" sz="quarter" idx="12"/>
          </p:nvPr>
        </p:nvSpPr>
        <p:spPr/>
        <p:txBody>
          <a:bodyPr/>
          <a:lstStyle/>
          <a:p>
            <a:fld id="{3D8FCC80-B8C6-41B5-8B59-D370428BBA83}" type="slidenum">
              <a:rPr lang="fr-FR" smtClean="0"/>
              <a:t>23</a:t>
            </a:fld>
            <a:endParaRPr lang="fr-FR"/>
          </a:p>
        </p:txBody>
      </p:sp>
    </p:spTree>
    <p:extLst>
      <p:ext uri="{BB962C8B-B14F-4D97-AF65-F5344CB8AC3E}">
        <p14:creationId xmlns:p14="http://schemas.microsoft.com/office/powerpoint/2010/main" val="4217004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D8CA02-2979-48FC-A0CF-77CF29160E63}"/>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4F2D0F4C-2842-4907-8DB0-048413A1AF3E}"/>
              </a:ext>
            </a:extLst>
          </p:cNvPr>
          <p:cNvSpPr>
            <a:spLocks noGrp="1"/>
          </p:cNvSpPr>
          <p:nvPr>
            <p:ph idx="1"/>
          </p:nvPr>
        </p:nvSpPr>
        <p:spPr/>
        <p:txBody>
          <a:bodyPr/>
          <a:lstStyle/>
          <a:p>
            <a:r>
              <a:rPr lang="fr-FR" dirty="0"/>
              <a:t>Consultez la documentation des différents SSD sur le marché</a:t>
            </a:r>
          </a:p>
          <a:p>
            <a:r>
              <a:rPr lang="fr-FR" dirty="0"/>
              <a:t>Vérifier les notions abordées durant ce module</a:t>
            </a:r>
          </a:p>
          <a:p>
            <a:r>
              <a:rPr lang="fr-FR" dirty="0"/>
              <a:t>Découvrir les marques leader sur le marché</a:t>
            </a:r>
          </a:p>
          <a:p>
            <a:endParaRPr lang="fr-FR" dirty="0"/>
          </a:p>
        </p:txBody>
      </p:sp>
      <p:sp>
        <p:nvSpPr>
          <p:cNvPr id="4" name="Espace réservé du numéro de diapositive 3">
            <a:extLst>
              <a:ext uri="{FF2B5EF4-FFF2-40B4-BE49-F238E27FC236}">
                <a16:creationId xmlns:a16="http://schemas.microsoft.com/office/drawing/2014/main" id="{7703E78A-6B2B-4A75-8D33-4C42DDD1F9FB}"/>
              </a:ext>
            </a:extLst>
          </p:cNvPr>
          <p:cNvSpPr>
            <a:spLocks noGrp="1"/>
          </p:cNvSpPr>
          <p:nvPr>
            <p:ph type="sldNum" sz="quarter" idx="12"/>
          </p:nvPr>
        </p:nvSpPr>
        <p:spPr/>
        <p:txBody>
          <a:bodyPr/>
          <a:lstStyle/>
          <a:p>
            <a:fld id="{3D8FCC80-B8C6-41B5-8B59-D370428BBA83}" type="slidenum">
              <a:rPr lang="fr-FR" smtClean="0"/>
              <a:t>24</a:t>
            </a:fld>
            <a:endParaRPr lang="fr-FR"/>
          </a:p>
        </p:txBody>
      </p:sp>
    </p:spTree>
    <p:extLst>
      <p:ext uri="{BB962C8B-B14F-4D97-AF65-F5344CB8AC3E}">
        <p14:creationId xmlns:p14="http://schemas.microsoft.com/office/powerpoint/2010/main" val="1130345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9DD082-174B-42B1-B543-442B7E5C86C5}"/>
              </a:ext>
            </a:extLst>
          </p:cNvPr>
          <p:cNvSpPr>
            <a:spLocks noGrp="1"/>
          </p:cNvSpPr>
          <p:nvPr>
            <p:ph type="title"/>
          </p:nvPr>
        </p:nvSpPr>
        <p:spPr/>
        <p:txBody>
          <a:bodyPr/>
          <a:lstStyle/>
          <a:p>
            <a:endParaRPr lang="fr-FR"/>
          </a:p>
        </p:txBody>
      </p:sp>
      <p:sp>
        <p:nvSpPr>
          <p:cNvPr id="4" name="Espace réservé du numéro de diapositive 3">
            <a:extLst>
              <a:ext uri="{FF2B5EF4-FFF2-40B4-BE49-F238E27FC236}">
                <a16:creationId xmlns:a16="http://schemas.microsoft.com/office/drawing/2014/main" id="{190C3F8B-EFCF-4F4B-9020-99628B9B29C8}"/>
              </a:ext>
            </a:extLst>
          </p:cNvPr>
          <p:cNvSpPr>
            <a:spLocks noGrp="1"/>
          </p:cNvSpPr>
          <p:nvPr>
            <p:ph type="sldNum" sz="quarter" idx="12"/>
          </p:nvPr>
        </p:nvSpPr>
        <p:spPr/>
        <p:txBody>
          <a:bodyPr/>
          <a:lstStyle/>
          <a:p>
            <a:fld id="{3D8FCC80-B8C6-41B5-8B59-D370428BBA83}" type="slidenum">
              <a:rPr lang="fr-FR" smtClean="0"/>
              <a:t>3</a:t>
            </a:fld>
            <a:endParaRPr lang="fr-FR"/>
          </a:p>
        </p:txBody>
      </p:sp>
      <p:pic>
        <p:nvPicPr>
          <p:cNvPr id="7" name="Espace réservé du contenu 6">
            <a:extLst>
              <a:ext uri="{FF2B5EF4-FFF2-40B4-BE49-F238E27FC236}">
                <a16:creationId xmlns:a16="http://schemas.microsoft.com/office/drawing/2014/main" id="{BE172B30-699F-43DA-9F6D-AA16C9245800}"/>
              </a:ext>
            </a:extLst>
          </p:cNvPr>
          <p:cNvPicPr>
            <a:picLocks noGrp="1" noChangeAspect="1"/>
          </p:cNvPicPr>
          <p:nvPr>
            <p:ph idx="1"/>
          </p:nvPr>
        </p:nvPicPr>
        <p:blipFill>
          <a:blip r:embed="rId2"/>
          <a:stretch>
            <a:fillRect/>
          </a:stretch>
        </p:blipFill>
        <p:spPr>
          <a:xfrm>
            <a:off x="1366837" y="2100262"/>
            <a:ext cx="6410325" cy="3876675"/>
          </a:xfrm>
          <a:prstGeom prst="rect">
            <a:avLst/>
          </a:prstGeom>
        </p:spPr>
      </p:pic>
    </p:spTree>
    <p:extLst>
      <p:ext uri="{BB962C8B-B14F-4D97-AF65-F5344CB8AC3E}">
        <p14:creationId xmlns:p14="http://schemas.microsoft.com/office/powerpoint/2010/main" val="3656673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B63DC8-F5CE-4A0A-9558-C03F73B24DE1}"/>
              </a:ext>
            </a:extLst>
          </p:cNvPr>
          <p:cNvSpPr>
            <a:spLocks noGrp="1"/>
          </p:cNvSpPr>
          <p:nvPr>
            <p:ph type="title"/>
          </p:nvPr>
        </p:nvSpPr>
        <p:spPr/>
        <p:txBody>
          <a:bodyPr/>
          <a:lstStyle/>
          <a:p>
            <a:r>
              <a:rPr lang="fr-FR" dirty="0"/>
              <a:t>Découvrir le SSD</a:t>
            </a:r>
          </a:p>
        </p:txBody>
      </p:sp>
      <p:sp>
        <p:nvSpPr>
          <p:cNvPr id="3" name="Espace réservé du texte 2">
            <a:extLst>
              <a:ext uri="{FF2B5EF4-FFF2-40B4-BE49-F238E27FC236}">
                <a16:creationId xmlns:a16="http://schemas.microsoft.com/office/drawing/2014/main" id="{E1418D9E-81C0-4BA4-9597-E823352E5E57}"/>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18202C63-5260-4C34-9A24-2EFF4AFB5188}"/>
              </a:ext>
            </a:extLst>
          </p:cNvPr>
          <p:cNvSpPr>
            <a:spLocks noGrp="1"/>
          </p:cNvSpPr>
          <p:nvPr>
            <p:ph type="sldNum" sz="quarter" idx="12"/>
          </p:nvPr>
        </p:nvSpPr>
        <p:spPr/>
        <p:txBody>
          <a:bodyPr/>
          <a:lstStyle/>
          <a:p>
            <a:fld id="{3D8FCC80-B8C6-41B5-8B59-D370428BBA83}" type="slidenum">
              <a:rPr lang="fr-FR" smtClean="0"/>
              <a:t>4</a:t>
            </a:fld>
            <a:endParaRPr lang="fr-FR"/>
          </a:p>
        </p:txBody>
      </p:sp>
    </p:spTree>
    <p:extLst>
      <p:ext uri="{BB962C8B-B14F-4D97-AF65-F5344CB8AC3E}">
        <p14:creationId xmlns:p14="http://schemas.microsoft.com/office/powerpoint/2010/main" val="2795942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B48FF6-3449-4612-A347-827B2F5E0909}"/>
              </a:ext>
            </a:extLst>
          </p:cNvPr>
          <p:cNvSpPr>
            <a:spLocks noGrp="1"/>
          </p:cNvSpPr>
          <p:nvPr>
            <p:ph type="title"/>
          </p:nvPr>
        </p:nvSpPr>
        <p:spPr/>
        <p:txBody>
          <a:bodyPr/>
          <a:lstStyle/>
          <a:p>
            <a:r>
              <a:rPr lang="fr-FR" dirty="0"/>
              <a:t>Solide State Drive</a:t>
            </a:r>
          </a:p>
        </p:txBody>
      </p:sp>
      <p:sp>
        <p:nvSpPr>
          <p:cNvPr id="3" name="Espace réservé du contenu 2">
            <a:extLst>
              <a:ext uri="{FF2B5EF4-FFF2-40B4-BE49-F238E27FC236}">
                <a16:creationId xmlns:a16="http://schemas.microsoft.com/office/drawing/2014/main" id="{C994B19B-DE81-44B5-BD3F-56C6EF8FA03C}"/>
              </a:ext>
            </a:extLst>
          </p:cNvPr>
          <p:cNvSpPr>
            <a:spLocks noGrp="1"/>
          </p:cNvSpPr>
          <p:nvPr>
            <p:ph idx="1"/>
          </p:nvPr>
        </p:nvSpPr>
        <p:spPr/>
        <p:txBody>
          <a:bodyPr>
            <a:normAutofit/>
          </a:bodyPr>
          <a:lstStyle/>
          <a:p>
            <a:r>
              <a:rPr lang="fr-FR" dirty="0"/>
              <a:t>À la différence d’un disque dur utilisant le principe magnétique, un SSD est constitué de puces de mémoires flash, qui sont des puces électroniques possédant les caractéristiques d’une mémoire vive, mais dont les données ne disparaissent pas lors d’une mise hors tension.</a:t>
            </a:r>
          </a:p>
          <a:p>
            <a:endParaRPr lang="fr-FR" dirty="0"/>
          </a:p>
        </p:txBody>
      </p:sp>
      <p:sp>
        <p:nvSpPr>
          <p:cNvPr id="4" name="Espace réservé du numéro de diapositive 3">
            <a:extLst>
              <a:ext uri="{FF2B5EF4-FFF2-40B4-BE49-F238E27FC236}">
                <a16:creationId xmlns:a16="http://schemas.microsoft.com/office/drawing/2014/main" id="{97EFFFB7-8928-4BBD-BCCA-2C4C33869D2B}"/>
              </a:ext>
            </a:extLst>
          </p:cNvPr>
          <p:cNvSpPr>
            <a:spLocks noGrp="1"/>
          </p:cNvSpPr>
          <p:nvPr>
            <p:ph type="sldNum" sz="quarter" idx="12"/>
          </p:nvPr>
        </p:nvSpPr>
        <p:spPr/>
        <p:txBody>
          <a:bodyPr/>
          <a:lstStyle/>
          <a:p>
            <a:fld id="{3D8FCC80-B8C6-41B5-8B59-D370428BBA83}" type="slidenum">
              <a:rPr lang="fr-FR" smtClean="0"/>
              <a:t>5</a:t>
            </a:fld>
            <a:endParaRPr lang="fr-FR"/>
          </a:p>
        </p:txBody>
      </p:sp>
    </p:spTree>
    <p:extLst>
      <p:ext uri="{BB962C8B-B14F-4D97-AF65-F5344CB8AC3E}">
        <p14:creationId xmlns:p14="http://schemas.microsoft.com/office/powerpoint/2010/main" val="2073323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84C31-E3D2-43AE-8611-B9DF43F80F38}"/>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481323C1-BD15-4696-A49C-E84DA80EF017}"/>
              </a:ext>
            </a:extLst>
          </p:cNvPr>
          <p:cNvSpPr>
            <a:spLocks noGrp="1"/>
          </p:cNvSpPr>
          <p:nvPr>
            <p:ph idx="1"/>
          </p:nvPr>
        </p:nvSpPr>
        <p:spPr/>
        <p:txBody>
          <a:bodyPr/>
          <a:lstStyle/>
          <a:p>
            <a:r>
              <a:rPr lang="fr-FR" dirty="0"/>
              <a:t>Ils ne contiennent donc aucune pièce mécanique. Les SSD présentent de nombreux avantages par rapport à un disque dur traditionnel :</a:t>
            </a:r>
          </a:p>
          <a:p>
            <a:pPr>
              <a:buFont typeface="Wingdings" panose="05000000000000000000" pitchFamily="2" charset="2"/>
              <a:buChar char="Ø"/>
            </a:pPr>
            <a:r>
              <a:rPr lang="fr-FR" dirty="0"/>
              <a:t>insensibilité aux chocs,</a:t>
            </a:r>
          </a:p>
          <a:p>
            <a:pPr>
              <a:buFont typeface="Wingdings" panose="05000000000000000000" pitchFamily="2" charset="2"/>
              <a:buChar char="Ø"/>
            </a:pPr>
            <a:r>
              <a:rPr lang="fr-FR" dirty="0"/>
              <a:t>temps d’accès plus rapide,</a:t>
            </a:r>
          </a:p>
          <a:p>
            <a:pPr>
              <a:buFont typeface="Wingdings" panose="05000000000000000000" pitchFamily="2" charset="2"/>
              <a:buChar char="Ø"/>
            </a:pPr>
            <a:r>
              <a:rPr lang="fr-FR" dirty="0"/>
              <a:t>fonctionnement totalement silencieux,</a:t>
            </a:r>
          </a:p>
          <a:p>
            <a:pPr>
              <a:buFont typeface="Wingdings" panose="05000000000000000000" pitchFamily="2" charset="2"/>
              <a:buChar char="Ø"/>
            </a:pPr>
            <a:r>
              <a:rPr lang="fr-FR" dirty="0"/>
              <a:t>débits importants et stables,</a:t>
            </a:r>
          </a:p>
          <a:p>
            <a:pPr>
              <a:buFont typeface="Wingdings" panose="05000000000000000000" pitchFamily="2" charset="2"/>
              <a:buChar char="Ø"/>
            </a:pPr>
            <a:r>
              <a:rPr lang="fr-FR" dirty="0"/>
              <a:t>une probabilité de panne beaucoup plus faible, liée à l’absence de pièces mécaniques en mouvements.</a:t>
            </a:r>
          </a:p>
          <a:p>
            <a:endParaRPr lang="fr-FR" dirty="0"/>
          </a:p>
        </p:txBody>
      </p:sp>
      <p:sp>
        <p:nvSpPr>
          <p:cNvPr id="4" name="Espace réservé du numéro de diapositive 3">
            <a:extLst>
              <a:ext uri="{FF2B5EF4-FFF2-40B4-BE49-F238E27FC236}">
                <a16:creationId xmlns:a16="http://schemas.microsoft.com/office/drawing/2014/main" id="{2443FC7B-DE00-4C26-BC46-2B0DB5686EE9}"/>
              </a:ext>
            </a:extLst>
          </p:cNvPr>
          <p:cNvSpPr>
            <a:spLocks noGrp="1"/>
          </p:cNvSpPr>
          <p:nvPr>
            <p:ph type="sldNum" sz="quarter" idx="12"/>
          </p:nvPr>
        </p:nvSpPr>
        <p:spPr/>
        <p:txBody>
          <a:bodyPr/>
          <a:lstStyle/>
          <a:p>
            <a:fld id="{3D8FCC80-B8C6-41B5-8B59-D370428BBA83}" type="slidenum">
              <a:rPr lang="fr-FR" smtClean="0"/>
              <a:t>6</a:t>
            </a:fld>
            <a:endParaRPr lang="fr-FR"/>
          </a:p>
        </p:txBody>
      </p:sp>
    </p:spTree>
    <p:extLst>
      <p:ext uri="{BB962C8B-B14F-4D97-AF65-F5344CB8AC3E}">
        <p14:creationId xmlns:p14="http://schemas.microsoft.com/office/powerpoint/2010/main" val="2987903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F86ED7-DE7F-4E9B-A4F9-21A148EEDE4B}"/>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9967A68A-91FF-40D0-93B9-53EFCFE83D00}"/>
              </a:ext>
            </a:extLst>
          </p:cNvPr>
          <p:cNvSpPr>
            <a:spLocks noGrp="1"/>
          </p:cNvSpPr>
          <p:nvPr>
            <p:ph idx="1"/>
          </p:nvPr>
        </p:nvSpPr>
        <p:spPr/>
        <p:txBody>
          <a:bodyPr/>
          <a:lstStyle/>
          <a:p>
            <a:r>
              <a:rPr lang="fr-FR" dirty="0"/>
              <a:t>Le principal inconvénient de ces disques est leur prix plus élevé que celui d’un disque dur traditionnel et le fait que leurs capacités soient aussi inférieures à celles des disques durs, la capacité maximale ( à ce jour ) étant de 4 To.</a:t>
            </a:r>
          </a:p>
          <a:p>
            <a:endParaRPr lang="fr-FR" dirty="0"/>
          </a:p>
          <a:p>
            <a:r>
              <a:rPr lang="fr-FR" dirty="0"/>
              <a:t>Mais les prix des SSD baissent régulièrement et leurs performances et capacités sont en hausse ; à terme, ils remplaceront les disques durs.</a:t>
            </a:r>
          </a:p>
        </p:txBody>
      </p:sp>
      <p:sp>
        <p:nvSpPr>
          <p:cNvPr id="4" name="Espace réservé du numéro de diapositive 3">
            <a:extLst>
              <a:ext uri="{FF2B5EF4-FFF2-40B4-BE49-F238E27FC236}">
                <a16:creationId xmlns:a16="http://schemas.microsoft.com/office/drawing/2014/main" id="{495ED284-0D34-4A1C-BA25-2617C9A80324}"/>
              </a:ext>
            </a:extLst>
          </p:cNvPr>
          <p:cNvSpPr>
            <a:spLocks noGrp="1"/>
          </p:cNvSpPr>
          <p:nvPr>
            <p:ph type="sldNum" sz="quarter" idx="12"/>
          </p:nvPr>
        </p:nvSpPr>
        <p:spPr/>
        <p:txBody>
          <a:bodyPr/>
          <a:lstStyle/>
          <a:p>
            <a:fld id="{3D8FCC80-B8C6-41B5-8B59-D370428BBA83}" type="slidenum">
              <a:rPr lang="fr-FR" smtClean="0"/>
              <a:t>7</a:t>
            </a:fld>
            <a:endParaRPr lang="fr-FR"/>
          </a:p>
        </p:txBody>
      </p:sp>
    </p:spTree>
    <p:extLst>
      <p:ext uri="{BB962C8B-B14F-4D97-AF65-F5344CB8AC3E}">
        <p14:creationId xmlns:p14="http://schemas.microsoft.com/office/powerpoint/2010/main" val="629676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26A903-DCC6-4830-B969-90A235C3FE72}"/>
              </a:ext>
            </a:extLst>
          </p:cNvPr>
          <p:cNvSpPr>
            <a:spLocks noGrp="1"/>
          </p:cNvSpPr>
          <p:nvPr>
            <p:ph type="title"/>
          </p:nvPr>
        </p:nvSpPr>
        <p:spPr/>
        <p:txBody>
          <a:bodyPr/>
          <a:lstStyle/>
          <a:p>
            <a:r>
              <a:rPr lang="fr-FR" dirty="0"/>
              <a:t>Connaître et bien choisir un SSD</a:t>
            </a:r>
          </a:p>
        </p:txBody>
      </p:sp>
      <p:sp>
        <p:nvSpPr>
          <p:cNvPr id="3" name="Espace réservé du texte 2">
            <a:extLst>
              <a:ext uri="{FF2B5EF4-FFF2-40B4-BE49-F238E27FC236}">
                <a16:creationId xmlns:a16="http://schemas.microsoft.com/office/drawing/2014/main" id="{DA0014F6-7FAD-4598-9780-872FB78E728B}"/>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88F1DB81-6184-4253-A16E-C4B767428AF8}"/>
              </a:ext>
            </a:extLst>
          </p:cNvPr>
          <p:cNvSpPr>
            <a:spLocks noGrp="1"/>
          </p:cNvSpPr>
          <p:nvPr>
            <p:ph type="sldNum" sz="quarter" idx="12"/>
          </p:nvPr>
        </p:nvSpPr>
        <p:spPr/>
        <p:txBody>
          <a:bodyPr/>
          <a:lstStyle/>
          <a:p>
            <a:fld id="{3D8FCC80-B8C6-41B5-8B59-D370428BBA83}" type="slidenum">
              <a:rPr lang="fr-FR" smtClean="0"/>
              <a:t>8</a:t>
            </a:fld>
            <a:endParaRPr lang="fr-FR"/>
          </a:p>
        </p:txBody>
      </p:sp>
    </p:spTree>
    <p:extLst>
      <p:ext uri="{BB962C8B-B14F-4D97-AF65-F5344CB8AC3E}">
        <p14:creationId xmlns:p14="http://schemas.microsoft.com/office/powerpoint/2010/main" val="746251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54E5D4-B2F9-4419-A700-E9D4C6BA17B8}"/>
              </a:ext>
            </a:extLst>
          </p:cNvPr>
          <p:cNvSpPr>
            <a:spLocks noGrp="1"/>
          </p:cNvSpPr>
          <p:nvPr>
            <p:ph type="title"/>
          </p:nvPr>
        </p:nvSpPr>
        <p:spPr/>
        <p:txBody>
          <a:bodyPr/>
          <a:lstStyle/>
          <a:p>
            <a:r>
              <a:rPr lang="fr-FR" dirty="0"/>
              <a:t>Les technologies</a:t>
            </a:r>
          </a:p>
        </p:txBody>
      </p:sp>
      <p:sp>
        <p:nvSpPr>
          <p:cNvPr id="3" name="Espace réservé du contenu 2">
            <a:extLst>
              <a:ext uri="{FF2B5EF4-FFF2-40B4-BE49-F238E27FC236}">
                <a16:creationId xmlns:a16="http://schemas.microsoft.com/office/drawing/2014/main" id="{7A92E5A9-8F46-4726-9FC9-4F10385AFC93}"/>
              </a:ext>
            </a:extLst>
          </p:cNvPr>
          <p:cNvSpPr>
            <a:spLocks noGrp="1"/>
          </p:cNvSpPr>
          <p:nvPr>
            <p:ph idx="1"/>
          </p:nvPr>
        </p:nvSpPr>
        <p:spPr/>
        <p:txBody>
          <a:bodyPr/>
          <a:lstStyle/>
          <a:p>
            <a:r>
              <a:rPr lang="fr-FR" dirty="0"/>
              <a:t>Quatre types de mémoires existent, à savoir </a:t>
            </a:r>
            <a:r>
              <a:rPr lang="fr-FR" b="1" dirty="0"/>
              <a:t>SLC</a:t>
            </a:r>
            <a:r>
              <a:rPr lang="fr-FR" dirty="0"/>
              <a:t>, </a:t>
            </a:r>
            <a:r>
              <a:rPr lang="fr-FR" b="1" dirty="0"/>
              <a:t>MLC</a:t>
            </a:r>
            <a:r>
              <a:rPr lang="fr-FR" dirty="0"/>
              <a:t>, </a:t>
            </a:r>
            <a:r>
              <a:rPr lang="fr-FR" b="1" dirty="0"/>
              <a:t>TLC</a:t>
            </a:r>
            <a:r>
              <a:rPr lang="fr-FR" dirty="0"/>
              <a:t> et </a:t>
            </a:r>
            <a:r>
              <a:rPr lang="fr-FR" b="1" dirty="0"/>
              <a:t>QLC</a:t>
            </a:r>
            <a:r>
              <a:rPr lang="fr-FR" dirty="0"/>
              <a:t> qui se distinguent par le nombre de bits que chaque cellule peut contenir. </a:t>
            </a:r>
          </a:p>
          <a:p>
            <a:r>
              <a:rPr lang="fr-FR" dirty="0"/>
              <a:t>Plus il y a de bits par cellule, plus l’usure est rapide et l’accès ralenti. Les constructeurs ont trouvé néanmoins des parades logicielles pour en minimiser les effets.</a:t>
            </a:r>
          </a:p>
        </p:txBody>
      </p:sp>
      <p:sp>
        <p:nvSpPr>
          <p:cNvPr id="4" name="Espace réservé du numéro de diapositive 3">
            <a:extLst>
              <a:ext uri="{FF2B5EF4-FFF2-40B4-BE49-F238E27FC236}">
                <a16:creationId xmlns:a16="http://schemas.microsoft.com/office/drawing/2014/main" id="{46E3A21E-AF83-44A9-8D22-ED3FF8CC8B3D}"/>
              </a:ext>
            </a:extLst>
          </p:cNvPr>
          <p:cNvSpPr>
            <a:spLocks noGrp="1"/>
          </p:cNvSpPr>
          <p:nvPr>
            <p:ph type="sldNum" sz="quarter" idx="12"/>
          </p:nvPr>
        </p:nvSpPr>
        <p:spPr/>
        <p:txBody>
          <a:bodyPr/>
          <a:lstStyle/>
          <a:p>
            <a:fld id="{3D8FCC80-B8C6-41B5-8B59-D370428BBA83}" type="slidenum">
              <a:rPr lang="fr-FR" smtClean="0"/>
              <a:t>9</a:t>
            </a:fld>
            <a:endParaRPr lang="fr-FR"/>
          </a:p>
        </p:txBody>
      </p:sp>
    </p:spTree>
    <p:extLst>
      <p:ext uri="{BB962C8B-B14F-4D97-AF65-F5344CB8AC3E}">
        <p14:creationId xmlns:p14="http://schemas.microsoft.com/office/powerpoint/2010/main" val="18176802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ésentation1">
  <a:themeElements>
    <a:clrScheme name="Clarté">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qu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té">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Présentation1</Template>
  <TotalTime>356</TotalTime>
  <Words>879</Words>
  <Application>Microsoft Office PowerPoint</Application>
  <PresentationFormat>Affichage à l'écran (4:3)</PresentationFormat>
  <Paragraphs>83</Paragraphs>
  <Slides>24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24</vt:i4>
      </vt:variant>
    </vt:vector>
  </HeadingPairs>
  <TitlesOfParts>
    <vt:vector size="28" baseType="lpstr">
      <vt:lpstr>Arial</vt:lpstr>
      <vt:lpstr>Calibri</vt:lpstr>
      <vt:lpstr>Wingdings</vt:lpstr>
      <vt:lpstr>Présentation1</vt:lpstr>
      <vt:lpstr>SSD</vt:lpstr>
      <vt:lpstr>Architecture MAterielle</vt:lpstr>
      <vt:lpstr>Présentation PowerPoint</vt:lpstr>
      <vt:lpstr>Découvrir le SSD</vt:lpstr>
      <vt:lpstr>Solide State Drive</vt:lpstr>
      <vt:lpstr>Présentation PowerPoint</vt:lpstr>
      <vt:lpstr>Présentation PowerPoint</vt:lpstr>
      <vt:lpstr>Connaître et bien choisir un SSD</vt:lpstr>
      <vt:lpstr>Les technologies</vt:lpstr>
      <vt:lpstr>Accélération logicielle</vt:lpstr>
      <vt:lpstr>Cache avancé</vt:lpstr>
      <vt:lpstr>Le format</vt:lpstr>
      <vt:lpstr>Présentation PowerPoint</vt:lpstr>
      <vt:lpstr>M.2</vt:lpstr>
      <vt:lpstr>U.2</vt:lpstr>
      <vt:lpstr>PCI Express</vt:lpstr>
      <vt:lpstr>La capacité</vt:lpstr>
      <vt:lpstr>Le débit</vt:lpstr>
      <vt:lpstr>Présentation PowerPoint</vt:lpstr>
      <vt:lpstr>SLC</vt:lpstr>
      <vt:lpstr>Présentation PowerPoint</vt:lpstr>
      <vt:lpstr>Présentation PowerPoint</vt:lpstr>
      <vt:lpstr>TP</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richard vidal</dc:creator>
  <cp:lastModifiedBy>richard vidal</cp:lastModifiedBy>
  <cp:revision>22</cp:revision>
  <dcterms:created xsi:type="dcterms:W3CDTF">2019-06-16T15:27:37Z</dcterms:created>
  <dcterms:modified xsi:type="dcterms:W3CDTF">2019-06-17T13:29:53Z</dcterms:modified>
</cp:coreProperties>
</file>