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300" r:id="rId3"/>
    <p:sldId id="301" r:id="rId4"/>
    <p:sldId id="302" r:id="rId5"/>
    <p:sldId id="303" r:id="rId6"/>
    <p:sldId id="304" r:id="rId7"/>
    <p:sldId id="305" r:id="rId8"/>
    <p:sldId id="306" r:id="rId9"/>
    <p:sldId id="316" r:id="rId10"/>
    <p:sldId id="315" r:id="rId11"/>
    <p:sldId id="307" r:id="rId12"/>
    <p:sldId id="308" r:id="rId13"/>
    <p:sldId id="309" r:id="rId14"/>
    <p:sldId id="310" r:id="rId15"/>
    <p:sldId id="311" r:id="rId16"/>
    <p:sldId id="312" r:id="rId17"/>
    <p:sldId id="313" r:id="rId18"/>
    <p:sldId id="317" r:id="rId19"/>
    <p:sldId id="314" r:id="rId20"/>
    <p:sldId id="318" r:id="rId21"/>
    <p:sldId id="319" r:id="rId22"/>
    <p:sldId id="320" r:id="rId23"/>
    <p:sldId id="321" r:id="rId24"/>
    <p:sldId id="322" r:id="rId25"/>
    <p:sldId id="323" r:id="rId26"/>
    <p:sldId id="324" r:id="rId27"/>
    <p:sldId id="325" r:id="rId28"/>
    <p:sldId id="328" r:id="rId29"/>
    <p:sldId id="326" r:id="rId30"/>
    <p:sldId id="327" r:id="rId31"/>
    <p:sldId id="329" r:id="rId32"/>
    <p:sldId id="330" r:id="rId33"/>
    <p:sldId id="337" r:id="rId34"/>
    <p:sldId id="338"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2C5D7917-B0D8-46ED-A865-64980554E97C}"/>
    <pc:docChg chg="custSel addSld delSld modSld sldOrd">
      <pc:chgData name="richard vidal" userId="13c4c14fef6239e3" providerId="LiveId" clId="{2C5D7917-B0D8-46ED-A865-64980554E97C}" dt="2019-06-17T14:00:28.967" v="224" actId="20577"/>
      <pc:docMkLst>
        <pc:docMk/>
      </pc:docMkLst>
      <pc:sldChg chg="addSp delSp modSp">
        <pc:chgData name="richard vidal" userId="13c4c14fef6239e3" providerId="LiveId" clId="{2C5D7917-B0D8-46ED-A865-64980554E97C}" dt="2019-06-17T13:32:59.938" v="0"/>
        <pc:sldMkLst>
          <pc:docMk/>
          <pc:sldMk cId="3656673966" sldId="301"/>
        </pc:sldMkLst>
        <pc:spChg chg="del">
          <ac:chgData name="richard vidal" userId="13c4c14fef6239e3" providerId="LiveId" clId="{2C5D7917-B0D8-46ED-A865-64980554E97C}" dt="2019-06-17T13:32:59.938" v="0"/>
          <ac:spMkLst>
            <pc:docMk/>
            <pc:sldMk cId="3656673966" sldId="301"/>
            <ac:spMk id="9" creationId="{6B306E01-A45A-41D5-A513-1FDFF479DBC0}"/>
          </ac:spMkLst>
        </pc:spChg>
        <pc:picChg chg="add mod">
          <ac:chgData name="richard vidal" userId="13c4c14fef6239e3" providerId="LiveId" clId="{2C5D7917-B0D8-46ED-A865-64980554E97C}" dt="2019-06-17T13:32:59.938" v="0"/>
          <ac:picMkLst>
            <pc:docMk/>
            <pc:sldMk cId="3656673966" sldId="301"/>
            <ac:picMk id="10" creationId="{80FFEB60-ABA6-4B83-84FA-733A0646142E}"/>
          </ac:picMkLst>
        </pc:picChg>
      </pc:sldChg>
      <pc:sldChg chg="modSp add">
        <pc:chgData name="richard vidal" userId="13c4c14fef6239e3" providerId="LiveId" clId="{2C5D7917-B0D8-46ED-A865-64980554E97C}" dt="2019-06-17T13:33:33.850" v="17" actId="20577"/>
        <pc:sldMkLst>
          <pc:docMk/>
          <pc:sldMk cId="2226770570" sldId="303"/>
        </pc:sldMkLst>
        <pc:spChg chg="mod">
          <ac:chgData name="richard vidal" userId="13c4c14fef6239e3" providerId="LiveId" clId="{2C5D7917-B0D8-46ED-A865-64980554E97C}" dt="2019-06-17T13:33:33.850" v="17" actId="20577"/>
          <ac:spMkLst>
            <pc:docMk/>
            <pc:sldMk cId="2226770570" sldId="303"/>
            <ac:spMk id="3" creationId="{5958086A-6CAC-48F7-A178-444DFBD360BA}"/>
          </ac:spMkLst>
        </pc:spChg>
      </pc:sldChg>
      <pc:sldChg chg="modSp add">
        <pc:chgData name="richard vidal" userId="13c4c14fef6239e3" providerId="LiveId" clId="{2C5D7917-B0D8-46ED-A865-64980554E97C}" dt="2019-06-17T13:34:03.753" v="21" actId="20577"/>
        <pc:sldMkLst>
          <pc:docMk/>
          <pc:sldMk cId="3801728055" sldId="304"/>
        </pc:sldMkLst>
        <pc:spChg chg="mod">
          <ac:chgData name="richard vidal" userId="13c4c14fef6239e3" providerId="LiveId" clId="{2C5D7917-B0D8-46ED-A865-64980554E97C}" dt="2019-06-17T13:34:03.753" v="21" actId="20577"/>
          <ac:spMkLst>
            <pc:docMk/>
            <pc:sldMk cId="3801728055" sldId="304"/>
            <ac:spMk id="3" creationId="{F4BDE4DF-93C5-4120-B1FD-9719B7FC3035}"/>
          </ac:spMkLst>
        </pc:spChg>
      </pc:sldChg>
      <pc:sldChg chg="modSp add">
        <pc:chgData name="richard vidal" userId="13c4c14fef6239e3" providerId="LiveId" clId="{2C5D7917-B0D8-46ED-A865-64980554E97C}" dt="2019-06-17T13:34:29.193" v="25" actId="20577"/>
        <pc:sldMkLst>
          <pc:docMk/>
          <pc:sldMk cId="3547186399" sldId="305"/>
        </pc:sldMkLst>
        <pc:spChg chg="mod">
          <ac:chgData name="richard vidal" userId="13c4c14fef6239e3" providerId="LiveId" clId="{2C5D7917-B0D8-46ED-A865-64980554E97C}" dt="2019-06-17T13:34:29.193" v="25" actId="20577"/>
          <ac:spMkLst>
            <pc:docMk/>
            <pc:sldMk cId="3547186399" sldId="305"/>
            <ac:spMk id="3" creationId="{90C9328C-7CF7-4572-9539-35104C242B38}"/>
          </ac:spMkLst>
        </pc:spChg>
      </pc:sldChg>
      <pc:sldChg chg="modSp add">
        <pc:chgData name="richard vidal" userId="13c4c14fef6239e3" providerId="LiveId" clId="{2C5D7917-B0D8-46ED-A865-64980554E97C}" dt="2019-06-17T13:35:02.336" v="30" actId="113"/>
        <pc:sldMkLst>
          <pc:docMk/>
          <pc:sldMk cId="1827828773" sldId="306"/>
        </pc:sldMkLst>
        <pc:spChg chg="mod">
          <ac:chgData name="richard vidal" userId="13c4c14fef6239e3" providerId="LiveId" clId="{2C5D7917-B0D8-46ED-A865-64980554E97C}" dt="2019-06-17T13:35:02.336" v="30" actId="113"/>
          <ac:spMkLst>
            <pc:docMk/>
            <pc:sldMk cId="1827828773" sldId="306"/>
            <ac:spMk id="3" creationId="{21D20EBD-826D-4B6A-A0B6-9E46CFE31599}"/>
          </ac:spMkLst>
        </pc:spChg>
      </pc:sldChg>
      <pc:sldChg chg="modSp add">
        <pc:chgData name="richard vidal" userId="13c4c14fef6239e3" providerId="LiveId" clId="{2C5D7917-B0D8-46ED-A865-64980554E97C}" dt="2019-06-17T13:37:22.363" v="47" actId="20577"/>
        <pc:sldMkLst>
          <pc:docMk/>
          <pc:sldMk cId="3190426067" sldId="307"/>
        </pc:sldMkLst>
        <pc:spChg chg="mod">
          <ac:chgData name="richard vidal" userId="13c4c14fef6239e3" providerId="LiveId" clId="{2C5D7917-B0D8-46ED-A865-64980554E97C}" dt="2019-06-17T13:36:47.368" v="40"/>
          <ac:spMkLst>
            <pc:docMk/>
            <pc:sldMk cId="3190426067" sldId="307"/>
            <ac:spMk id="2" creationId="{7C14AD07-C42F-4B06-A97C-780056F25A06}"/>
          </ac:spMkLst>
        </pc:spChg>
        <pc:spChg chg="mod">
          <ac:chgData name="richard vidal" userId="13c4c14fef6239e3" providerId="LiveId" clId="{2C5D7917-B0D8-46ED-A865-64980554E97C}" dt="2019-06-17T13:37:22.363" v="47" actId="20577"/>
          <ac:spMkLst>
            <pc:docMk/>
            <pc:sldMk cId="3190426067" sldId="307"/>
            <ac:spMk id="3" creationId="{1DBE3F71-FF57-452C-9CAB-6D57B521EEF8}"/>
          </ac:spMkLst>
        </pc:spChg>
      </pc:sldChg>
      <pc:sldChg chg="modSp add">
        <pc:chgData name="richard vidal" userId="13c4c14fef6239e3" providerId="LiveId" clId="{2C5D7917-B0D8-46ED-A865-64980554E97C}" dt="2019-06-17T13:39:10.698" v="55" actId="12"/>
        <pc:sldMkLst>
          <pc:docMk/>
          <pc:sldMk cId="3346153885" sldId="308"/>
        </pc:sldMkLst>
        <pc:spChg chg="mod">
          <ac:chgData name="richard vidal" userId="13c4c14fef6239e3" providerId="LiveId" clId="{2C5D7917-B0D8-46ED-A865-64980554E97C}" dt="2019-06-17T13:39:10.698" v="55" actId="12"/>
          <ac:spMkLst>
            <pc:docMk/>
            <pc:sldMk cId="3346153885" sldId="308"/>
            <ac:spMk id="3" creationId="{E1DFCEDA-6EC6-4214-9693-6603916821EB}"/>
          </ac:spMkLst>
        </pc:spChg>
      </pc:sldChg>
      <pc:sldChg chg="modSp add">
        <pc:chgData name="richard vidal" userId="13c4c14fef6239e3" providerId="LiveId" clId="{2C5D7917-B0D8-46ED-A865-64980554E97C}" dt="2019-06-17T13:41:17.484" v="58" actId="20577"/>
        <pc:sldMkLst>
          <pc:docMk/>
          <pc:sldMk cId="3773118262" sldId="309"/>
        </pc:sldMkLst>
        <pc:spChg chg="mod">
          <ac:chgData name="richard vidal" userId="13c4c14fef6239e3" providerId="LiveId" clId="{2C5D7917-B0D8-46ED-A865-64980554E97C}" dt="2019-06-17T13:41:02.442" v="56"/>
          <ac:spMkLst>
            <pc:docMk/>
            <pc:sldMk cId="3773118262" sldId="309"/>
            <ac:spMk id="2" creationId="{DAF38510-3AD8-4486-9FEC-E467EA1A15B2}"/>
          </ac:spMkLst>
        </pc:spChg>
        <pc:spChg chg="mod">
          <ac:chgData name="richard vidal" userId="13c4c14fef6239e3" providerId="LiveId" clId="{2C5D7917-B0D8-46ED-A865-64980554E97C}" dt="2019-06-17T13:41:17.484" v="58" actId="20577"/>
          <ac:spMkLst>
            <pc:docMk/>
            <pc:sldMk cId="3773118262" sldId="309"/>
            <ac:spMk id="3" creationId="{1EDFFF28-2BFB-4023-A4A0-46A9EEC53A0C}"/>
          </ac:spMkLst>
        </pc:spChg>
      </pc:sldChg>
      <pc:sldChg chg="modSp add">
        <pc:chgData name="richard vidal" userId="13c4c14fef6239e3" providerId="LiveId" clId="{2C5D7917-B0D8-46ED-A865-64980554E97C}" dt="2019-06-17T13:41:52.985" v="62" actId="20577"/>
        <pc:sldMkLst>
          <pc:docMk/>
          <pc:sldMk cId="2719506269" sldId="310"/>
        </pc:sldMkLst>
        <pc:spChg chg="mod">
          <ac:chgData name="richard vidal" userId="13c4c14fef6239e3" providerId="LiveId" clId="{2C5D7917-B0D8-46ED-A865-64980554E97C}" dt="2019-06-17T13:41:34.333" v="59"/>
          <ac:spMkLst>
            <pc:docMk/>
            <pc:sldMk cId="2719506269" sldId="310"/>
            <ac:spMk id="2" creationId="{76D14FC2-CA3A-4CF6-B2D3-47F57933B9D4}"/>
          </ac:spMkLst>
        </pc:spChg>
        <pc:spChg chg="mod">
          <ac:chgData name="richard vidal" userId="13c4c14fef6239e3" providerId="LiveId" clId="{2C5D7917-B0D8-46ED-A865-64980554E97C}" dt="2019-06-17T13:41:52.985" v="62" actId="20577"/>
          <ac:spMkLst>
            <pc:docMk/>
            <pc:sldMk cId="2719506269" sldId="310"/>
            <ac:spMk id="3" creationId="{24A55938-C8C4-4A5B-ACDE-D1B81A096C9D}"/>
          </ac:spMkLst>
        </pc:spChg>
      </pc:sldChg>
      <pc:sldChg chg="modSp add">
        <pc:chgData name="richard vidal" userId="13c4c14fef6239e3" providerId="LiveId" clId="{2C5D7917-B0D8-46ED-A865-64980554E97C}" dt="2019-06-17T13:42:26.232" v="70" actId="20577"/>
        <pc:sldMkLst>
          <pc:docMk/>
          <pc:sldMk cId="2370388675" sldId="311"/>
        </pc:sldMkLst>
        <pc:spChg chg="mod">
          <ac:chgData name="richard vidal" userId="13c4c14fef6239e3" providerId="LiveId" clId="{2C5D7917-B0D8-46ED-A865-64980554E97C}" dt="2019-06-17T13:42:01.618" v="63"/>
          <ac:spMkLst>
            <pc:docMk/>
            <pc:sldMk cId="2370388675" sldId="311"/>
            <ac:spMk id="2" creationId="{DB54EF88-A1E3-4B58-A45D-B1560DD06F94}"/>
          </ac:spMkLst>
        </pc:spChg>
        <pc:spChg chg="mod">
          <ac:chgData name="richard vidal" userId="13c4c14fef6239e3" providerId="LiveId" clId="{2C5D7917-B0D8-46ED-A865-64980554E97C}" dt="2019-06-17T13:42:26.232" v="70" actId="20577"/>
          <ac:spMkLst>
            <pc:docMk/>
            <pc:sldMk cId="2370388675" sldId="311"/>
            <ac:spMk id="3" creationId="{F2CB9110-7806-4122-B8F9-1572D8FD3F5C}"/>
          </ac:spMkLst>
        </pc:spChg>
      </pc:sldChg>
      <pc:sldChg chg="modSp add">
        <pc:chgData name="richard vidal" userId="13c4c14fef6239e3" providerId="LiveId" clId="{2C5D7917-B0D8-46ED-A865-64980554E97C}" dt="2019-06-17T13:43:13.209" v="79" actId="20577"/>
        <pc:sldMkLst>
          <pc:docMk/>
          <pc:sldMk cId="2417681578" sldId="312"/>
        </pc:sldMkLst>
        <pc:spChg chg="mod">
          <ac:chgData name="richard vidal" userId="13c4c14fef6239e3" providerId="LiveId" clId="{2C5D7917-B0D8-46ED-A865-64980554E97C}" dt="2019-06-17T13:42:39.140" v="71"/>
          <ac:spMkLst>
            <pc:docMk/>
            <pc:sldMk cId="2417681578" sldId="312"/>
            <ac:spMk id="2" creationId="{58560FBD-2E40-4140-BD14-5111813D321B}"/>
          </ac:spMkLst>
        </pc:spChg>
        <pc:spChg chg="mod">
          <ac:chgData name="richard vidal" userId="13c4c14fef6239e3" providerId="LiveId" clId="{2C5D7917-B0D8-46ED-A865-64980554E97C}" dt="2019-06-17T13:43:13.209" v="79" actId="20577"/>
          <ac:spMkLst>
            <pc:docMk/>
            <pc:sldMk cId="2417681578" sldId="312"/>
            <ac:spMk id="3" creationId="{E2E3DBEF-A9B1-4929-B1D5-B69C84E8FE15}"/>
          </ac:spMkLst>
        </pc:spChg>
      </pc:sldChg>
      <pc:sldChg chg="modSp add">
        <pc:chgData name="richard vidal" userId="13c4c14fef6239e3" providerId="LiveId" clId="{2C5D7917-B0D8-46ED-A865-64980554E97C}" dt="2019-06-17T13:44:00.372" v="90" actId="27636"/>
        <pc:sldMkLst>
          <pc:docMk/>
          <pc:sldMk cId="2045918501" sldId="313"/>
        </pc:sldMkLst>
        <pc:spChg chg="mod">
          <ac:chgData name="richard vidal" userId="13c4c14fef6239e3" providerId="LiveId" clId="{2C5D7917-B0D8-46ED-A865-64980554E97C}" dt="2019-06-17T13:43:23.603" v="80"/>
          <ac:spMkLst>
            <pc:docMk/>
            <pc:sldMk cId="2045918501" sldId="313"/>
            <ac:spMk id="2" creationId="{BFEBCA92-2EE7-4FF5-A892-D220021C2115}"/>
          </ac:spMkLst>
        </pc:spChg>
        <pc:spChg chg="mod">
          <ac:chgData name="richard vidal" userId="13c4c14fef6239e3" providerId="LiveId" clId="{2C5D7917-B0D8-46ED-A865-64980554E97C}" dt="2019-06-17T13:44:00.372" v="90" actId="27636"/>
          <ac:spMkLst>
            <pc:docMk/>
            <pc:sldMk cId="2045918501" sldId="313"/>
            <ac:spMk id="3" creationId="{ECFB9A87-A73F-463D-BDC1-3D343223FBB0}"/>
          </ac:spMkLst>
        </pc:spChg>
      </pc:sldChg>
      <pc:sldChg chg="modSp add">
        <pc:chgData name="richard vidal" userId="13c4c14fef6239e3" providerId="LiveId" clId="{2C5D7917-B0D8-46ED-A865-64980554E97C}" dt="2019-06-17T13:44:35.689" v="110" actId="20577"/>
        <pc:sldMkLst>
          <pc:docMk/>
          <pc:sldMk cId="3465097384" sldId="314"/>
        </pc:sldMkLst>
        <pc:spChg chg="mod">
          <ac:chgData name="richard vidal" userId="13c4c14fef6239e3" providerId="LiveId" clId="{2C5D7917-B0D8-46ED-A865-64980554E97C}" dt="2019-06-17T13:44:18.850" v="103"/>
          <ac:spMkLst>
            <pc:docMk/>
            <pc:sldMk cId="3465097384" sldId="314"/>
            <ac:spMk id="2" creationId="{7EEF2072-63CD-4816-AF3E-E96ABAB0C15B}"/>
          </ac:spMkLst>
        </pc:spChg>
        <pc:spChg chg="mod">
          <ac:chgData name="richard vidal" userId="13c4c14fef6239e3" providerId="LiveId" clId="{2C5D7917-B0D8-46ED-A865-64980554E97C}" dt="2019-06-17T13:44:35.689" v="110" actId="20577"/>
          <ac:spMkLst>
            <pc:docMk/>
            <pc:sldMk cId="3465097384" sldId="314"/>
            <ac:spMk id="3" creationId="{2A59E1B0-8B1D-4737-9AA9-D3C8D5D986A0}"/>
          </ac:spMkLst>
        </pc:spChg>
      </pc:sldChg>
      <pc:sldChg chg="modSp add ord">
        <pc:chgData name="richard vidal" userId="13c4c14fef6239e3" providerId="LiveId" clId="{2C5D7917-B0D8-46ED-A865-64980554E97C}" dt="2019-06-17T13:35:15.577" v="34" actId="27636"/>
        <pc:sldMkLst>
          <pc:docMk/>
          <pc:sldMk cId="1764002862" sldId="315"/>
        </pc:sldMkLst>
        <pc:spChg chg="mod">
          <ac:chgData name="richard vidal" userId="13c4c14fef6239e3" providerId="LiveId" clId="{2C5D7917-B0D8-46ED-A865-64980554E97C}" dt="2019-06-17T13:35:15.577" v="34" actId="27636"/>
          <ac:spMkLst>
            <pc:docMk/>
            <pc:sldMk cId="1764002862" sldId="315"/>
            <ac:spMk id="2" creationId="{7BD3ACC7-EBC1-4E6F-9A4D-D9BCACB4095F}"/>
          </ac:spMkLst>
        </pc:spChg>
      </pc:sldChg>
      <pc:sldChg chg="addSp delSp modSp add">
        <pc:chgData name="richard vidal" userId="13c4c14fef6239e3" providerId="LiveId" clId="{2C5D7917-B0D8-46ED-A865-64980554E97C}" dt="2019-06-17T13:35:50.823" v="39" actId="20577"/>
        <pc:sldMkLst>
          <pc:docMk/>
          <pc:sldMk cId="2543161872" sldId="316"/>
        </pc:sldMkLst>
        <pc:spChg chg="mod">
          <ac:chgData name="richard vidal" userId="13c4c14fef6239e3" providerId="LiveId" clId="{2C5D7917-B0D8-46ED-A865-64980554E97C}" dt="2019-06-17T13:35:50.823" v="39" actId="20577"/>
          <ac:spMkLst>
            <pc:docMk/>
            <pc:sldMk cId="2543161872" sldId="316"/>
            <ac:spMk id="2" creationId="{54101CA1-476E-445D-A7E6-1BB6F264F01B}"/>
          </ac:spMkLst>
        </pc:spChg>
        <pc:spChg chg="del">
          <ac:chgData name="richard vidal" userId="13c4c14fef6239e3" providerId="LiveId" clId="{2C5D7917-B0D8-46ED-A865-64980554E97C}" dt="2019-06-17T13:35:46.352" v="36"/>
          <ac:spMkLst>
            <pc:docMk/>
            <pc:sldMk cId="2543161872" sldId="316"/>
            <ac:spMk id="3" creationId="{6191C888-CD84-4D60-A568-260BF7CB8156}"/>
          </ac:spMkLst>
        </pc:spChg>
        <pc:picChg chg="add mod">
          <ac:chgData name="richard vidal" userId="13c4c14fef6239e3" providerId="LiveId" clId="{2C5D7917-B0D8-46ED-A865-64980554E97C}" dt="2019-06-17T13:35:46.352" v="36"/>
          <ac:picMkLst>
            <pc:docMk/>
            <pc:sldMk cId="2543161872" sldId="316"/>
            <ac:picMk id="5" creationId="{79E0E70C-8F2F-4CD4-A888-6660AB26C8C3}"/>
          </ac:picMkLst>
        </pc:picChg>
      </pc:sldChg>
      <pc:sldChg chg="modSp add">
        <pc:chgData name="richard vidal" userId="13c4c14fef6239e3" providerId="LiveId" clId="{2C5D7917-B0D8-46ED-A865-64980554E97C}" dt="2019-06-17T13:44:03.942" v="92"/>
        <pc:sldMkLst>
          <pc:docMk/>
          <pc:sldMk cId="1148367160" sldId="317"/>
        </pc:sldMkLst>
        <pc:spChg chg="mod">
          <ac:chgData name="richard vidal" userId="13c4c14fef6239e3" providerId="LiveId" clId="{2C5D7917-B0D8-46ED-A865-64980554E97C}" dt="2019-06-17T13:44:03.942" v="92"/>
          <ac:spMkLst>
            <pc:docMk/>
            <pc:sldMk cId="1148367160" sldId="317"/>
            <ac:spMk id="3" creationId="{7D450E61-7877-42AA-9721-59F6E19484BC}"/>
          </ac:spMkLst>
        </pc:spChg>
      </pc:sldChg>
      <pc:sldChg chg="modSp add">
        <pc:chgData name="richard vidal" userId="13c4c14fef6239e3" providerId="LiveId" clId="{2C5D7917-B0D8-46ED-A865-64980554E97C}" dt="2019-06-17T13:45:18.954" v="119" actId="20577"/>
        <pc:sldMkLst>
          <pc:docMk/>
          <pc:sldMk cId="434852417" sldId="318"/>
        </pc:sldMkLst>
        <pc:spChg chg="mod">
          <ac:chgData name="richard vidal" userId="13c4c14fef6239e3" providerId="LiveId" clId="{2C5D7917-B0D8-46ED-A865-64980554E97C}" dt="2019-06-17T13:44:46.195" v="111"/>
          <ac:spMkLst>
            <pc:docMk/>
            <pc:sldMk cId="434852417" sldId="318"/>
            <ac:spMk id="2" creationId="{ED1CD1CC-3B51-4BA5-BF10-3E5CAA7D9568}"/>
          </ac:spMkLst>
        </pc:spChg>
        <pc:spChg chg="mod">
          <ac:chgData name="richard vidal" userId="13c4c14fef6239e3" providerId="LiveId" clId="{2C5D7917-B0D8-46ED-A865-64980554E97C}" dt="2019-06-17T13:45:18.954" v="119" actId="20577"/>
          <ac:spMkLst>
            <pc:docMk/>
            <pc:sldMk cId="434852417" sldId="318"/>
            <ac:spMk id="3" creationId="{41966293-18B5-4D1B-9A4A-4295CEA07573}"/>
          </ac:spMkLst>
        </pc:spChg>
      </pc:sldChg>
      <pc:sldChg chg="modSp add">
        <pc:chgData name="richard vidal" userId="13c4c14fef6239e3" providerId="LiveId" clId="{2C5D7917-B0D8-46ED-A865-64980554E97C}" dt="2019-06-17T13:49:39.811" v="130" actId="113"/>
        <pc:sldMkLst>
          <pc:docMk/>
          <pc:sldMk cId="3685743640" sldId="319"/>
        </pc:sldMkLst>
        <pc:spChg chg="mod">
          <ac:chgData name="richard vidal" userId="13c4c14fef6239e3" providerId="LiveId" clId="{2C5D7917-B0D8-46ED-A865-64980554E97C}" dt="2019-06-17T13:49:05.347" v="125"/>
          <ac:spMkLst>
            <pc:docMk/>
            <pc:sldMk cId="3685743640" sldId="319"/>
            <ac:spMk id="2" creationId="{FFD2D15F-91C5-475B-95A3-E0EC6EA0001D}"/>
          </ac:spMkLst>
        </pc:spChg>
        <pc:spChg chg="mod">
          <ac:chgData name="richard vidal" userId="13c4c14fef6239e3" providerId="LiveId" clId="{2C5D7917-B0D8-46ED-A865-64980554E97C}" dt="2019-06-17T13:49:39.811" v="130" actId="113"/>
          <ac:spMkLst>
            <pc:docMk/>
            <pc:sldMk cId="3685743640" sldId="319"/>
            <ac:spMk id="3" creationId="{F768C459-CC2F-4D77-BC49-4052020D1A8E}"/>
          </ac:spMkLst>
        </pc:spChg>
      </pc:sldChg>
      <pc:sldChg chg="modSp add">
        <pc:chgData name="richard vidal" userId="13c4c14fef6239e3" providerId="LiveId" clId="{2C5D7917-B0D8-46ED-A865-64980554E97C}" dt="2019-06-17T13:50:42.312" v="138" actId="20577"/>
        <pc:sldMkLst>
          <pc:docMk/>
          <pc:sldMk cId="1595345653" sldId="320"/>
        </pc:sldMkLst>
        <pc:spChg chg="mod">
          <ac:chgData name="richard vidal" userId="13c4c14fef6239e3" providerId="LiveId" clId="{2C5D7917-B0D8-46ED-A865-64980554E97C}" dt="2019-06-17T13:50:42.312" v="138" actId="20577"/>
          <ac:spMkLst>
            <pc:docMk/>
            <pc:sldMk cId="1595345653" sldId="320"/>
            <ac:spMk id="3" creationId="{A35CCAEE-4F3D-4224-B3F8-6CD503B031DA}"/>
          </ac:spMkLst>
        </pc:spChg>
      </pc:sldChg>
      <pc:sldChg chg="modSp add">
        <pc:chgData name="richard vidal" userId="13c4c14fef6239e3" providerId="LiveId" clId="{2C5D7917-B0D8-46ED-A865-64980554E97C}" dt="2019-06-17T13:50:36.562" v="137" actId="113"/>
        <pc:sldMkLst>
          <pc:docMk/>
          <pc:sldMk cId="3584398513" sldId="321"/>
        </pc:sldMkLst>
        <pc:spChg chg="mod">
          <ac:chgData name="richard vidal" userId="13c4c14fef6239e3" providerId="LiveId" clId="{2C5D7917-B0D8-46ED-A865-64980554E97C}" dt="2019-06-17T13:50:36.562" v="137" actId="113"/>
          <ac:spMkLst>
            <pc:docMk/>
            <pc:sldMk cId="3584398513" sldId="321"/>
            <ac:spMk id="3" creationId="{6510C17A-6C1F-4828-8149-DD304C12B908}"/>
          </ac:spMkLst>
        </pc:spChg>
      </pc:sldChg>
      <pc:sldChg chg="modSp add">
        <pc:chgData name="richard vidal" userId="13c4c14fef6239e3" providerId="LiveId" clId="{2C5D7917-B0D8-46ED-A865-64980554E97C}" dt="2019-06-17T13:51:39.918" v="150" actId="113"/>
        <pc:sldMkLst>
          <pc:docMk/>
          <pc:sldMk cId="1413405492" sldId="322"/>
        </pc:sldMkLst>
        <pc:spChg chg="mod">
          <ac:chgData name="richard vidal" userId="13c4c14fef6239e3" providerId="LiveId" clId="{2C5D7917-B0D8-46ED-A865-64980554E97C}" dt="2019-06-17T13:50:58.588" v="139"/>
          <ac:spMkLst>
            <pc:docMk/>
            <pc:sldMk cId="1413405492" sldId="322"/>
            <ac:spMk id="2" creationId="{70ACC14B-E542-42C4-80D1-9CDB0D32F42A}"/>
          </ac:spMkLst>
        </pc:spChg>
        <pc:spChg chg="mod">
          <ac:chgData name="richard vidal" userId="13c4c14fef6239e3" providerId="LiveId" clId="{2C5D7917-B0D8-46ED-A865-64980554E97C}" dt="2019-06-17T13:51:39.918" v="150" actId="113"/>
          <ac:spMkLst>
            <pc:docMk/>
            <pc:sldMk cId="1413405492" sldId="322"/>
            <ac:spMk id="3" creationId="{C1037C3A-4B10-4D66-9D64-228D53C9395C}"/>
          </ac:spMkLst>
        </pc:spChg>
      </pc:sldChg>
      <pc:sldChg chg="modSp add">
        <pc:chgData name="richard vidal" userId="13c4c14fef6239e3" providerId="LiveId" clId="{2C5D7917-B0D8-46ED-A865-64980554E97C}" dt="2019-06-17T13:51:55.823" v="154" actId="27636"/>
        <pc:sldMkLst>
          <pc:docMk/>
          <pc:sldMk cId="3909339114" sldId="323"/>
        </pc:sldMkLst>
        <pc:spChg chg="mod">
          <ac:chgData name="richard vidal" userId="13c4c14fef6239e3" providerId="LiveId" clId="{2C5D7917-B0D8-46ED-A865-64980554E97C}" dt="2019-06-17T13:51:55.823" v="154" actId="27636"/>
          <ac:spMkLst>
            <pc:docMk/>
            <pc:sldMk cId="3909339114" sldId="323"/>
            <ac:spMk id="3" creationId="{51D8B712-2B3C-4161-900B-FC0BB2A0803F}"/>
          </ac:spMkLst>
        </pc:spChg>
      </pc:sldChg>
      <pc:sldChg chg="addSp delSp modSp add">
        <pc:chgData name="richard vidal" userId="13c4c14fef6239e3" providerId="LiveId" clId="{2C5D7917-B0D8-46ED-A865-64980554E97C}" dt="2019-06-17T13:52:47.864" v="155"/>
        <pc:sldMkLst>
          <pc:docMk/>
          <pc:sldMk cId="4246895646" sldId="324"/>
        </pc:sldMkLst>
        <pc:spChg chg="del">
          <ac:chgData name="richard vidal" userId="13c4c14fef6239e3" providerId="LiveId" clId="{2C5D7917-B0D8-46ED-A865-64980554E97C}" dt="2019-06-17T13:52:47.864" v="155"/>
          <ac:spMkLst>
            <pc:docMk/>
            <pc:sldMk cId="4246895646" sldId="324"/>
            <ac:spMk id="3" creationId="{0231AF18-B929-4500-B8C6-108DF2FC53F9}"/>
          </ac:spMkLst>
        </pc:spChg>
        <pc:picChg chg="add mod">
          <ac:chgData name="richard vidal" userId="13c4c14fef6239e3" providerId="LiveId" clId="{2C5D7917-B0D8-46ED-A865-64980554E97C}" dt="2019-06-17T13:52:47.864" v="155"/>
          <ac:picMkLst>
            <pc:docMk/>
            <pc:sldMk cId="4246895646" sldId="324"/>
            <ac:picMk id="5" creationId="{4F2DC4AB-C2A8-4005-8F96-50DC245C4C7A}"/>
          </ac:picMkLst>
        </pc:picChg>
      </pc:sldChg>
      <pc:sldChg chg="addSp modSp add">
        <pc:chgData name="richard vidal" userId="13c4c14fef6239e3" providerId="LiveId" clId="{2C5D7917-B0D8-46ED-A865-64980554E97C}" dt="2019-06-17T13:55:21.692" v="174" actId="113"/>
        <pc:sldMkLst>
          <pc:docMk/>
          <pc:sldMk cId="4178473470" sldId="325"/>
        </pc:sldMkLst>
        <pc:spChg chg="mod">
          <ac:chgData name="richard vidal" userId="13c4c14fef6239e3" providerId="LiveId" clId="{2C5D7917-B0D8-46ED-A865-64980554E97C}" dt="2019-06-17T13:53:23.258" v="156"/>
          <ac:spMkLst>
            <pc:docMk/>
            <pc:sldMk cId="4178473470" sldId="325"/>
            <ac:spMk id="2" creationId="{B4C169B2-207A-41B0-B50D-D40BDCB5827A}"/>
          </ac:spMkLst>
        </pc:spChg>
        <pc:spChg chg="mod">
          <ac:chgData name="richard vidal" userId="13c4c14fef6239e3" providerId="LiveId" clId="{2C5D7917-B0D8-46ED-A865-64980554E97C}" dt="2019-06-17T13:55:21.692" v="174" actId="113"/>
          <ac:spMkLst>
            <pc:docMk/>
            <pc:sldMk cId="4178473470" sldId="325"/>
            <ac:spMk id="3" creationId="{079DDB51-9CEF-4FB1-ADF1-4C2C520B6D4A}"/>
          </ac:spMkLst>
        </pc:spChg>
        <pc:picChg chg="add mod">
          <ac:chgData name="richard vidal" userId="13c4c14fef6239e3" providerId="LiveId" clId="{2C5D7917-B0D8-46ED-A865-64980554E97C}" dt="2019-06-17T13:54:31.096" v="167" actId="1076"/>
          <ac:picMkLst>
            <pc:docMk/>
            <pc:sldMk cId="4178473470" sldId="325"/>
            <ac:picMk id="5" creationId="{C884D6E3-25A0-4071-8BFD-2E7E7C6E0796}"/>
          </ac:picMkLst>
        </pc:picChg>
      </pc:sldChg>
      <pc:sldChg chg="modSp add">
        <pc:chgData name="richard vidal" userId="13c4c14fef6239e3" providerId="LiveId" clId="{2C5D7917-B0D8-46ED-A865-64980554E97C}" dt="2019-06-17T13:55:52.857" v="177" actId="20577"/>
        <pc:sldMkLst>
          <pc:docMk/>
          <pc:sldMk cId="1045413509" sldId="326"/>
        </pc:sldMkLst>
        <pc:spChg chg="mod">
          <ac:chgData name="richard vidal" userId="13c4c14fef6239e3" providerId="LiveId" clId="{2C5D7917-B0D8-46ED-A865-64980554E97C}" dt="2019-06-17T13:55:41.499" v="175"/>
          <ac:spMkLst>
            <pc:docMk/>
            <pc:sldMk cId="1045413509" sldId="326"/>
            <ac:spMk id="2" creationId="{5A0AF229-661A-427B-9208-11EFF7BFB210}"/>
          </ac:spMkLst>
        </pc:spChg>
        <pc:spChg chg="mod">
          <ac:chgData name="richard vidal" userId="13c4c14fef6239e3" providerId="LiveId" clId="{2C5D7917-B0D8-46ED-A865-64980554E97C}" dt="2019-06-17T13:55:52.857" v="177" actId="20577"/>
          <ac:spMkLst>
            <pc:docMk/>
            <pc:sldMk cId="1045413509" sldId="326"/>
            <ac:spMk id="3" creationId="{7C09EF21-4EA6-49AA-B6CF-8EDCAFD05EAE}"/>
          </ac:spMkLst>
        </pc:spChg>
      </pc:sldChg>
      <pc:sldChg chg="modSp add">
        <pc:chgData name="richard vidal" userId="13c4c14fef6239e3" providerId="LiveId" clId="{2C5D7917-B0D8-46ED-A865-64980554E97C}" dt="2019-06-17T13:58:43.703" v="192" actId="20577"/>
        <pc:sldMkLst>
          <pc:docMk/>
          <pc:sldMk cId="1403295288" sldId="327"/>
        </pc:sldMkLst>
        <pc:spChg chg="mod">
          <ac:chgData name="richard vidal" userId="13c4c14fef6239e3" providerId="LiveId" clId="{2C5D7917-B0D8-46ED-A865-64980554E97C}" dt="2019-06-17T13:58:18.951" v="186"/>
          <ac:spMkLst>
            <pc:docMk/>
            <pc:sldMk cId="1403295288" sldId="327"/>
            <ac:spMk id="2" creationId="{984AA5B1-9FB3-41E2-A1F1-4CF1FA30373E}"/>
          </ac:spMkLst>
        </pc:spChg>
        <pc:spChg chg="mod">
          <ac:chgData name="richard vidal" userId="13c4c14fef6239e3" providerId="LiveId" clId="{2C5D7917-B0D8-46ED-A865-64980554E97C}" dt="2019-06-17T13:58:43.703" v="192" actId="20577"/>
          <ac:spMkLst>
            <pc:docMk/>
            <pc:sldMk cId="1403295288" sldId="327"/>
            <ac:spMk id="3" creationId="{9BA06054-234B-46D4-83C2-8C0AF89507E6}"/>
          </ac:spMkLst>
        </pc:spChg>
      </pc:sldChg>
      <pc:sldChg chg="addSp modSp add">
        <pc:chgData name="richard vidal" userId="13c4c14fef6239e3" providerId="LiveId" clId="{2C5D7917-B0D8-46ED-A865-64980554E97C}" dt="2019-06-17T13:55:16.751" v="173" actId="113"/>
        <pc:sldMkLst>
          <pc:docMk/>
          <pc:sldMk cId="3102234850" sldId="328"/>
        </pc:sldMkLst>
        <pc:spChg chg="mod">
          <ac:chgData name="richard vidal" userId="13c4c14fef6239e3" providerId="LiveId" clId="{2C5D7917-B0D8-46ED-A865-64980554E97C}" dt="2019-06-17T13:55:16.751" v="173" actId="113"/>
          <ac:spMkLst>
            <pc:docMk/>
            <pc:sldMk cId="3102234850" sldId="328"/>
            <ac:spMk id="3" creationId="{24D63906-5DFF-4AC4-8E82-CA8DDC5BC904}"/>
          </ac:spMkLst>
        </pc:spChg>
        <pc:picChg chg="add mod">
          <ac:chgData name="richard vidal" userId="13c4c14fef6239e3" providerId="LiveId" clId="{2C5D7917-B0D8-46ED-A865-64980554E97C}" dt="2019-06-17T13:55:11.420" v="171" actId="1076"/>
          <ac:picMkLst>
            <pc:docMk/>
            <pc:sldMk cId="3102234850" sldId="328"/>
            <ac:picMk id="5" creationId="{109B9870-61C0-4552-99AB-4B93CF9783FB}"/>
          </ac:picMkLst>
        </pc:picChg>
      </pc:sldChg>
      <pc:sldChg chg="modSp add">
        <pc:chgData name="richard vidal" userId="13c4c14fef6239e3" providerId="LiveId" clId="{2C5D7917-B0D8-46ED-A865-64980554E97C}" dt="2019-06-17T13:59:14.088" v="199" actId="20577"/>
        <pc:sldMkLst>
          <pc:docMk/>
          <pc:sldMk cId="741857102" sldId="329"/>
        </pc:sldMkLst>
        <pc:spChg chg="mod">
          <ac:chgData name="richard vidal" userId="13c4c14fef6239e3" providerId="LiveId" clId="{2C5D7917-B0D8-46ED-A865-64980554E97C}" dt="2019-06-17T13:58:53.952" v="193"/>
          <ac:spMkLst>
            <pc:docMk/>
            <pc:sldMk cId="741857102" sldId="329"/>
            <ac:spMk id="2" creationId="{57F691BD-F031-4324-BD6B-109675BB28EF}"/>
          </ac:spMkLst>
        </pc:spChg>
        <pc:spChg chg="mod">
          <ac:chgData name="richard vidal" userId="13c4c14fef6239e3" providerId="LiveId" clId="{2C5D7917-B0D8-46ED-A865-64980554E97C}" dt="2019-06-17T13:59:14.088" v="199" actId="20577"/>
          <ac:spMkLst>
            <pc:docMk/>
            <pc:sldMk cId="741857102" sldId="329"/>
            <ac:spMk id="3" creationId="{2AE05A29-8AB6-4743-B3E3-E25EFF75D062}"/>
          </ac:spMkLst>
        </pc:spChg>
      </pc:sldChg>
      <pc:sldChg chg="modSp add">
        <pc:chgData name="richard vidal" userId="13c4c14fef6239e3" providerId="LiveId" clId="{2C5D7917-B0D8-46ED-A865-64980554E97C}" dt="2019-06-17T13:59:38.280" v="202" actId="20577"/>
        <pc:sldMkLst>
          <pc:docMk/>
          <pc:sldMk cId="2762938975" sldId="330"/>
        </pc:sldMkLst>
        <pc:spChg chg="mod">
          <ac:chgData name="richard vidal" userId="13c4c14fef6239e3" providerId="LiveId" clId="{2C5D7917-B0D8-46ED-A865-64980554E97C}" dt="2019-06-17T13:59:29.671" v="200"/>
          <ac:spMkLst>
            <pc:docMk/>
            <pc:sldMk cId="2762938975" sldId="330"/>
            <ac:spMk id="2" creationId="{066F3210-E28F-4331-9BD3-78AD5A16DC9F}"/>
          </ac:spMkLst>
        </pc:spChg>
        <pc:spChg chg="mod">
          <ac:chgData name="richard vidal" userId="13c4c14fef6239e3" providerId="LiveId" clId="{2C5D7917-B0D8-46ED-A865-64980554E97C}" dt="2019-06-17T13:59:38.280" v="202" actId="20577"/>
          <ac:spMkLst>
            <pc:docMk/>
            <pc:sldMk cId="2762938975" sldId="330"/>
            <ac:spMk id="3" creationId="{40754C92-5F8D-4E2E-9549-563AB5954E11}"/>
          </ac:spMkLst>
        </pc:spChg>
      </pc:sldChg>
      <pc:sldChg chg="add del">
        <pc:chgData name="richard vidal" userId="13c4c14fef6239e3" providerId="LiveId" clId="{2C5D7917-B0D8-46ED-A865-64980554E97C}" dt="2019-06-17T14:00:13.756" v="204" actId="2696"/>
        <pc:sldMkLst>
          <pc:docMk/>
          <pc:sldMk cId="2686203636" sldId="331"/>
        </pc:sldMkLst>
      </pc:sldChg>
      <pc:sldChg chg="add del">
        <pc:chgData name="richard vidal" userId="13c4c14fef6239e3" providerId="LiveId" clId="{2C5D7917-B0D8-46ED-A865-64980554E97C}" dt="2019-06-17T14:00:16.050" v="205" actId="2696"/>
        <pc:sldMkLst>
          <pc:docMk/>
          <pc:sldMk cId="772696147" sldId="332"/>
        </pc:sldMkLst>
      </pc:sldChg>
      <pc:sldChg chg="add del">
        <pc:chgData name="richard vidal" userId="13c4c14fef6239e3" providerId="LiveId" clId="{2C5D7917-B0D8-46ED-A865-64980554E97C}" dt="2019-06-17T14:00:20.846" v="206" actId="2696"/>
        <pc:sldMkLst>
          <pc:docMk/>
          <pc:sldMk cId="2117810994" sldId="333"/>
        </pc:sldMkLst>
      </pc:sldChg>
      <pc:sldChg chg="add del">
        <pc:chgData name="richard vidal" userId="13c4c14fef6239e3" providerId="LiveId" clId="{2C5D7917-B0D8-46ED-A865-64980554E97C}" dt="2019-06-17T14:00:20.852" v="207" actId="2696"/>
        <pc:sldMkLst>
          <pc:docMk/>
          <pc:sldMk cId="2755246240" sldId="334"/>
        </pc:sldMkLst>
      </pc:sldChg>
      <pc:sldChg chg="add del">
        <pc:chgData name="richard vidal" userId="13c4c14fef6239e3" providerId="LiveId" clId="{2C5D7917-B0D8-46ED-A865-64980554E97C}" dt="2019-06-17T14:00:20.857" v="208" actId="2696"/>
        <pc:sldMkLst>
          <pc:docMk/>
          <pc:sldMk cId="1617002210" sldId="335"/>
        </pc:sldMkLst>
      </pc:sldChg>
      <pc:sldChg chg="add del">
        <pc:chgData name="richard vidal" userId="13c4c14fef6239e3" providerId="LiveId" clId="{2C5D7917-B0D8-46ED-A865-64980554E97C}" dt="2019-06-17T14:00:20.863" v="209" actId="2696"/>
        <pc:sldMkLst>
          <pc:docMk/>
          <pc:sldMk cId="323139214" sldId="336"/>
        </pc:sldMkLst>
      </pc:sldChg>
      <pc:sldChg chg="add">
        <pc:chgData name="richard vidal" userId="13c4c14fef6239e3" providerId="LiveId" clId="{2C5D7917-B0D8-46ED-A865-64980554E97C}" dt="2019-06-17T14:00:10.819" v="203"/>
        <pc:sldMkLst>
          <pc:docMk/>
          <pc:sldMk cId="4217004168" sldId="337"/>
        </pc:sldMkLst>
      </pc:sldChg>
      <pc:sldChg chg="modSp add">
        <pc:chgData name="richard vidal" userId="13c4c14fef6239e3" providerId="LiveId" clId="{2C5D7917-B0D8-46ED-A865-64980554E97C}" dt="2019-06-17T14:00:28.967" v="224" actId="20577"/>
        <pc:sldMkLst>
          <pc:docMk/>
          <pc:sldMk cId="1130345490" sldId="338"/>
        </pc:sldMkLst>
        <pc:spChg chg="mod">
          <ac:chgData name="richard vidal" userId="13c4c14fef6239e3" providerId="LiveId" clId="{2C5D7917-B0D8-46ED-A865-64980554E97C}" dt="2019-06-17T14:00:28.967" v="224" actId="20577"/>
          <ac:spMkLst>
            <pc:docMk/>
            <pc:sldMk cId="1130345490" sldId="338"/>
            <ac:spMk id="3" creationId="{4F2D0F4C-2842-4907-8DB0-048413A1AF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17/06/2019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17/06/2019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17/06/2019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17/06/2019</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Carte graphique</a:t>
            </a: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3ACC7-EBC1-4E6F-9A4D-D9BCACB4095F}"/>
              </a:ext>
            </a:extLst>
          </p:cNvPr>
          <p:cNvSpPr>
            <a:spLocks noGrp="1"/>
          </p:cNvSpPr>
          <p:nvPr>
            <p:ph type="title"/>
          </p:nvPr>
        </p:nvSpPr>
        <p:spPr/>
        <p:txBody>
          <a:bodyPr>
            <a:normAutofit fontScale="90000"/>
          </a:bodyPr>
          <a:lstStyle/>
          <a:p>
            <a:r>
              <a:rPr lang="fr-FR" dirty="0"/>
              <a:t>Connaître et bien choisir une carte graphique</a:t>
            </a:r>
          </a:p>
        </p:txBody>
      </p:sp>
      <p:sp>
        <p:nvSpPr>
          <p:cNvPr id="3" name="Espace réservé du texte 2">
            <a:extLst>
              <a:ext uri="{FF2B5EF4-FFF2-40B4-BE49-F238E27FC236}">
                <a16:creationId xmlns:a16="http://schemas.microsoft.com/office/drawing/2014/main" id="{376E8506-35C2-4E0A-8771-2690B44D101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FE9E303-D4F7-4BAD-BCD1-894528056110}"/>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176400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4AD07-C42F-4B06-A97C-780056F25A06}"/>
              </a:ext>
            </a:extLst>
          </p:cNvPr>
          <p:cNvSpPr>
            <a:spLocks noGrp="1"/>
          </p:cNvSpPr>
          <p:nvPr>
            <p:ph type="title"/>
          </p:nvPr>
        </p:nvSpPr>
        <p:spPr/>
        <p:txBody>
          <a:bodyPr/>
          <a:lstStyle/>
          <a:p>
            <a:r>
              <a:rPr lang="fr-FR" dirty="0"/>
              <a:t>Le bus</a:t>
            </a:r>
          </a:p>
        </p:txBody>
      </p:sp>
      <p:sp>
        <p:nvSpPr>
          <p:cNvPr id="3" name="Espace réservé du contenu 2">
            <a:extLst>
              <a:ext uri="{FF2B5EF4-FFF2-40B4-BE49-F238E27FC236}">
                <a16:creationId xmlns:a16="http://schemas.microsoft.com/office/drawing/2014/main" id="{1DBE3F71-FF57-452C-9CAB-6D57B521EEF8}"/>
              </a:ext>
            </a:extLst>
          </p:cNvPr>
          <p:cNvSpPr>
            <a:spLocks noGrp="1"/>
          </p:cNvSpPr>
          <p:nvPr>
            <p:ph idx="1"/>
          </p:nvPr>
        </p:nvSpPr>
        <p:spPr/>
        <p:txBody>
          <a:bodyPr>
            <a:normAutofit/>
          </a:bodyPr>
          <a:lstStyle/>
          <a:p>
            <a:r>
              <a:rPr lang="fr-FR" dirty="0"/>
              <a:t>PCI Express est un terme que l’on retrouve souvent lorsqu’il s’agit de décrire des cartes graphiques. </a:t>
            </a:r>
          </a:p>
          <a:p>
            <a:r>
              <a:rPr lang="fr-FR" dirty="0"/>
              <a:t>De quoi s’agit-il réellement ? Il s’agit du bus permettant de connecter la carte graphique à la carte mère.</a:t>
            </a:r>
          </a:p>
          <a:p>
            <a:endParaRPr lang="fr-FR" dirty="0"/>
          </a:p>
          <a:p>
            <a:r>
              <a:rPr lang="fr-FR" dirty="0"/>
              <a:t>La norme PCI Express a remplacé complètement la norme AGP.</a:t>
            </a:r>
          </a:p>
          <a:p>
            <a:r>
              <a:rPr lang="fr-FR" dirty="0"/>
              <a:t>Le bus PCI Express présente l’avantage de proposer des débits supérieurs.</a:t>
            </a:r>
          </a:p>
        </p:txBody>
      </p:sp>
      <p:sp>
        <p:nvSpPr>
          <p:cNvPr id="4" name="Espace réservé du numéro de diapositive 3">
            <a:extLst>
              <a:ext uri="{FF2B5EF4-FFF2-40B4-BE49-F238E27FC236}">
                <a16:creationId xmlns:a16="http://schemas.microsoft.com/office/drawing/2014/main" id="{F133CEED-BFD8-4FA4-95FB-22232C3C653B}"/>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319042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60C52-8C6F-4C4B-B5C8-37B447B09D7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1DFCEDA-6EC6-4214-9693-6603916821EB}"/>
              </a:ext>
            </a:extLst>
          </p:cNvPr>
          <p:cNvSpPr>
            <a:spLocks noGrp="1"/>
          </p:cNvSpPr>
          <p:nvPr>
            <p:ph idx="1"/>
          </p:nvPr>
        </p:nvSpPr>
        <p:spPr/>
        <p:txBody>
          <a:bodyPr>
            <a:normAutofit/>
          </a:bodyPr>
          <a:lstStyle/>
          <a:p>
            <a:r>
              <a:rPr lang="fr-FR" dirty="0"/>
              <a:t>Il existe plusieurs types de bus PCI Express avec des coefficients multiplicateurs différents, se différenciant physiquement et par leur vitesse.</a:t>
            </a:r>
          </a:p>
          <a:p>
            <a:pPr>
              <a:buFont typeface="Wingdings" panose="05000000000000000000" pitchFamily="2" charset="2"/>
              <a:buChar char="Ø"/>
            </a:pPr>
            <a:r>
              <a:rPr lang="fr-FR" dirty="0"/>
              <a:t>PCI Express 16x propose un débit de 4 000 Mo/s. Très répandu, il est présent sur toutes cartes mères modernes, c’est le format standard des cartes graphiques récentes.</a:t>
            </a:r>
          </a:p>
          <a:p>
            <a:pPr>
              <a:buFont typeface="Wingdings" panose="05000000000000000000" pitchFamily="2" charset="2"/>
              <a:buChar char="Ø"/>
            </a:pPr>
            <a:r>
              <a:rPr lang="fr-FR" dirty="0"/>
              <a:t>PCI Express 32x propose un débit de 8 000 Mo/s. Physiquement, il possède le même format que le PCI Express 16x. Il est souvent utilisé sur les cartes mères haut de gamme pour alimenter les bus SLI ou </a:t>
            </a:r>
            <a:r>
              <a:rPr lang="fr-FR" dirty="0" err="1"/>
              <a:t>CrossFire</a:t>
            </a:r>
            <a:r>
              <a:rPr lang="fr-FR" dirty="0"/>
              <a:t>, que nous verrons un peu plus loin dans ce chapitre.</a:t>
            </a:r>
          </a:p>
          <a:p>
            <a:endParaRPr lang="fr-FR" dirty="0"/>
          </a:p>
        </p:txBody>
      </p:sp>
      <p:sp>
        <p:nvSpPr>
          <p:cNvPr id="4" name="Espace réservé du numéro de diapositive 3">
            <a:extLst>
              <a:ext uri="{FF2B5EF4-FFF2-40B4-BE49-F238E27FC236}">
                <a16:creationId xmlns:a16="http://schemas.microsoft.com/office/drawing/2014/main" id="{5500CC9A-9864-4E66-921B-AADB5F98A996}"/>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334615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38510-3AD8-4486-9FEC-E467EA1A15B2}"/>
              </a:ext>
            </a:extLst>
          </p:cNvPr>
          <p:cNvSpPr>
            <a:spLocks noGrp="1"/>
          </p:cNvSpPr>
          <p:nvPr>
            <p:ph type="title"/>
          </p:nvPr>
        </p:nvSpPr>
        <p:spPr/>
        <p:txBody>
          <a:bodyPr/>
          <a:lstStyle/>
          <a:p>
            <a:r>
              <a:rPr lang="fr-FR" dirty="0"/>
              <a:t>Le processeur graphique</a:t>
            </a:r>
          </a:p>
        </p:txBody>
      </p:sp>
      <p:sp>
        <p:nvSpPr>
          <p:cNvPr id="3" name="Espace réservé du contenu 2">
            <a:extLst>
              <a:ext uri="{FF2B5EF4-FFF2-40B4-BE49-F238E27FC236}">
                <a16:creationId xmlns:a16="http://schemas.microsoft.com/office/drawing/2014/main" id="{1EDFFF28-2BFB-4023-A4A0-46A9EEC53A0C}"/>
              </a:ext>
            </a:extLst>
          </p:cNvPr>
          <p:cNvSpPr>
            <a:spLocks noGrp="1"/>
          </p:cNvSpPr>
          <p:nvPr>
            <p:ph idx="1"/>
          </p:nvPr>
        </p:nvSpPr>
        <p:spPr/>
        <p:txBody>
          <a:bodyPr/>
          <a:lstStyle/>
          <a:p>
            <a:r>
              <a:rPr lang="fr-FR" dirty="0"/>
              <a:t>Un processeur graphique, aussi appelé GPU, est un processeur présent sur les cartes graphiques qui se charge des opérations d’affichage et de manipulation de données graphiques. </a:t>
            </a:r>
          </a:p>
          <a:p>
            <a:endParaRPr lang="fr-FR" dirty="0"/>
          </a:p>
          <a:p>
            <a:r>
              <a:rPr lang="fr-FR" dirty="0"/>
              <a:t>Les processeurs des cartes graphiques modernes ont une structure spécifique par rapport à un processeur classique, ce qui les rend plus efficaces pour une large palette de tâches graphiques comme le rendu 3D, la gestion de la mémoire vidéo, le traitement du signal vidéo, la décompression MPEG, etc.</a:t>
            </a:r>
          </a:p>
        </p:txBody>
      </p:sp>
      <p:sp>
        <p:nvSpPr>
          <p:cNvPr id="4" name="Espace réservé du numéro de diapositive 3">
            <a:extLst>
              <a:ext uri="{FF2B5EF4-FFF2-40B4-BE49-F238E27FC236}">
                <a16:creationId xmlns:a16="http://schemas.microsoft.com/office/drawing/2014/main" id="{1ABDD65A-A0EA-48DC-BF59-2BE383421B3A}"/>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377311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D14FC2-CA3A-4CF6-B2D3-47F57933B9D4}"/>
              </a:ext>
            </a:extLst>
          </p:cNvPr>
          <p:cNvSpPr>
            <a:spLocks noGrp="1"/>
          </p:cNvSpPr>
          <p:nvPr>
            <p:ph type="title"/>
          </p:nvPr>
        </p:nvSpPr>
        <p:spPr/>
        <p:txBody>
          <a:bodyPr/>
          <a:lstStyle/>
          <a:p>
            <a:r>
              <a:rPr lang="fr-FR" dirty="0"/>
              <a:t>La fréquence de fonctionnement</a:t>
            </a:r>
          </a:p>
        </p:txBody>
      </p:sp>
      <p:sp>
        <p:nvSpPr>
          <p:cNvPr id="3" name="Espace réservé du contenu 2">
            <a:extLst>
              <a:ext uri="{FF2B5EF4-FFF2-40B4-BE49-F238E27FC236}">
                <a16:creationId xmlns:a16="http://schemas.microsoft.com/office/drawing/2014/main" id="{24A55938-C8C4-4A5B-ACDE-D1B81A096C9D}"/>
              </a:ext>
            </a:extLst>
          </p:cNvPr>
          <p:cNvSpPr>
            <a:spLocks noGrp="1"/>
          </p:cNvSpPr>
          <p:nvPr>
            <p:ph idx="1"/>
          </p:nvPr>
        </p:nvSpPr>
        <p:spPr/>
        <p:txBody>
          <a:bodyPr/>
          <a:lstStyle/>
          <a:p>
            <a:r>
              <a:rPr lang="fr-FR" dirty="0"/>
              <a:t>Comme les CPU (processeur central d’ordinateur), les GPU fonctionnent au rythme des battements d’une horloge. </a:t>
            </a:r>
          </a:p>
          <a:p>
            <a:r>
              <a:rPr lang="fr-FR" dirty="0"/>
              <a:t>Une particularité des GPU vient des technologies et des choix architecturaux très variés. </a:t>
            </a:r>
          </a:p>
          <a:p>
            <a:r>
              <a:rPr lang="fr-FR" dirty="0"/>
              <a:t>Ainsi, la fréquence est un élément à prendre en compte pour évaluer les performances d’un GPU, mais de nombreux autres éléments entrent en ligne de compte.</a:t>
            </a:r>
          </a:p>
        </p:txBody>
      </p:sp>
      <p:sp>
        <p:nvSpPr>
          <p:cNvPr id="4" name="Espace réservé du numéro de diapositive 3">
            <a:extLst>
              <a:ext uri="{FF2B5EF4-FFF2-40B4-BE49-F238E27FC236}">
                <a16:creationId xmlns:a16="http://schemas.microsoft.com/office/drawing/2014/main" id="{2451DFE5-DE11-4A98-BED9-4404EA486722}"/>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271950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4EF88-A1E3-4B58-A45D-B1560DD06F94}"/>
              </a:ext>
            </a:extLst>
          </p:cNvPr>
          <p:cNvSpPr>
            <a:spLocks noGrp="1"/>
          </p:cNvSpPr>
          <p:nvPr>
            <p:ph type="title"/>
          </p:nvPr>
        </p:nvSpPr>
        <p:spPr/>
        <p:txBody>
          <a:bodyPr/>
          <a:lstStyle/>
          <a:p>
            <a:r>
              <a:rPr lang="fr-FR" dirty="0"/>
              <a:t>Le décodage vidéo matériel</a:t>
            </a:r>
          </a:p>
        </p:txBody>
      </p:sp>
      <p:sp>
        <p:nvSpPr>
          <p:cNvPr id="3" name="Espace réservé du contenu 2">
            <a:extLst>
              <a:ext uri="{FF2B5EF4-FFF2-40B4-BE49-F238E27FC236}">
                <a16:creationId xmlns:a16="http://schemas.microsoft.com/office/drawing/2014/main" id="{F2CB9110-7806-4122-B8F9-1572D8FD3F5C}"/>
              </a:ext>
            </a:extLst>
          </p:cNvPr>
          <p:cNvSpPr>
            <a:spLocks noGrp="1"/>
          </p:cNvSpPr>
          <p:nvPr>
            <p:ph idx="1"/>
          </p:nvPr>
        </p:nvSpPr>
        <p:spPr/>
        <p:txBody>
          <a:bodyPr/>
          <a:lstStyle/>
          <a:p>
            <a:r>
              <a:rPr lang="fr-FR" dirty="0"/>
              <a:t>Avec le développement de la vidéo haute définition ou très haute définition (4K), le problème de la décompression de ces vidéos se pose sur un PC.</a:t>
            </a:r>
          </a:p>
          <a:p>
            <a:r>
              <a:rPr lang="fr-FR" dirty="0"/>
              <a:t>Le format d’encodage retenu pour ces derniers est particulièrement gourmand en calculs.</a:t>
            </a:r>
          </a:p>
          <a:p>
            <a:r>
              <a:rPr lang="fr-FR" dirty="0"/>
              <a:t>Il en résulte une sollicitation très importante du CPU.</a:t>
            </a:r>
          </a:p>
          <a:p>
            <a:r>
              <a:rPr lang="fr-FR" dirty="0"/>
              <a:t>La plupart des cartes graphiques, qu’elles soient dédiées ou non sont capables d’épauler le processeur.</a:t>
            </a:r>
          </a:p>
        </p:txBody>
      </p:sp>
      <p:sp>
        <p:nvSpPr>
          <p:cNvPr id="4" name="Espace réservé du numéro de diapositive 3">
            <a:extLst>
              <a:ext uri="{FF2B5EF4-FFF2-40B4-BE49-F238E27FC236}">
                <a16:creationId xmlns:a16="http://schemas.microsoft.com/office/drawing/2014/main" id="{D54F7EEF-DF61-4F55-A6B8-2B4FFC68F998}"/>
              </a:ext>
            </a:extLst>
          </p:cNvPr>
          <p:cNvSpPr>
            <a:spLocks noGrp="1"/>
          </p:cNvSpPr>
          <p:nvPr>
            <p:ph type="sldNum" sz="quarter" idx="12"/>
          </p:nvPr>
        </p:nvSpPr>
        <p:spPr/>
        <p:txBody>
          <a:bodyPr/>
          <a:lstStyle/>
          <a:p>
            <a:fld id="{3D8FCC80-B8C6-41B5-8B59-D370428BBA83}" type="slidenum">
              <a:rPr lang="fr-FR" smtClean="0"/>
              <a:t>15</a:t>
            </a:fld>
            <a:endParaRPr lang="fr-FR"/>
          </a:p>
        </p:txBody>
      </p:sp>
    </p:spTree>
    <p:extLst>
      <p:ext uri="{BB962C8B-B14F-4D97-AF65-F5344CB8AC3E}">
        <p14:creationId xmlns:p14="http://schemas.microsoft.com/office/powerpoint/2010/main" val="237038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60FBD-2E40-4140-BD14-5111813D321B}"/>
              </a:ext>
            </a:extLst>
          </p:cNvPr>
          <p:cNvSpPr>
            <a:spLocks noGrp="1"/>
          </p:cNvSpPr>
          <p:nvPr>
            <p:ph type="title"/>
          </p:nvPr>
        </p:nvSpPr>
        <p:spPr/>
        <p:txBody>
          <a:bodyPr/>
          <a:lstStyle/>
          <a:p>
            <a:r>
              <a:rPr lang="fr-FR" dirty="0"/>
              <a:t>La mémoire graphique</a:t>
            </a:r>
          </a:p>
        </p:txBody>
      </p:sp>
      <p:sp>
        <p:nvSpPr>
          <p:cNvPr id="3" name="Espace réservé du contenu 2">
            <a:extLst>
              <a:ext uri="{FF2B5EF4-FFF2-40B4-BE49-F238E27FC236}">
                <a16:creationId xmlns:a16="http://schemas.microsoft.com/office/drawing/2014/main" id="{E2E3DBEF-A9B1-4929-B1D5-B69C84E8FE15}"/>
              </a:ext>
            </a:extLst>
          </p:cNvPr>
          <p:cNvSpPr>
            <a:spLocks noGrp="1"/>
          </p:cNvSpPr>
          <p:nvPr>
            <p:ph idx="1"/>
          </p:nvPr>
        </p:nvSpPr>
        <p:spPr/>
        <p:txBody>
          <a:bodyPr/>
          <a:lstStyle/>
          <a:p>
            <a:r>
              <a:rPr lang="fr-FR" dirty="0"/>
              <a:t>La mémoire graphique joue un rôle important dans le fonctionnement du processeur graphique.</a:t>
            </a:r>
          </a:p>
          <a:p>
            <a:r>
              <a:rPr lang="fr-FR" dirty="0"/>
              <a:t>En effet, d’un point de vue fonctionnel, la mémoire graphique stocke les données géométriques et colorimétriques.</a:t>
            </a:r>
          </a:p>
          <a:p>
            <a:r>
              <a:rPr lang="fr-FR" dirty="0"/>
              <a:t>Ces données sont alors à disposition du processeur graphique (GPU). </a:t>
            </a:r>
          </a:p>
          <a:p>
            <a:r>
              <a:rPr lang="fr-FR" dirty="0"/>
              <a:t>La mémoire graphique joue donc un rôle proche de celui de la mémoire vive RAM pour un processeur de PC.</a:t>
            </a:r>
          </a:p>
          <a:p>
            <a:r>
              <a:rPr lang="fr-FR" dirty="0"/>
              <a:t>Sa vitesse de fonctionnement, mais également sa taille, sont autant de critères qui peuvent jouer grandement sur les performances d’une carte graphique.</a:t>
            </a:r>
          </a:p>
        </p:txBody>
      </p:sp>
      <p:sp>
        <p:nvSpPr>
          <p:cNvPr id="4" name="Espace réservé du numéro de diapositive 3">
            <a:extLst>
              <a:ext uri="{FF2B5EF4-FFF2-40B4-BE49-F238E27FC236}">
                <a16:creationId xmlns:a16="http://schemas.microsoft.com/office/drawing/2014/main" id="{334ECAB5-F806-49F8-BEA3-C5C7A4759E78}"/>
              </a:ext>
            </a:extLst>
          </p:cNvPr>
          <p:cNvSpPr>
            <a:spLocks noGrp="1"/>
          </p:cNvSpPr>
          <p:nvPr>
            <p:ph type="sldNum" sz="quarter" idx="12"/>
          </p:nvPr>
        </p:nvSpPr>
        <p:spPr/>
        <p:txBody>
          <a:bodyPr/>
          <a:lstStyle/>
          <a:p>
            <a:fld id="{3D8FCC80-B8C6-41B5-8B59-D370428BBA83}" type="slidenum">
              <a:rPr lang="fr-FR" smtClean="0"/>
              <a:t>16</a:t>
            </a:fld>
            <a:endParaRPr lang="fr-FR"/>
          </a:p>
        </p:txBody>
      </p:sp>
    </p:spTree>
    <p:extLst>
      <p:ext uri="{BB962C8B-B14F-4D97-AF65-F5344CB8AC3E}">
        <p14:creationId xmlns:p14="http://schemas.microsoft.com/office/powerpoint/2010/main" val="241768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BCA92-2EE7-4FF5-A892-D220021C2115}"/>
              </a:ext>
            </a:extLst>
          </p:cNvPr>
          <p:cNvSpPr>
            <a:spLocks noGrp="1"/>
          </p:cNvSpPr>
          <p:nvPr>
            <p:ph type="title"/>
          </p:nvPr>
        </p:nvSpPr>
        <p:spPr/>
        <p:txBody>
          <a:bodyPr/>
          <a:lstStyle/>
          <a:p>
            <a:r>
              <a:rPr lang="fr-FR" dirty="0"/>
              <a:t>La mémoire graphique partagée</a:t>
            </a:r>
          </a:p>
        </p:txBody>
      </p:sp>
      <p:sp>
        <p:nvSpPr>
          <p:cNvPr id="3" name="Espace réservé du contenu 2">
            <a:extLst>
              <a:ext uri="{FF2B5EF4-FFF2-40B4-BE49-F238E27FC236}">
                <a16:creationId xmlns:a16="http://schemas.microsoft.com/office/drawing/2014/main" id="{ECFB9A87-A73F-463D-BDC1-3D343223FBB0}"/>
              </a:ext>
            </a:extLst>
          </p:cNvPr>
          <p:cNvSpPr>
            <a:spLocks noGrp="1"/>
          </p:cNvSpPr>
          <p:nvPr>
            <p:ph idx="1"/>
          </p:nvPr>
        </p:nvSpPr>
        <p:spPr/>
        <p:txBody>
          <a:bodyPr>
            <a:normAutofit/>
          </a:bodyPr>
          <a:lstStyle/>
          <a:p>
            <a:r>
              <a:rPr lang="fr-FR" dirty="0"/>
              <a:t>Le principe est simple : une partie de la mémoire vive de l’ordinateur (RAM) est réservée comme mémoire graphique.</a:t>
            </a:r>
          </a:p>
          <a:p>
            <a:r>
              <a:rPr lang="fr-FR" dirty="0"/>
              <a:t>Cette solution a comme principal avantage le faible coût qu’elle engendre sur le prix final ainsi qu’une consommation électrique plus faible. </a:t>
            </a:r>
          </a:p>
          <a:p>
            <a:r>
              <a:rPr lang="fr-FR" dirty="0"/>
              <a:t>Les inconvénients sont une dégradation des performances graphiques et des performances globales d’un PC. </a:t>
            </a:r>
          </a:p>
          <a:p>
            <a:r>
              <a:rPr lang="fr-FR" dirty="0"/>
              <a:t>Cette réservation a des conséquences négatives sur les performances d’un PC, car elle diminue d’autant la mémoire vive disponible pour le processeur central. </a:t>
            </a:r>
          </a:p>
        </p:txBody>
      </p:sp>
      <p:sp>
        <p:nvSpPr>
          <p:cNvPr id="4" name="Espace réservé du numéro de diapositive 3">
            <a:extLst>
              <a:ext uri="{FF2B5EF4-FFF2-40B4-BE49-F238E27FC236}">
                <a16:creationId xmlns:a16="http://schemas.microsoft.com/office/drawing/2014/main" id="{B224E588-8722-46B1-8D8B-126FD6B63371}"/>
              </a:ext>
            </a:extLst>
          </p:cNvPr>
          <p:cNvSpPr>
            <a:spLocks noGrp="1"/>
          </p:cNvSpPr>
          <p:nvPr>
            <p:ph type="sldNum" sz="quarter" idx="12"/>
          </p:nvPr>
        </p:nvSpPr>
        <p:spPr/>
        <p:txBody>
          <a:bodyPr/>
          <a:lstStyle/>
          <a:p>
            <a:fld id="{3D8FCC80-B8C6-41B5-8B59-D370428BBA83}" type="slidenum">
              <a:rPr lang="fr-FR" smtClean="0"/>
              <a:t>17</a:t>
            </a:fld>
            <a:endParaRPr lang="fr-FR"/>
          </a:p>
        </p:txBody>
      </p:sp>
    </p:spTree>
    <p:extLst>
      <p:ext uri="{BB962C8B-B14F-4D97-AF65-F5344CB8AC3E}">
        <p14:creationId xmlns:p14="http://schemas.microsoft.com/office/powerpoint/2010/main" val="2045918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8BEA7-46F0-4375-98C7-AC8AB8455F2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D450E61-7877-42AA-9721-59F6E19484BC}"/>
              </a:ext>
            </a:extLst>
          </p:cNvPr>
          <p:cNvSpPr>
            <a:spLocks noGrp="1"/>
          </p:cNvSpPr>
          <p:nvPr>
            <p:ph idx="1"/>
          </p:nvPr>
        </p:nvSpPr>
        <p:spPr/>
        <p:txBody>
          <a:bodyPr/>
          <a:lstStyle/>
          <a:p>
            <a:r>
              <a:rPr lang="fr-FR" dirty="0"/>
              <a:t>Par ailleurs, les temps d’accès et les débits sont nettement inférieurs à ceux de la mémoire graphique dédiée.</a:t>
            </a:r>
          </a:p>
          <a:p>
            <a:endParaRPr lang="fr-FR" dirty="0"/>
          </a:p>
          <a:p>
            <a:r>
              <a:rPr lang="fr-FR" dirty="0"/>
              <a:t>Cette solution est la plus souvent retenue pour les PC économiques ou orientés vers la bureautique.</a:t>
            </a:r>
          </a:p>
          <a:p>
            <a:endParaRPr lang="fr-FR" dirty="0"/>
          </a:p>
        </p:txBody>
      </p:sp>
      <p:sp>
        <p:nvSpPr>
          <p:cNvPr id="4" name="Espace réservé du numéro de diapositive 3">
            <a:extLst>
              <a:ext uri="{FF2B5EF4-FFF2-40B4-BE49-F238E27FC236}">
                <a16:creationId xmlns:a16="http://schemas.microsoft.com/office/drawing/2014/main" id="{8F8103C1-651A-4EC9-8D3A-5CCB850B75D1}"/>
              </a:ext>
            </a:extLst>
          </p:cNvPr>
          <p:cNvSpPr>
            <a:spLocks noGrp="1"/>
          </p:cNvSpPr>
          <p:nvPr>
            <p:ph type="sldNum" sz="quarter" idx="12"/>
          </p:nvPr>
        </p:nvSpPr>
        <p:spPr/>
        <p:txBody>
          <a:bodyPr/>
          <a:lstStyle/>
          <a:p>
            <a:fld id="{3D8FCC80-B8C6-41B5-8B59-D370428BBA83}" type="slidenum">
              <a:rPr lang="fr-FR" smtClean="0"/>
              <a:t>18</a:t>
            </a:fld>
            <a:endParaRPr lang="fr-FR"/>
          </a:p>
        </p:txBody>
      </p:sp>
    </p:spTree>
    <p:extLst>
      <p:ext uri="{BB962C8B-B14F-4D97-AF65-F5344CB8AC3E}">
        <p14:creationId xmlns:p14="http://schemas.microsoft.com/office/powerpoint/2010/main" val="114836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F2072-63CD-4816-AF3E-E96ABAB0C15B}"/>
              </a:ext>
            </a:extLst>
          </p:cNvPr>
          <p:cNvSpPr>
            <a:spLocks noGrp="1"/>
          </p:cNvSpPr>
          <p:nvPr>
            <p:ph type="title"/>
          </p:nvPr>
        </p:nvSpPr>
        <p:spPr/>
        <p:txBody>
          <a:bodyPr/>
          <a:lstStyle/>
          <a:p>
            <a:r>
              <a:rPr lang="fr-FR" dirty="0"/>
              <a:t>La mémoire graphique dédiée</a:t>
            </a:r>
          </a:p>
        </p:txBody>
      </p:sp>
      <p:sp>
        <p:nvSpPr>
          <p:cNvPr id="3" name="Espace réservé du contenu 2">
            <a:extLst>
              <a:ext uri="{FF2B5EF4-FFF2-40B4-BE49-F238E27FC236}">
                <a16:creationId xmlns:a16="http://schemas.microsoft.com/office/drawing/2014/main" id="{2A59E1B0-8B1D-4737-9AA9-D3C8D5D986A0}"/>
              </a:ext>
            </a:extLst>
          </p:cNvPr>
          <p:cNvSpPr>
            <a:spLocks noGrp="1"/>
          </p:cNvSpPr>
          <p:nvPr>
            <p:ph idx="1"/>
          </p:nvPr>
        </p:nvSpPr>
        <p:spPr/>
        <p:txBody>
          <a:bodyPr/>
          <a:lstStyle/>
          <a:p>
            <a:r>
              <a:rPr lang="fr-FR" dirty="0"/>
              <a:t>Dans ce cas, il n’y a pas de réservation sur la mémoire vive du PC.</a:t>
            </a:r>
          </a:p>
          <a:p>
            <a:r>
              <a:rPr lang="fr-FR" dirty="0"/>
              <a:t>La carte graphique possède sa propre mémoire utilisée par le processeur graphique.</a:t>
            </a:r>
          </a:p>
          <a:p>
            <a:r>
              <a:rPr lang="fr-FR" dirty="0"/>
              <a:t>Cette solution permet de bénéficier des meilleures performances tant graphiques que globales.</a:t>
            </a:r>
          </a:p>
          <a:p>
            <a:r>
              <a:rPr lang="fr-FR" dirty="0"/>
              <a:t>L’inconvénient majeur de cette solution étant son coût, qui peut être important en fonction des performances de la carte graphique.</a:t>
            </a:r>
          </a:p>
        </p:txBody>
      </p:sp>
      <p:sp>
        <p:nvSpPr>
          <p:cNvPr id="4" name="Espace réservé du numéro de diapositive 3">
            <a:extLst>
              <a:ext uri="{FF2B5EF4-FFF2-40B4-BE49-F238E27FC236}">
                <a16:creationId xmlns:a16="http://schemas.microsoft.com/office/drawing/2014/main" id="{E2E00342-9CFE-468A-B683-CB1D628A15C7}"/>
              </a:ext>
            </a:extLst>
          </p:cNvPr>
          <p:cNvSpPr>
            <a:spLocks noGrp="1"/>
          </p:cNvSpPr>
          <p:nvPr>
            <p:ph type="sldNum" sz="quarter" idx="12"/>
          </p:nvPr>
        </p:nvSpPr>
        <p:spPr/>
        <p:txBody>
          <a:bodyPr/>
          <a:lstStyle/>
          <a:p>
            <a:fld id="{3D8FCC80-B8C6-41B5-8B59-D370428BBA83}" type="slidenum">
              <a:rPr lang="fr-FR" smtClean="0"/>
              <a:t>19</a:t>
            </a:fld>
            <a:endParaRPr lang="fr-FR"/>
          </a:p>
        </p:txBody>
      </p:sp>
    </p:spTree>
    <p:extLst>
      <p:ext uri="{BB962C8B-B14F-4D97-AF65-F5344CB8AC3E}">
        <p14:creationId xmlns:p14="http://schemas.microsoft.com/office/powerpoint/2010/main" val="346509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AE4AB-22F9-4A2D-A9BD-B5BCCFA52687}"/>
              </a:ext>
            </a:extLst>
          </p:cNvPr>
          <p:cNvSpPr>
            <a:spLocks noGrp="1"/>
          </p:cNvSpPr>
          <p:nvPr>
            <p:ph type="title"/>
          </p:nvPr>
        </p:nvSpPr>
        <p:spPr/>
        <p:txBody>
          <a:bodyPr/>
          <a:lstStyle/>
          <a:p>
            <a:r>
              <a:rPr lang="fr-FR" dirty="0"/>
              <a:t>Architecture </a:t>
            </a:r>
            <a:r>
              <a:rPr lang="fr-FR" dirty="0" err="1"/>
              <a:t>MAterielle</a:t>
            </a:r>
            <a:endParaRPr lang="fr-FR" dirty="0"/>
          </a:p>
        </p:txBody>
      </p:sp>
      <p:sp>
        <p:nvSpPr>
          <p:cNvPr id="3" name="Espace réservé du texte 2">
            <a:extLst>
              <a:ext uri="{FF2B5EF4-FFF2-40B4-BE49-F238E27FC236}">
                <a16:creationId xmlns:a16="http://schemas.microsoft.com/office/drawing/2014/main" id="{E8114C48-387A-4D0F-83C4-3D8DCD2752D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A3EE179-6C4A-4141-BC8F-B32FA1CEE857}"/>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303237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1CD1CC-3B51-4BA5-BF10-3E5CAA7D9568}"/>
              </a:ext>
            </a:extLst>
          </p:cNvPr>
          <p:cNvSpPr>
            <a:spLocks noGrp="1"/>
          </p:cNvSpPr>
          <p:nvPr>
            <p:ph type="title"/>
          </p:nvPr>
        </p:nvSpPr>
        <p:spPr/>
        <p:txBody>
          <a:bodyPr/>
          <a:lstStyle/>
          <a:p>
            <a:r>
              <a:rPr lang="fr-FR" dirty="0"/>
              <a:t>La fréquence de fonctionnement</a:t>
            </a:r>
          </a:p>
        </p:txBody>
      </p:sp>
      <p:sp>
        <p:nvSpPr>
          <p:cNvPr id="3" name="Espace réservé du contenu 2">
            <a:extLst>
              <a:ext uri="{FF2B5EF4-FFF2-40B4-BE49-F238E27FC236}">
                <a16:creationId xmlns:a16="http://schemas.microsoft.com/office/drawing/2014/main" id="{41966293-18B5-4D1B-9A4A-4295CEA07573}"/>
              </a:ext>
            </a:extLst>
          </p:cNvPr>
          <p:cNvSpPr>
            <a:spLocks noGrp="1"/>
          </p:cNvSpPr>
          <p:nvPr>
            <p:ph idx="1"/>
          </p:nvPr>
        </p:nvSpPr>
        <p:spPr/>
        <p:txBody>
          <a:bodyPr/>
          <a:lstStyle/>
          <a:p>
            <a:r>
              <a:rPr lang="fr-FR" dirty="0"/>
              <a:t>Comme pour la mémoire vive d’un ordinateur, les mémoires fonctionnent à une fréquence donnée, on obtient alors un débit selon la technologie de la mémoire utilisée.</a:t>
            </a:r>
          </a:p>
          <a:p>
            <a:r>
              <a:rPr lang="fr-FR" dirty="0"/>
              <a:t>Une particularité de la mémoire graphique vient du fait qu’elle fonctionne souvent selon une architecture désynchronisée.</a:t>
            </a:r>
          </a:p>
          <a:p>
            <a:r>
              <a:rPr lang="fr-FR" dirty="0"/>
              <a:t>Ceci traduit par des bonds de vitesse très importants entre la fréquence du GPU et de la mémoire graphique.</a:t>
            </a:r>
          </a:p>
          <a:p>
            <a:r>
              <a:rPr lang="fr-FR" dirty="0"/>
              <a:t>Cette capacité de la mémoire à faire transiter un grand nombre de données est très importante dans le processus de fonctionnement d’un GPU.</a:t>
            </a:r>
          </a:p>
        </p:txBody>
      </p:sp>
      <p:sp>
        <p:nvSpPr>
          <p:cNvPr id="4" name="Espace réservé du numéro de diapositive 3">
            <a:extLst>
              <a:ext uri="{FF2B5EF4-FFF2-40B4-BE49-F238E27FC236}">
                <a16:creationId xmlns:a16="http://schemas.microsoft.com/office/drawing/2014/main" id="{E776EE45-D08A-4520-A70C-3F17E00D479B}"/>
              </a:ext>
            </a:extLst>
          </p:cNvPr>
          <p:cNvSpPr>
            <a:spLocks noGrp="1"/>
          </p:cNvSpPr>
          <p:nvPr>
            <p:ph type="sldNum" sz="quarter" idx="12"/>
          </p:nvPr>
        </p:nvSpPr>
        <p:spPr/>
        <p:txBody>
          <a:bodyPr/>
          <a:lstStyle/>
          <a:p>
            <a:fld id="{3D8FCC80-B8C6-41B5-8B59-D370428BBA83}" type="slidenum">
              <a:rPr lang="fr-FR" smtClean="0"/>
              <a:t>20</a:t>
            </a:fld>
            <a:endParaRPr lang="fr-FR"/>
          </a:p>
        </p:txBody>
      </p:sp>
    </p:spTree>
    <p:extLst>
      <p:ext uri="{BB962C8B-B14F-4D97-AF65-F5344CB8AC3E}">
        <p14:creationId xmlns:p14="http://schemas.microsoft.com/office/powerpoint/2010/main" val="43485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2D15F-91C5-475B-95A3-E0EC6EA0001D}"/>
              </a:ext>
            </a:extLst>
          </p:cNvPr>
          <p:cNvSpPr>
            <a:spLocks noGrp="1"/>
          </p:cNvSpPr>
          <p:nvPr>
            <p:ph type="title"/>
          </p:nvPr>
        </p:nvSpPr>
        <p:spPr/>
        <p:txBody>
          <a:bodyPr/>
          <a:lstStyle/>
          <a:p>
            <a:r>
              <a:rPr lang="fr-FR" dirty="0"/>
              <a:t>Les technologies de mémoire</a:t>
            </a:r>
          </a:p>
        </p:txBody>
      </p:sp>
      <p:sp>
        <p:nvSpPr>
          <p:cNvPr id="3" name="Espace réservé du contenu 2">
            <a:extLst>
              <a:ext uri="{FF2B5EF4-FFF2-40B4-BE49-F238E27FC236}">
                <a16:creationId xmlns:a16="http://schemas.microsoft.com/office/drawing/2014/main" id="{F768C459-CC2F-4D77-BC49-4052020D1A8E}"/>
              </a:ext>
            </a:extLst>
          </p:cNvPr>
          <p:cNvSpPr>
            <a:spLocks noGrp="1"/>
          </p:cNvSpPr>
          <p:nvPr>
            <p:ph idx="1"/>
          </p:nvPr>
        </p:nvSpPr>
        <p:spPr/>
        <p:txBody>
          <a:bodyPr/>
          <a:lstStyle/>
          <a:p>
            <a:r>
              <a:rPr lang="fr-FR" dirty="0"/>
              <a:t>Les </a:t>
            </a:r>
            <a:r>
              <a:rPr lang="fr-FR" b="1" dirty="0"/>
              <a:t>mémoires partagées</a:t>
            </a:r>
            <a:r>
              <a:rPr lang="fr-FR" dirty="0"/>
              <a:t> utilisent exactement les mêmes technologies que la mémoire vive, à savoir la technologie DDR. </a:t>
            </a:r>
          </a:p>
          <a:p>
            <a:r>
              <a:rPr lang="fr-FR" dirty="0"/>
              <a:t>Les processeurs graphiques haut de gamme nécessitent des mémoires plus rapides : les mémoires graphiques dédiées. </a:t>
            </a:r>
          </a:p>
          <a:p>
            <a:r>
              <a:rPr lang="fr-FR" dirty="0"/>
              <a:t>Celles-ci s’appuient, elles aussi, sur la technologie DDR avec des caractéristiques modifiées notamment en termes de tension d’où l’appellation </a:t>
            </a:r>
            <a:r>
              <a:rPr lang="fr-FR" b="1" dirty="0"/>
              <a:t>GDDR</a:t>
            </a:r>
            <a:r>
              <a:rPr lang="fr-FR" dirty="0"/>
              <a:t>.</a:t>
            </a:r>
          </a:p>
        </p:txBody>
      </p:sp>
      <p:sp>
        <p:nvSpPr>
          <p:cNvPr id="4" name="Espace réservé du numéro de diapositive 3">
            <a:extLst>
              <a:ext uri="{FF2B5EF4-FFF2-40B4-BE49-F238E27FC236}">
                <a16:creationId xmlns:a16="http://schemas.microsoft.com/office/drawing/2014/main" id="{5C532E61-973E-4230-98C1-F1F9C7F91E24}"/>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368574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76D18-8A5C-44D8-9144-66724766417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35CCAEE-4F3D-4224-B3F8-6CD503B031DA}"/>
              </a:ext>
            </a:extLst>
          </p:cNvPr>
          <p:cNvSpPr>
            <a:spLocks noGrp="1"/>
          </p:cNvSpPr>
          <p:nvPr>
            <p:ph idx="1"/>
          </p:nvPr>
        </p:nvSpPr>
        <p:spPr/>
        <p:txBody>
          <a:bodyPr>
            <a:normAutofit/>
          </a:bodyPr>
          <a:lstStyle/>
          <a:p>
            <a:r>
              <a:rPr lang="fr-FR" dirty="0"/>
              <a:t>La quantité de mémoire varie aujourd'hui de 1 à 24 voire 32 Go pour les pros. </a:t>
            </a:r>
          </a:p>
          <a:p>
            <a:r>
              <a:rPr lang="fr-FR" dirty="0"/>
              <a:t>Un minimum de 8 Go est utile pour les cartes les plus puissantes afin de stocker les textures les plus lourdes, ajouter des effets (lissage, filtrage...) et prendre en charge l'affichage multi-écrans en 3D ou la puissance que nécessitent les casques virtuels.</a:t>
            </a:r>
          </a:p>
          <a:p>
            <a:endParaRPr lang="fr-FR" dirty="0"/>
          </a:p>
        </p:txBody>
      </p:sp>
      <p:sp>
        <p:nvSpPr>
          <p:cNvPr id="4" name="Espace réservé du numéro de diapositive 3">
            <a:extLst>
              <a:ext uri="{FF2B5EF4-FFF2-40B4-BE49-F238E27FC236}">
                <a16:creationId xmlns:a16="http://schemas.microsoft.com/office/drawing/2014/main" id="{DB9B3B98-CEF9-4129-8B98-0C4AC6DD445A}"/>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159534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F53AD5-8160-47A2-AF44-16192CCFFAE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510C17A-6C1F-4828-8149-DD304C12B908}"/>
              </a:ext>
            </a:extLst>
          </p:cNvPr>
          <p:cNvSpPr>
            <a:spLocks noGrp="1"/>
          </p:cNvSpPr>
          <p:nvPr>
            <p:ph idx="1"/>
          </p:nvPr>
        </p:nvSpPr>
        <p:spPr/>
        <p:txBody>
          <a:bodyPr/>
          <a:lstStyle/>
          <a:p>
            <a:r>
              <a:rPr lang="fr-FR" dirty="0"/>
              <a:t>Passons au type de mémoire et sa fréquence. Vous notez dans les caractéristiques les termes GDDR3, GDDR5, HBM... Il s’agit des différentes mémoires : la première, la moins rapide, est réservée aux cartes d'entrée de gamme. </a:t>
            </a:r>
          </a:p>
          <a:p>
            <a:r>
              <a:rPr lang="fr-FR" dirty="0"/>
              <a:t>La GDDR5, plus performante, est de plus en plus répandue sur les cartes de milieu et de haut de gamme tandis que son successeur, la GDDR5X, équipe déjà les références les plus haut de gamme. La mémoire HBM (</a:t>
            </a:r>
            <a:r>
              <a:rPr lang="fr-FR" b="1" dirty="0"/>
              <a:t>High </a:t>
            </a:r>
            <a:r>
              <a:rPr lang="fr-FR" b="1" dirty="0" err="1"/>
              <a:t>Bandwidth</a:t>
            </a:r>
            <a:r>
              <a:rPr lang="fr-FR" b="1" dirty="0"/>
              <a:t> Memory</a:t>
            </a:r>
            <a:r>
              <a:rPr lang="fr-FR" dirty="0"/>
              <a:t>), qui en est à sa 2e version, se retrouve, elle, sur les cartes haut de gamme AMD.</a:t>
            </a:r>
          </a:p>
          <a:p>
            <a:endParaRPr lang="fr-FR" dirty="0"/>
          </a:p>
        </p:txBody>
      </p:sp>
      <p:sp>
        <p:nvSpPr>
          <p:cNvPr id="4" name="Espace réservé du numéro de diapositive 3">
            <a:extLst>
              <a:ext uri="{FF2B5EF4-FFF2-40B4-BE49-F238E27FC236}">
                <a16:creationId xmlns:a16="http://schemas.microsoft.com/office/drawing/2014/main" id="{5DDD78AD-9D31-4D50-905E-7C7D52034681}"/>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358439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CC14B-E542-42C4-80D1-9CDB0D32F42A}"/>
              </a:ext>
            </a:extLst>
          </p:cNvPr>
          <p:cNvSpPr>
            <a:spLocks noGrp="1"/>
          </p:cNvSpPr>
          <p:nvPr>
            <p:ph type="title"/>
          </p:nvPr>
        </p:nvSpPr>
        <p:spPr/>
        <p:txBody>
          <a:bodyPr/>
          <a:lstStyle/>
          <a:p>
            <a:r>
              <a:rPr lang="fr-FR" dirty="0"/>
              <a:t>Les connecteurs de sortie</a:t>
            </a:r>
          </a:p>
        </p:txBody>
      </p:sp>
      <p:sp>
        <p:nvSpPr>
          <p:cNvPr id="3" name="Espace réservé du contenu 2">
            <a:extLst>
              <a:ext uri="{FF2B5EF4-FFF2-40B4-BE49-F238E27FC236}">
                <a16:creationId xmlns:a16="http://schemas.microsoft.com/office/drawing/2014/main" id="{C1037C3A-4B10-4D66-9D64-228D53C9395C}"/>
              </a:ext>
            </a:extLst>
          </p:cNvPr>
          <p:cNvSpPr>
            <a:spLocks noGrp="1"/>
          </p:cNvSpPr>
          <p:nvPr>
            <p:ph idx="1"/>
          </p:nvPr>
        </p:nvSpPr>
        <p:spPr/>
        <p:txBody>
          <a:bodyPr/>
          <a:lstStyle/>
          <a:p>
            <a:r>
              <a:rPr lang="fr-FR" dirty="0"/>
              <a:t>Les sorties vidéo sont de trois types : </a:t>
            </a:r>
            <a:r>
              <a:rPr lang="fr-FR" b="1" dirty="0"/>
              <a:t>VGA</a:t>
            </a:r>
            <a:r>
              <a:rPr lang="fr-FR" dirty="0"/>
              <a:t>, </a:t>
            </a:r>
            <a:r>
              <a:rPr lang="fr-FR" b="1" dirty="0"/>
              <a:t>DVI</a:t>
            </a:r>
            <a:r>
              <a:rPr lang="fr-FR" dirty="0"/>
              <a:t>, </a:t>
            </a:r>
            <a:r>
              <a:rPr lang="fr-FR" b="1" dirty="0"/>
              <a:t>HDMI</a:t>
            </a:r>
            <a:r>
              <a:rPr lang="fr-FR" dirty="0"/>
              <a:t>.</a:t>
            </a:r>
          </a:p>
          <a:p>
            <a:r>
              <a:rPr lang="fr-FR" dirty="0"/>
              <a:t>En théorie, les sorties DVI et HDMI procurent l’avantage d’être numériques.</a:t>
            </a:r>
          </a:p>
          <a:p>
            <a:r>
              <a:rPr lang="fr-FR" dirty="0"/>
              <a:t>En réalité, cela dépend surtout de la qualité du circuit associé à ces connecteurs sur l’écran.</a:t>
            </a:r>
          </a:p>
          <a:p>
            <a:r>
              <a:rPr lang="fr-FR" dirty="0"/>
              <a:t>La sortie DVI est plus orientée informatique et vous la retrouverez sur la plupart des moniteurs, alors que la sortie HDMI est plus destinée à la vidéo, et équipe donc la plupart des téléviseurs (</a:t>
            </a:r>
            <a:r>
              <a:rPr lang="fr-FR" b="1" dirty="0"/>
              <a:t>la prise HDMI achemine aussi du son</a:t>
            </a:r>
            <a:r>
              <a:rPr lang="fr-FR" dirty="0"/>
              <a:t>).</a:t>
            </a:r>
          </a:p>
        </p:txBody>
      </p:sp>
      <p:sp>
        <p:nvSpPr>
          <p:cNvPr id="4" name="Espace réservé du numéro de diapositive 3">
            <a:extLst>
              <a:ext uri="{FF2B5EF4-FFF2-40B4-BE49-F238E27FC236}">
                <a16:creationId xmlns:a16="http://schemas.microsoft.com/office/drawing/2014/main" id="{BA72F350-52F7-4AF1-B8C4-7EF2902B0CED}"/>
              </a:ext>
            </a:extLst>
          </p:cNvPr>
          <p:cNvSpPr>
            <a:spLocks noGrp="1"/>
          </p:cNvSpPr>
          <p:nvPr>
            <p:ph type="sldNum" sz="quarter" idx="12"/>
          </p:nvPr>
        </p:nvSpPr>
        <p:spPr/>
        <p:txBody>
          <a:bodyPr/>
          <a:lstStyle/>
          <a:p>
            <a:fld id="{3D8FCC80-B8C6-41B5-8B59-D370428BBA83}" type="slidenum">
              <a:rPr lang="fr-FR" smtClean="0"/>
              <a:t>24</a:t>
            </a:fld>
            <a:endParaRPr lang="fr-FR"/>
          </a:p>
        </p:txBody>
      </p:sp>
    </p:spTree>
    <p:extLst>
      <p:ext uri="{BB962C8B-B14F-4D97-AF65-F5344CB8AC3E}">
        <p14:creationId xmlns:p14="http://schemas.microsoft.com/office/powerpoint/2010/main" val="141340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C1B47-5346-40E0-84D8-922BEDEB1F6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1D8B712-2B3C-4161-900B-FC0BB2A0803F}"/>
              </a:ext>
            </a:extLst>
          </p:cNvPr>
          <p:cNvSpPr>
            <a:spLocks noGrp="1"/>
          </p:cNvSpPr>
          <p:nvPr>
            <p:ph idx="1"/>
          </p:nvPr>
        </p:nvSpPr>
        <p:spPr/>
        <p:txBody>
          <a:bodyPr>
            <a:normAutofit lnSpcReduction="10000"/>
          </a:bodyPr>
          <a:lstStyle/>
          <a:p>
            <a:r>
              <a:rPr lang="fr-FR" dirty="0"/>
              <a:t>Dans la pratique, les sorties VGA donnent un résultat honorable.</a:t>
            </a:r>
          </a:p>
          <a:p>
            <a:r>
              <a:rPr lang="fr-FR" dirty="0"/>
              <a:t>Les sorties DVI et HDMI donnent dans la plupart des cas des résultats supérieurs surtout sur les écrans de grandes tailles (supérieures à 22").</a:t>
            </a:r>
          </a:p>
          <a:p>
            <a:endParaRPr lang="fr-FR" dirty="0"/>
          </a:p>
          <a:p>
            <a:r>
              <a:rPr lang="fr-FR" dirty="0"/>
              <a:t>À savoir, des adaptateurs existent afin de connecter une prise VGA sur une sortie DVI, par contre les adaptateurs inverses n’existent pas.</a:t>
            </a:r>
          </a:p>
          <a:p>
            <a:endParaRPr lang="fr-FR" dirty="0"/>
          </a:p>
          <a:p>
            <a:r>
              <a:rPr lang="fr-FR" dirty="0"/>
              <a:t>Le connecteur HDMI est aujourd’hui le plus répandu, mais il reste encore de rare cas d’ordinateurs portables proposant une sortie VGA.</a:t>
            </a:r>
          </a:p>
        </p:txBody>
      </p:sp>
      <p:sp>
        <p:nvSpPr>
          <p:cNvPr id="4" name="Espace réservé du numéro de diapositive 3">
            <a:extLst>
              <a:ext uri="{FF2B5EF4-FFF2-40B4-BE49-F238E27FC236}">
                <a16:creationId xmlns:a16="http://schemas.microsoft.com/office/drawing/2014/main" id="{8554F8CC-5F91-4852-805C-2FE7740C7579}"/>
              </a:ext>
            </a:extLst>
          </p:cNvPr>
          <p:cNvSpPr>
            <a:spLocks noGrp="1"/>
          </p:cNvSpPr>
          <p:nvPr>
            <p:ph type="sldNum" sz="quarter" idx="12"/>
          </p:nvPr>
        </p:nvSpPr>
        <p:spPr/>
        <p:txBody>
          <a:bodyPr/>
          <a:lstStyle/>
          <a:p>
            <a:fld id="{3D8FCC80-B8C6-41B5-8B59-D370428BBA83}" type="slidenum">
              <a:rPr lang="fr-FR" smtClean="0"/>
              <a:t>25</a:t>
            </a:fld>
            <a:endParaRPr lang="fr-FR"/>
          </a:p>
        </p:txBody>
      </p:sp>
    </p:spTree>
    <p:extLst>
      <p:ext uri="{BB962C8B-B14F-4D97-AF65-F5344CB8AC3E}">
        <p14:creationId xmlns:p14="http://schemas.microsoft.com/office/powerpoint/2010/main" val="3909339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4154-16D2-4444-AFAF-BF986BEA1F1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F2DC4AB-C2A8-4005-8F96-50DC245C4C7A}"/>
              </a:ext>
            </a:extLst>
          </p:cNvPr>
          <p:cNvPicPr>
            <a:picLocks noGrp="1" noChangeAspect="1"/>
          </p:cNvPicPr>
          <p:nvPr>
            <p:ph idx="1"/>
          </p:nvPr>
        </p:nvPicPr>
        <p:blipFill>
          <a:blip r:embed="rId2"/>
          <a:stretch>
            <a:fillRect/>
          </a:stretch>
        </p:blipFill>
        <p:spPr>
          <a:xfrm>
            <a:off x="2133600" y="1600200"/>
            <a:ext cx="4876800" cy="4876800"/>
          </a:xfrm>
          <a:prstGeom prst="rect">
            <a:avLst/>
          </a:prstGeom>
        </p:spPr>
      </p:pic>
      <p:sp>
        <p:nvSpPr>
          <p:cNvPr id="4" name="Espace réservé du numéro de diapositive 3">
            <a:extLst>
              <a:ext uri="{FF2B5EF4-FFF2-40B4-BE49-F238E27FC236}">
                <a16:creationId xmlns:a16="http://schemas.microsoft.com/office/drawing/2014/main" id="{D3FE8B24-A2D9-47A1-8EB9-F3891EDCC2CE}"/>
              </a:ext>
            </a:extLst>
          </p:cNvPr>
          <p:cNvSpPr>
            <a:spLocks noGrp="1"/>
          </p:cNvSpPr>
          <p:nvPr>
            <p:ph type="sldNum" sz="quarter" idx="12"/>
          </p:nvPr>
        </p:nvSpPr>
        <p:spPr/>
        <p:txBody>
          <a:bodyPr/>
          <a:lstStyle/>
          <a:p>
            <a:fld id="{3D8FCC80-B8C6-41B5-8B59-D370428BBA83}" type="slidenum">
              <a:rPr lang="fr-FR" smtClean="0"/>
              <a:t>26</a:t>
            </a:fld>
            <a:endParaRPr lang="fr-FR"/>
          </a:p>
        </p:txBody>
      </p:sp>
    </p:spTree>
    <p:extLst>
      <p:ext uri="{BB962C8B-B14F-4D97-AF65-F5344CB8AC3E}">
        <p14:creationId xmlns:p14="http://schemas.microsoft.com/office/powerpoint/2010/main" val="424689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169B2-207A-41B0-B50D-D40BDCB5827A}"/>
              </a:ext>
            </a:extLst>
          </p:cNvPr>
          <p:cNvSpPr>
            <a:spLocks noGrp="1"/>
          </p:cNvSpPr>
          <p:nvPr>
            <p:ph type="title"/>
          </p:nvPr>
        </p:nvSpPr>
        <p:spPr/>
        <p:txBody>
          <a:bodyPr/>
          <a:lstStyle/>
          <a:p>
            <a:r>
              <a:rPr lang="fr-FR" dirty="0"/>
              <a:t>Le système de refroidissement</a:t>
            </a:r>
          </a:p>
        </p:txBody>
      </p:sp>
      <p:sp>
        <p:nvSpPr>
          <p:cNvPr id="3" name="Espace réservé du contenu 2">
            <a:extLst>
              <a:ext uri="{FF2B5EF4-FFF2-40B4-BE49-F238E27FC236}">
                <a16:creationId xmlns:a16="http://schemas.microsoft.com/office/drawing/2014/main" id="{079DDB51-9CEF-4FB1-ADF1-4C2C520B6D4A}"/>
              </a:ext>
            </a:extLst>
          </p:cNvPr>
          <p:cNvSpPr>
            <a:spLocks noGrp="1"/>
          </p:cNvSpPr>
          <p:nvPr>
            <p:ph idx="1"/>
          </p:nvPr>
        </p:nvSpPr>
        <p:spPr/>
        <p:txBody>
          <a:bodyPr/>
          <a:lstStyle/>
          <a:p>
            <a:r>
              <a:rPr lang="fr-FR" dirty="0"/>
              <a:t>Pour refroidir le GPU, les constructeurs ont opté pour deux solutions :</a:t>
            </a:r>
          </a:p>
          <a:p>
            <a:r>
              <a:rPr lang="fr-FR" dirty="0"/>
              <a:t>Le </a:t>
            </a:r>
            <a:r>
              <a:rPr lang="fr-FR" b="1" dirty="0"/>
              <a:t>radiateur ventilé </a:t>
            </a:r>
            <a:r>
              <a:rPr lang="fr-FR" dirty="0"/>
              <a:t>qui est une solution performante mais avec l’inconvénient d’être bruyante.</a:t>
            </a:r>
          </a:p>
          <a:p>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B95D493D-701B-4A47-8F75-59CC40CE583B}"/>
              </a:ext>
            </a:extLst>
          </p:cNvPr>
          <p:cNvSpPr>
            <a:spLocks noGrp="1"/>
          </p:cNvSpPr>
          <p:nvPr>
            <p:ph type="sldNum" sz="quarter" idx="12"/>
          </p:nvPr>
        </p:nvSpPr>
        <p:spPr/>
        <p:txBody>
          <a:bodyPr/>
          <a:lstStyle/>
          <a:p>
            <a:fld id="{3D8FCC80-B8C6-41B5-8B59-D370428BBA83}" type="slidenum">
              <a:rPr lang="fr-FR" smtClean="0"/>
              <a:t>27</a:t>
            </a:fld>
            <a:endParaRPr lang="fr-FR"/>
          </a:p>
        </p:txBody>
      </p:sp>
      <p:pic>
        <p:nvPicPr>
          <p:cNvPr id="5" name="Image 4">
            <a:extLst>
              <a:ext uri="{FF2B5EF4-FFF2-40B4-BE49-F238E27FC236}">
                <a16:creationId xmlns:a16="http://schemas.microsoft.com/office/drawing/2014/main" id="{C884D6E3-25A0-4071-8BFD-2E7E7C6E0796}"/>
              </a:ext>
            </a:extLst>
          </p:cNvPr>
          <p:cNvPicPr>
            <a:picLocks noChangeAspect="1"/>
          </p:cNvPicPr>
          <p:nvPr/>
        </p:nvPicPr>
        <p:blipFill>
          <a:blip r:embed="rId2"/>
          <a:stretch>
            <a:fillRect/>
          </a:stretch>
        </p:blipFill>
        <p:spPr>
          <a:xfrm>
            <a:off x="2987824" y="3429000"/>
            <a:ext cx="3339815" cy="2968724"/>
          </a:xfrm>
          <a:prstGeom prst="rect">
            <a:avLst/>
          </a:prstGeom>
        </p:spPr>
      </p:pic>
    </p:spTree>
    <p:extLst>
      <p:ext uri="{BB962C8B-B14F-4D97-AF65-F5344CB8AC3E}">
        <p14:creationId xmlns:p14="http://schemas.microsoft.com/office/powerpoint/2010/main" val="417847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580AE-9D31-4D53-9301-C27CFAE9026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4D63906-5DFF-4AC4-8E82-CA8DDC5BC904}"/>
              </a:ext>
            </a:extLst>
          </p:cNvPr>
          <p:cNvSpPr>
            <a:spLocks noGrp="1"/>
          </p:cNvSpPr>
          <p:nvPr>
            <p:ph idx="1"/>
          </p:nvPr>
        </p:nvSpPr>
        <p:spPr/>
        <p:txBody>
          <a:bodyPr/>
          <a:lstStyle/>
          <a:p>
            <a:r>
              <a:rPr lang="fr-FR" dirty="0"/>
              <a:t>Le </a:t>
            </a:r>
            <a:r>
              <a:rPr lang="fr-FR" b="1" dirty="0"/>
              <a:t>radiateur passif </a:t>
            </a:r>
            <a:r>
              <a:rPr lang="fr-FR" dirty="0"/>
              <a:t>qui présente l’inconvénient d’être très imposant, mais par contre il est totalement silencieux.</a:t>
            </a:r>
          </a:p>
          <a:p>
            <a:endParaRPr lang="fr-FR" dirty="0"/>
          </a:p>
        </p:txBody>
      </p:sp>
      <p:sp>
        <p:nvSpPr>
          <p:cNvPr id="4" name="Espace réservé du numéro de diapositive 3">
            <a:extLst>
              <a:ext uri="{FF2B5EF4-FFF2-40B4-BE49-F238E27FC236}">
                <a16:creationId xmlns:a16="http://schemas.microsoft.com/office/drawing/2014/main" id="{E1D55119-BB23-4583-8CE1-3F90B6F4B202}"/>
              </a:ext>
            </a:extLst>
          </p:cNvPr>
          <p:cNvSpPr>
            <a:spLocks noGrp="1"/>
          </p:cNvSpPr>
          <p:nvPr>
            <p:ph type="sldNum" sz="quarter" idx="12"/>
          </p:nvPr>
        </p:nvSpPr>
        <p:spPr/>
        <p:txBody>
          <a:bodyPr/>
          <a:lstStyle/>
          <a:p>
            <a:fld id="{3D8FCC80-B8C6-41B5-8B59-D370428BBA83}" type="slidenum">
              <a:rPr lang="fr-FR" smtClean="0"/>
              <a:t>28</a:t>
            </a:fld>
            <a:endParaRPr lang="fr-FR"/>
          </a:p>
        </p:txBody>
      </p:sp>
      <p:pic>
        <p:nvPicPr>
          <p:cNvPr id="5" name="Image 4">
            <a:extLst>
              <a:ext uri="{FF2B5EF4-FFF2-40B4-BE49-F238E27FC236}">
                <a16:creationId xmlns:a16="http://schemas.microsoft.com/office/drawing/2014/main" id="{109B9870-61C0-4552-99AB-4B93CF9783FB}"/>
              </a:ext>
            </a:extLst>
          </p:cNvPr>
          <p:cNvPicPr>
            <a:picLocks noChangeAspect="1"/>
          </p:cNvPicPr>
          <p:nvPr/>
        </p:nvPicPr>
        <p:blipFill>
          <a:blip r:embed="rId2"/>
          <a:stretch>
            <a:fillRect/>
          </a:stretch>
        </p:blipFill>
        <p:spPr>
          <a:xfrm>
            <a:off x="1691680" y="2832098"/>
            <a:ext cx="5543716" cy="3697301"/>
          </a:xfrm>
          <a:prstGeom prst="rect">
            <a:avLst/>
          </a:prstGeom>
        </p:spPr>
      </p:pic>
    </p:spTree>
    <p:extLst>
      <p:ext uri="{BB962C8B-B14F-4D97-AF65-F5344CB8AC3E}">
        <p14:creationId xmlns:p14="http://schemas.microsoft.com/office/powerpoint/2010/main" val="310223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AF229-661A-427B-9208-11EFF7BFB210}"/>
              </a:ext>
            </a:extLst>
          </p:cNvPr>
          <p:cNvSpPr>
            <a:spLocks noGrp="1"/>
          </p:cNvSpPr>
          <p:nvPr>
            <p:ph type="title"/>
          </p:nvPr>
        </p:nvSpPr>
        <p:spPr/>
        <p:txBody>
          <a:bodyPr/>
          <a:lstStyle/>
          <a:p>
            <a:r>
              <a:rPr lang="fr-FR" dirty="0"/>
              <a:t>Les technologies de mise en parallèle</a:t>
            </a:r>
          </a:p>
        </p:txBody>
      </p:sp>
      <p:sp>
        <p:nvSpPr>
          <p:cNvPr id="3" name="Espace réservé du contenu 2">
            <a:extLst>
              <a:ext uri="{FF2B5EF4-FFF2-40B4-BE49-F238E27FC236}">
                <a16:creationId xmlns:a16="http://schemas.microsoft.com/office/drawing/2014/main" id="{7C09EF21-4EA6-49AA-B6CF-8EDCAFD05EAE}"/>
              </a:ext>
            </a:extLst>
          </p:cNvPr>
          <p:cNvSpPr>
            <a:spLocks noGrp="1"/>
          </p:cNvSpPr>
          <p:nvPr>
            <p:ph idx="1"/>
          </p:nvPr>
        </p:nvSpPr>
        <p:spPr/>
        <p:txBody>
          <a:bodyPr/>
          <a:lstStyle/>
          <a:p>
            <a:r>
              <a:rPr lang="fr-FR" dirty="0"/>
              <a:t>Les deux principaux acteurs du marché ATI et NVIDIA proposent d’augmenter la puissance de traitement d’un PC par des technologies permettant d’utiliser plusieurs cartes graphiques. </a:t>
            </a:r>
          </a:p>
          <a:p>
            <a:r>
              <a:rPr lang="fr-FR" dirty="0"/>
              <a:t>Les gains en puissance sont bien réels, sans aller jusqu’à un doublement de la puissance.</a:t>
            </a:r>
          </a:p>
        </p:txBody>
      </p:sp>
      <p:sp>
        <p:nvSpPr>
          <p:cNvPr id="4" name="Espace réservé du numéro de diapositive 3">
            <a:extLst>
              <a:ext uri="{FF2B5EF4-FFF2-40B4-BE49-F238E27FC236}">
                <a16:creationId xmlns:a16="http://schemas.microsoft.com/office/drawing/2014/main" id="{305885B5-E6DE-4AD0-84AA-4CBA8BDB04B4}"/>
              </a:ext>
            </a:extLst>
          </p:cNvPr>
          <p:cNvSpPr>
            <a:spLocks noGrp="1"/>
          </p:cNvSpPr>
          <p:nvPr>
            <p:ph type="sldNum" sz="quarter" idx="12"/>
          </p:nvPr>
        </p:nvSpPr>
        <p:spPr/>
        <p:txBody>
          <a:bodyPr/>
          <a:lstStyle/>
          <a:p>
            <a:fld id="{3D8FCC80-B8C6-41B5-8B59-D370428BBA83}" type="slidenum">
              <a:rPr lang="fr-FR" smtClean="0"/>
              <a:t>29</a:t>
            </a:fld>
            <a:endParaRPr lang="fr-FR"/>
          </a:p>
        </p:txBody>
      </p:sp>
    </p:spTree>
    <p:extLst>
      <p:ext uri="{BB962C8B-B14F-4D97-AF65-F5344CB8AC3E}">
        <p14:creationId xmlns:p14="http://schemas.microsoft.com/office/powerpoint/2010/main" val="104541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DD082-174B-42B1-B543-442B7E5C86C5}"/>
              </a:ext>
            </a:extLst>
          </p:cNvPr>
          <p:cNvSpPr>
            <a:spLocks noGrp="1"/>
          </p:cNvSpPr>
          <p:nvPr>
            <p:ph type="title"/>
          </p:nvPr>
        </p:nvSpPr>
        <p:spPr/>
        <p:txBody>
          <a:bodyPr/>
          <a:lstStyle/>
          <a:p>
            <a:endParaRPr lang="fr-FR"/>
          </a:p>
        </p:txBody>
      </p:sp>
      <p:sp>
        <p:nvSpPr>
          <p:cNvPr id="4" name="Espace réservé du numéro de diapositive 3">
            <a:extLst>
              <a:ext uri="{FF2B5EF4-FFF2-40B4-BE49-F238E27FC236}">
                <a16:creationId xmlns:a16="http://schemas.microsoft.com/office/drawing/2014/main" id="{190C3F8B-EFCF-4F4B-9020-99628B9B29C8}"/>
              </a:ext>
            </a:extLst>
          </p:cNvPr>
          <p:cNvSpPr>
            <a:spLocks noGrp="1"/>
          </p:cNvSpPr>
          <p:nvPr>
            <p:ph type="sldNum" sz="quarter" idx="12"/>
          </p:nvPr>
        </p:nvSpPr>
        <p:spPr/>
        <p:txBody>
          <a:bodyPr/>
          <a:lstStyle/>
          <a:p>
            <a:fld id="{3D8FCC80-B8C6-41B5-8B59-D370428BBA83}" type="slidenum">
              <a:rPr lang="fr-FR" smtClean="0"/>
              <a:t>3</a:t>
            </a:fld>
            <a:endParaRPr lang="fr-FR"/>
          </a:p>
        </p:txBody>
      </p:sp>
      <p:pic>
        <p:nvPicPr>
          <p:cNvPr id="10" name="Espace réservé du contenu 9">
            <a:extLst>
              <a:ext uri="{FF2B5EF4-FFF2-40B4-BE49-F238E27FC236}">
                <a16:creationId xmlns:a16="http://schemas.microsoft.com/office/drawing/2014/main" id="{80FFEB60-ABA6-4B83-84FA-733A0646142E}"/>
              </a:ext>
            </a:extLst>
          </p:cNvPr>
          <p:cNvPicPr>
            <a:picLocks noGrp="1" noChangeAspect="1"/>
          </p:cNvPicPr>
          <p:nvPr>
            <p:ph idx="1"/>
          </p:nvPr>
        </p:nvPicPr>
        <p:blipFill>
          <a:blip r:embed="rId2"/>
          <a:stretch>
            <a:fillRect/>
          </a:stretch>
        </p:blipFill>
        <p:spPr>
          <a:xfrm>
            <a:off x="457200" y="1881759"/>
            <a:ext cx="8229600" cy="4313682"/>
          </a:xfrm>
          <a:prstGeom prst="rect">
            <a:avLst/>
          </a:prstGeom>
        </p:spPr>
      </p:pic>
    </p:spTree>
    <p:extLst>
      <p:ext uri="{BB962C8B-B14F-4D97-AF65-F5344CB8AC3E}">
        <p14:creationId xmlns:p14="http://schemas.microsoft.com/office/powerpoint/2010/main" val="3656673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AA5B1-9FB3-41E2-A1F1-4CF1FA30373E}"/>
              </a:ext>
            </a:extLst>
          </p:cNvPr>
          <p:cNvSpPr>
            <a:spLocks noGrp="1"/>
          </p:cNvSpPr>
          <p:nvPr>
            <p:ph type="title"/>
          </p:nvPr>
        </p:nvSpPr>
        <p:spPr/>
        <p:txBody>
          <a:bodyPr/>
          <a:lstStyle/>
          <a:p>
            <a:r>
              <a:rPr lang="fr-FR" dirty="0"/>
              <a:t>SLI</a:t>
            </a:r>
          </a:p>
        </p:txBody>
      </p:sp>
      <p:sp>
        <p:nvSpPr>
          <p:cNvPr id="3" name="Espace réservé du contenu 2">
            <a:extLst>
              <a:ext uri="{FF2B5EF4-FFF2-40B4-BE49-F238E27FC236}">
                <a16:creationId xmlns:a16="http://schemas.microsoft.com/office/drawing/2014/main" id="{9BA06054-234B-46D4-83C2-8C0AF89507E6}"/>
              </a:ext>
            </a:extLst>
          </p:cNvPr>
          <p:cNvSpPr>
            <a:spLocks noGrp="1"/>
          </p:cNvSpPr>
          <p:nvPr>
            <p:ph idx="1"/>
          </p:nvPr>
        </p:nvSpPr>
        <p:spPr/>
        <p:txBody>
          <a:bodyPr/>
          <a:lstStyle/>
          <a:p>
            <a:r>
              <a:rPr lang="fr-FR" dirty="0"/>
              <a:t>La technologie </a:t>
            </a:r>
            <a:r>
              <a:rPr lang="fr-FR" b="1" dirty="0"/>
              <a:t>SLI</a:t>
            </a:r>
            <a:r>
              <a:rPr lang="fr-FR" dirty="0"/>
              <a:t> a été développée par </a:t>
            </a:r>
            <a:r>
              <a:rPr lang="fr-FR" b="1" dirty="0"/>
              <a:t>NVIDIA</a:t>
            </a:r>
            <a:r>
              <a:rPr lang="fr-FR" dirty="0"/>
              <a:t>. Elle permet de connecter deux cartes possédant deux GPU NVIDIA identiques. </a:t>
            </a:r>
          </a:p>
          <a:p>
            <a:r>
              <a:rPr lang="fr-FR" dirty="0"/>
              <a:t>Toutefois, les fréquences de fonctionnement et la quantité de la mémoire graphique embarquée peuvent différer.</a:t>
            </a:r>
          </a:p>
          <a:p>
            <a:r>
              <a:rPr lang="fr-FR" dirty="0"/>
              <a:t>Pour bénéficier de la technologie SLI, il est nécessaire de posséder une carte mère compatible.</a:t>
            </a:r>
          </a:p>
          <a:p>
            <a:endParaRPr lang="fr-FR" dirty="0"/>
          </a:p>
          <a:p>
            <a:r>
              <a:rPr lang="fr-FR" dirty="0"/>
              <a:t>SLI permet de cumuler dans certains cas jusqu’à quatre cartes ! Ce mode est appelé Quad-SLI.</a:t>
            </a:r>
          </a:p>
        </p:txBody>
      </p:sp>
      <p:sp>
        <p:nvSpPr>
          <p:cNvPr id="4" name="Espace réservé du numéro de diapositive 3">
            <a:extLst>
              <a:ext uri="{FF2B5EF4-FFF2-40B4-BE49-F238E27FC236}">
                <a16:creationId xmlns:a16="http://schemas.microsoft.com/office/drawing/2014/main" id="{6C118EBA-8A2F-4863-8BBC-3E6BB121CE09}"/>
              </a:ext>
            </a:extLst>
          </p:cNvPr>
          <p:cNvSpPr>
            <a:spLocks noGrp="1"/>
          </p:cNvSpPr>
          <p:nvPr>
            <p:ph type="sldNum" sz="quarter" idx="12"/>
          </p:nvPr>
        </p:nvSpPr>
        <p:spPr/>
        <p:txBody>
          <a:bodyPr/>
          <a:lstStyle/>
          <a:p>
            <a:fld id="{3D8FCC80-B8C6-41B5-8B59-D370428BBA83}" type="slidenum">
              <a:rPr lang="fr-FR" smtClean="0"/>
              <a:t>30</a:t>
            </a:fld>
            <a:endParaRPr lang="fr-FR"/>
          </a:p>
        </p:txBody>
      </p:sp>
    </p:spTree>
    <p:extLst>
      <p:ext uri="{BB962C8B-B14F-4D97-AF65-F5344CB8AC3E}">
        <p14:creationId xmlns:p14="http://schemas.microsoft.com/office/powerpoint/2010/main" val="1403295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F691BD-F031-4324-BD6B-109675BB28EF}"/>
              </a:ext>
            </a:extLst>
          </p:cNvPr>
          <p:cNvSpPr>
            <a:spLocks noGrp="1"/>
          </p:cNvSpPr>
          <p:nvPr>
            <p:ph type="title"/>
          </p:nvPr>
        </p:nvSpPr>
        <p:spPr/>
        <p:txBody>
          <a:bodyPr/>
          <a:lstStyle/>
          <a:p>
            <a:r>
              <a:rPr lang="fr-FR" dirty="0" err="1"/>
              <a:t>CrossFire</a:t>
            </a:r>
            <a:endParaRPr lang="fr-FR" dirty="0"/>
          </a:p>
        </p:txBody>
      </p:sp>
      <p:sp>
        <p:nvSpPr>
          <p:cNvPr id="3" name="Espace réservé du contenu 2">
            <a:extLst>
              <a:ext uri="{FF2B5EF4-FFF2-40B4-BE49-F238E27FC236}">
                <a16:creationId xmlns:a16="http://schemas.microsoft.com/office/drawing/2014/main" id="{2AE05A29-8AB6-4743-B3E3-E25EFF75D062}"/>
              </a:ext>
            </a:extLst>
          </p:cNvPr>
          <p:cNvSpPr>
            <a:spLocks noGrp="1"/>
          </p:cNvSpPr>
          <p:nvPr>
            <p:ph idx="1"/>
          </p:nvPr>
        </p:nvSpPr>
        <p:spPr/>
        <p:txBody>
          <a:bodyPr/>
          <a:lstStyle/>
          <a:p>
            <a:r>
              <a:rPr lang="fr-FR" dirty="0"/>
              <a:t>La technologie </a:t>
            </a:r>
            <a:r>
              <a:rPr lang="fr-FR" dirty="0" err="1"/>
              <a:t>CrossFire</a:t>
            </a:r>
            <a:r>
              <a:rPr lang="fr-FR" dirty="0"/>
              <a:t> d’ATI permet également de cumuler deux cartes graphiques.</a:t>
            </a:r>
          </a:p>
          <a:p>
            <a:r>
              <a:rPr lang="fr-FR" dirty="0"/>
              <a:t>La première différence par rapport au SLI est la nécessité de posséder une carte certifiée </a:t>
            </a:r>
            <a:r>
              <a:rPr lang="fr-FR" dirty="0" err="1"/>
              <a:t>CrossFire</a:t>
            </a:r>
            <a:r>
              <a:rPr lang="fr-FR" dirty="0"/>
              <a:t> Edition.</a:t>
            </a:r>
          </a:p>
          <a:p>
            <a:r>
              <a:rPr lang="fr-FR" dirty="0"/>
              <a:t>Ensuite, la deuxième carte doit appartenir à la même famille de processeurs graphiques. </a:t>
            </a:r>
          </a:p>
          <a:p>
            <a:r>
              <a:rPr lang="fr-FR" dirty="0"/>
              <a:t>Dans le cas d’ATI, comme chez la concurrence, la carte mère doit être compatible avec la technologie </a:t>
            </a:r>
            <a:r>
              <a:rPr lang="fr-FR" dirty="0" err="1"/>
              <a:t>CrossFire</a:t>
            </a:r>
            <a:r>
              <a:rPr lang="fr-FR" dirty="0"/>
              <a:t>.</a:t>
            </a:r>
          </a:p>
        </p:txBody>
      </p:sp>
      <p:sp>
        <p:nvSpPr>
          <p:cNvPr id="4" name="Espace réservé du numéro de diapositive 3">
            <a:extLst>
              <a:ext uri="{FF2B5EF4-FFF2-40B4-BE49-F238E27FC236}">
                <a16:creationId xmlns:a16="http://schemas.microsoft.com/office/drawing/2014/main" id="{2BD260B2-B382-4FBE-84E8-EC838D1932B5}"/>
              </a:ext>
            </a:extLst>
          </p:cNvPr>
          <p:cNvSpPr>
            <a:spLocks noGrp="1"/>
          </p:cNvSpPr>
          <p:nvPr>
            <p:ph type="sldNum" sz="quarter" idx="12"/>
          </p:nvPr>
        </p:nvSpPr>
        <p:spPr/>
        <p:txBody>
          <a:bodyPr/>
          <a:lstStyle/>
          <a:p>
            <a:fld id="{3D8FCC80-B8C6-41B5-8B59-D370428BBA83}" type="slidenum">
              <a:rPr lang="fr-FR" smtClean="0"/>
              <a:t>31</a:t>
            </a:fld>
            <a:endParaRPr lang="fr-FR"/>
          </a:p>
        </p:txBody>
      </p:sp>
    </p:spTree>
    <p:extLst>
      <p:ext uri="{BB962C8B-B14F-4D97-AF65-F5344CB8AC3E}">
        <p14:creationId xmlns:p14="http://schemas.microsoft.com/office/powerpoint/2010/main" val="741857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6F3210-E28F-4331-9BD3-78AD5A16DC9F}"/>
              </a:ext>
            </a:extLst>
          </p:cNvPr>
          <p:cNvSpPr>
            <a:spLocks noGrp="1"/>
          </p:cNvSpPr>
          <p:nvPr>
            <p:ph type="title"/>
          </p:nvPr>
        </p:nvSpPr>
        <p:spPr/>
        <p:txBody>
          <a:bodyPr/>
          <a:lstStyle/>
          <a:p>
            <a:r>
              <a:rPr lang="fr-FR" dirty="0"/>
              <a:t>Les cartes multifonctions</a:t>
            </a:r>
          </a:p>
        </p:txBody>
      </p:sp>
      <p:sp>
        <p:nvSpPr>
          <p:cNvPr id="3" name="Espace réservé du contenu 2">
            <a:extLst>
              <a:ext uri="{FF2B5EF4-FFF2-40B4-BE49-F238E27FC236}">
                <a16:creationId xmlns:a16="http://schemas.microsoft.com/office/drawing/2014/main" id="{40754C92-5F8D-4E2E-9549-563AB5954E11}"/>
              </a:ext>
            </a:extLst>
          </p:cNvPr>
          <p:cNvSpPr>
            <a:spLocks noGrp="1"/>
          </p:cNvSpPr>
          <p:nvPr>
            <p:ph idx="1"/>
          </p:nvPr>
        </p:nvSpPr>
        <p:spPr/>
        <p:txBody>
          <a:bodyPr/>
          <a:lstStyle/>
          <a:p>
            <a:r>
              <a:rPr lang="fr-FR" dirty="0"/>
              <a:t>Certaines cartes vidéo proposent des fonctionnalités supplémentaires comme le tuner TV ou l’acquisition vidéo. Ces cartes sont souvent pratiques et leur coût intéressant, mais elles ne peuvent rivaliser en performance avec des solutions séparées spécialisées. Elles présentent l’inconvénient de rendre le dépannage plus difficile.</a:t>
            </a:r>
          </a:p>
        </p:txBody>
      </p:sp>
      <p:sp>
        <p:nvSpPr>
          <p:cNvPr id="4" name="Espace réservé du numéro de diapositive 3">
            <a:extLst>
              <a:ext uri="{FF2B5EF4-FFF2-40B4-BE49-F238E27FC236}">
                <a16:creationId xmlns:a16="http://schemas.microsoft.com/office/drawing/2014/main" id="{94CDEECB-FCA2-40FC-BDAC-219E210957BF}"/>
              </a:ext>
            </a:extLst>
          </p:cNvPr>
          <p:cNvSpPr>
            <a:spLocks noGrp="1"/>
          </p:cNvSpPr>
          <p:nvPr>
            <p:ph type="sldNum" sz="quarter" idx="12"/>
          </p:nvPr>
        </p:nvSpPr>
        <p:spPr/>
        <p:txBody>
          <a:bodyPr/>
          <a:lstStyle/>
          <a:p>
            <a:fld id="{3D8FCC80-B8C6-41B5-8B59-D370428BBA83}" type="slidenum">
              <a:rPr lang="fr-FR" smtClean="0"/>
              <a:t>32</a:t>
            </a:fld>
            <a:endParaRPr lang="fr-FR"/>
          </a:p>
        </p:txBody>
      </p:sp>
    </p:spTree>
    <p:extLst>
      <p:ext uri="{BB962C8B-B14F-4D97-AF65-F5344CB8AC3E}">
        <p14:creationId xmlns:p14="http://schemas.microsoft.com/office/powerpoint/2010/main" val="276293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E3995-775D-4DAF-B5D8-4DE378100A1D}"/>
              </a:ext>
            </a:extLst>
          </p:cNvPr>
          <p:cNvSpPr>
            <a:spLocks noGrp="1"/>
          </p:cNvSpPr>
          <p:nvPr>
            <p:ph type="title"/>
          </p:nvPr>
        </p:nvSpPr>
        <p:spPr/>
        <p:txBody>
          <a:bodyPr/>
          <a:lstStyle/>
          <a:p>
            <a:r>
              <a:rPr lang="fr-FR" dirty="0"/>
              <a:t>TP</a:t>
            </a:r>
          </a:p>
        </p:txBody>
      </p:sp>
      <p:sp>
        <p:nvSpPr>
          <p:cNvPr id="3" name="Espace réservé du texte 2">
            <a:extLst>
              <a:ext uri="{FF2B5EF4-FFF2-40B4-BE49-F238E27FC236}">
                <a16:creationId xmlns:a16="http://schemas.microsoft.com/office/drawing/2014/main" id="{CE00233E-57A9-46E0-87AF-41DA3B1DBEA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BE66DA6-2EA9-4757-8FCF-8B3DF9B977FA}"/>
              </a:ext>
            </a:extLst>
          </p:cNvPr>
          <p:cNvSpPr>
            <a:spLocks noGrp="1"/>
          </p:cNvSpPr>
          <p:nvPr>
            <p:ph type="sldNum" sz="quarter" idx="12"/>
          </p:nvPr>
        </p:nvSpPr>
        <p:spPr/>
        <p:txBody>
          <a:bodyPr/>
          <a:lstStyle/>
          <a:p>
            <a:fld id="{3D8FCC80-B8C6-41B5-8B59-D370428BBA83}" type="slidenum">
              <a:rPr lang="fr-FR" smtClean="0"/>
              <a:t>33</a:t>
            </a:fld>
            <a:endParaRPr lang="fr-FR"/>
          </a:p>
        </p:txBody>
      </p:sp>
    </p:spTree>
    <p:extLst>
      <p:ext uri="{BB962C8B-B14F-4D97-AF65-F5344CB8AC3E}">
        <p14:creationId xmlns:p14="http://schemas.microsoft.com/office/powerpoint/2010/main" val="4217004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8CA02-2979-48FC-A0CF-77CF29160E6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F2D0F4C-2842-4907-8DB0-048413A1AF3E}"/>
              </a:ext>
            </a:extLst>
          </p:cNvPr>
          <p:cNvSpPr>
            <a:spLocks noGrp="1"/>
          </p:cNvSpPr>
          <p:nvPr>
            <p:ph idx="1"/>
          </p:nvPr>
        </p:nvSpPr>
        <p:spPr/>
        <p:txBody>
          <a:bodyPr/>
          <a:lstStyle/>
          <a:p>
            <a:r>
              <a:rPr lang="fr-FR" dirty="0"/>
              <a:t>Consultez la documentation des différents </a:t>
            </a:r>
            <a:r>
              <a:rPr lang="fr-FR"/>
              <a:t>carte graphique </a:t>
            </a:r>
            <a:r>
              <a:rPr lang="fr-FR" dirty="0"/>
              <a:t>sur le marché</a:t>
            </a:r>
          </a:p>
          <a:p>
            <a:r>
              <a:rPr lang="fr-FR" dirty="0"/>
              <a:t>Vérifier les notions abordées durant ce module</a:t>
            </a:r>
          </a:p>
          <a:p>
            <a:r>
              <a:rPr lang="fr-FR" dirty="0"/>
              <a:t>Découvrir les marques leader sur le marché</a:t>
            </a:r>
          </a:p>
          <a:p>
            <a:endParaRPr lang="fr-FR" dirty="0"/>
          </a:p>
        </p:txBody>
      </p:sp>
      <p:sp>
        <p:nvSpPr>
          <p:cNvPr id="4" name="Espace réservé du numéro de diapositive 3">
            <a:extLst>
              <a:ext uri="{FF2B5EF4-FFF2-40B4-BE49-F238E27FC236}">
                <a16:creationId xmlns:a16="http://schemas.microsoft.com/office/drawing/2014/main" id="{7703E78A-6B2B-4A75-8D33-4C42DDD1F9FB}"/>
              </a:ext>
            </a:extLst>
          </p:cNvPr>
          <p:cNvSpPr>
            <a:spLocks noGrp="1"/>
          </p:cNvSpPr>
          <p:nvPr>
            <p:ph type="sldNum" sz="quarter" idx="12"/>
          </p:nvPr>
        </p:nvSpPr>
        <p:spPr/>
        <p:txBody>
          <a:bodyPr/>
          <a:lstStyle/>
          <a:p>
            <a:fld id="{3D8FCC80-B8C6-41B5-8B59-D370428BBA83}" type="slidenum">
              <a:rPr lang="fr-FR" smtClean="0"/>
              <a:t>34</a:t>
            </a:fld>
            <a:endParaRPr lang="fr-FR"/>
          </a:p>
        </p:txBody>
      </p:sp>
    </p:spTree>
    <p:extLst>
      <p:ext uri="{BB962C8B-B14F-4D97-AF65-F5344CB8AC3E}">
        <p14:creationId xmlns:p14="http://schemas.microsoft.com/office/powerpoint/2010/main" val="11303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63DC8-F5CE-4A0A-9558-C03F73B24DE1}"/>
              </a:ext>
            </a:extLst>
          </p:cNvPr>
          <p:cNvSpPr>
            <a:spLocks noGrp="1"/>
          </p:cNvSpPr>
          <p:nvPr>
            <p:ph type="title"/>
          </p:nvPr>
        </p:nvSpPr>
        <p:spPr/>
        <p:txBody>
          <a:bodyPr/>
          <a:lstStyle/>
          <a:p>
            <a:r>
              <a:rPr lang="fr-FR" dirty="0"/>
              <a:t>Découvrir la carte graphique</a:t>
            </a:r>
          </a:p>
        </p:txBody>
      </p:sp>
      <p:sp>
        <p:nvSpPr>
          <p:cNvPr id="3" name="Espace réservé du texte 2">
            <a:extLst>
              <a:ext uri="{FF2B5EF4-FFF2-40B4-BE49-F238E27FC236}">
                <a16:creationId xmlns:a16="http://schemas.microsoft.com/office/drawing/2014/main" id="{E1418D9E-81C0-4BA4-9597-E823352E5E57}"/>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8202C63-5260-4C34-9A24-2EFF4AFB5188}"/>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27959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E286A-7F51-47E2-B65E-A7B0E8A7F4D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958086A-6CAC-48F7-A178-444DFBD360BA}"/>
              </a:ext>
            </a:extLst>
          </p:cNvPr>
          <p:cNvSpPr>
            <a:spLocks noGrp="1"/>
          </p:cNvSpPr>
          <p:nvPr>
            <p:ph idx="1"/>
          </p:nvPr>
        </p:nvSpPr>
        <p:spPr/>
        <p:txBody>
          <a:bodyPr/>
          <a:lstStyle/>
          <a:p>
            <a:r>
              <a:rPr lang="fr-FR" dirty="0"/>
              <a:t>La carte graphique, aussi appelée carte vidéo, transforme les données fournies par le processeur pour qu’elles soient affichées par un écran.</a:t>
            </a:r>
          </a:p>
          <a:p>
            <a:r>
              <a:rPr lang="fr-FR" dirty="0"/>
              <a:t>La plupart des cartes mères possèdent une carte vidéo intégrée et possèdent un slot d’extension permettant d’installer une carte graphique.</a:t>
            </a:r>
          </a:p>
          <a:p>
            <a:r>
              <a:rPr lang="fr-FR" dirty="0"/>
              <a:t>La tendance actuelle est de ne plus intégrer la carte graphique sur la carte mère, mais dans le processeur.</a:t>
            </a:r>
          </a:p>
        </p:txBody>
      </p:sp>
      <p:sp>
        <p:nvSpPr>
          <p:cNvPr id="4" name="Espace réservé du numéro de diapositive 3">
            <a:extLst>
              <a:ext uri="{FF2B5EF4-FFF2-40B4-BE49-F238E27FC236}">
                <a16:creationId xmlns:a16="http://schemas.microsoft.com/office/drawing/2014/main" id="{ACCA2687-8DB1-4416-885E-0E3E609D3FB5}"/>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222677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EA9A6A-57A8-4A54-A1AB-EF4FF8CF16F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4BDE4DF-93C5-4120-B1FD-9719B7FC3035}"/>
              </a:ext>
            </a:extLst>
          </p:cNvPr>
          <p:cNvSpPr>
            <a:spLocks noGrp="1"/>
          </p:cNvSpPr>
          <p:nvPr>
            <p:ph idx="1"/>
          </p:nvPr>
        </p:nvSpPr>
        <p:spPr/>
        <p:txBody>
          <a:bodyPr/>
          <a:lstStyle/>
          <a:p>
            <a:r>
              <a:rPr lang="fr-FR" dirty="0"/>
              <a:t>À savoir, la carte graphique n’a pas de réelle importance en dehors des domaines d’applications 3D. </a:t>
            </a:r>
          </a:p>
          <a:p>
            <a:r>
              <a:rPr lang="fr-FR" dirty="0"/>
              <a:t>Pour Internet, le visionnage de vidéo (non HD) ou encore la bureautique, une carte graphique intégrée est largement suffisante. </a:t>
            </a:r>
          </a:p>
          <a:p>
            <a:r>
              <a:rPr lang="fr-FR" dirty="0"/>
              <a:t>Quant aux modèles haut de gamme, ce sont souvent des vitrines technologiques sans grande utilité surtout en regard de leur prix. </a:t>
            </a:r>
          </a:p>
          <a:p>
            <a:r>
              <a:rPr lang="fr-FR" dirty="0"/>
              <a:t>Il est préférable de s’orienter vers le milieu de gamme qui présente un rapport prix/performance plus favorable.</a:t>
            </a:r>
          </a:p>
        </p:txBody>
      </p:sp>
      <p:sp>
        <p:nvSpPr>
          <p:cNvPr id="4" name="Espace réservé du numéro de diapositive 3">
            <a:extLst>
              <a:ext uri="{FF2B5EF4-FFF2-40B4-BE49-F238E27FC236}">
                <a16:creationId xmlns:a16="http://schemas.microsoft.com/office/drawing/2014/main" id="{159AB495-7082-4009-A65C-247144EC1A83}"/>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380172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B187FE-B60A-4DB9-92B8-E4406C671A4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0C9328C-7CF7-4572-9539-35104C242B38}"/>
              </a:ext>
            </a:extLst>
          </p:cNvPr>
          <p:cNvSpPr>
            <a:spLocks noGrp="1"/>
          </p:cNvSpPr>
          <p:nvPr>
            <p:ph idx="1"/>
          </p:nvPr>
        </p:nvSpPr>
        <p:spPr/>
        <p:txBody>
          <a:bodyPr/>
          <a:lstStyle/>
          <a:p>
            <a:r>
              <a:rPr lang="fr-FR" dirty="0"/>
              <a:t>Bien qu’il n’y ait que deux acteurs principaux sur le marché, à savoir NVIDIA et ATI, il est difficile de s’y retrouver au moment du choix. </a:t>
            </a:r>
          </a:p>
          <a:p>
            <a:r>
              <a:rPr lang="fr-FR" dirty="0"/>
              <a:t>Car ATI et NVIDIA proposent un grand nombre de GPU (processeur graphique) avec de nombreuses variantes en fonction de la fréquence et du type de mémoires supportées.</a:t>
            </a:r>
          </a:p>
          <a:p>
            <a:r>
              <a:rPr lang="fr-FR" dirty="0"/>
              <a:t>Un même GPU va être utilisé pour la fabrication d’une carte graphique par des marques différentes. Ce qui rend les choix possibles encore plus importants et entretient souvent une certaine confusion.</a:t>
            </a:r>
          </a:p>
        </p:txBody>
      </p:sp>
      <p:sp>
        <p:nvSpPr>
          <p:cNvPr id="4" name="Espace réservé du numéro de diapositive 3">
            <a:extLst>
              <a:ext uri="{FF2B5EF4-FFF2-40B4-BE49-F238E27FC236}">
                <a16:creationId xmlns:a16="http://schemas.microsoft.com/office/drawing/2014/main" id="{D89BA688-A03E-45FA-B738-DB343442FBB4}"/>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354718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A647C-18DF-4B14-8177-DE5EE5BA00E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1D20EBD-826D-4B6A-A0B6-9E46CFE31599}"/>
              </a:ext>
            </a:extLst>
          </p:cNvPr>
          <p:cNvSpPr>
            <a:spLocks noGrp="1"/>
          </p:cNvSpPr>
          <p:nvPr>
            <p:ph idx="1"/>
          </p:nvPr>
        </p:nvSpPr>
        <p:spPr/>
        <p:txBody>
          <a:bodyPr/>
          <a:lstStyle/>
          <a:p>
            <a:r>
              <a:rPr lang="fr-FR" dirty="0"/>
              <a:t>Une carte graphique performante demande une alimentation puissante. Votre carte mère doit être équipée d’un port PCI Express 16X. </a:t>
            </a:r>
          </a:p>
          <a:p>
            <a:r>
              <a:rPr lang="fr-FR" dirty="0"/>
              <a:t>Les technologies </a:t>
            </a:r>
            <a:r>
              <a:rPr lang="fr-FR" b="1" dirty="0"/>
              <a:t>SLI</a:t>
            </a:r>
            <a:r>
              <a:rPr lang="fr-FR" dirty="0"/>
              <a:t> et </a:t>
            </a:r>
            <a:r>
              <a:rPr lang="fr-FR" b="1" dirty="0" err="1"/>
              <a:t>CrossFire</a:t>
            </a:r>
            <a:r>
              <a:rPr lang="fr-FR" dirty="0"/>
              <a:t> imposent des cartes mères compatibles. </a:t>
            </a:r>
          </a:p>
          <a:p>
            <a:r>
              <a:rPr lang="fr-FR" dirty="0"/>
              <a:t>Si vous souhaitez utilisez une connexion DVI ou HDMI votre écran doit en être pourvu.</a:t>
            </a:r>
          </a:p>
        </p:txBody>
      </p:sp>
      <p:sp>
        <p:nvSpPr>
          <p:cNvPr id="4" name="Espace réservé du numéro de diapositive 3">
            <a:extLst>
              <a:ext uri="{FF2B5EF4-FFF2-40B4-BE49-F238E27FC236}">
                <a16:creationId xmlns:a16="http://schemas.microsoft.com/office/drawing/2014/main" id="{D867CA92-CC3D-4D4A-881F-235DD57B8D05}"/>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182782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01CA1-476E-445D-A7E6-1BB6F264F01B}"/>
              </a:ext>
            </a:extLst>
          </p:cNvPr>
          <p:cNvSpPr>
            <a:spLocks noGrp="1"/>
          </p:cNvSpPr>
          <p:nvPr>
            <p:ph type="title"/>
          </p:nvPr>
        </p:nvSpPr>
        <p:spPr/>
        <p:txBody>
          <a:bodyPr/>
          <a:lstStyle/>
          <a:p>
            <a:r>
              <a:rPr lang="fr-FR" dirty="0"/>
              <a:t>SLI</a:t>
            </a:r>
          </a:p>
        </p:txBody>
      </p:sp>
      <p:pic>
        <p:nvPicPr>
          <p:cNvPr id="5" name="Espace réservé du contenu 4">
            <a:extLst>
              <a:ext uri="{FF2B5EF4-FFF2-40B4-BE49-F238E27FC236}">
                <a16:creationId xmlns:a16="http://schemas.microsoft.com/office/drawing/2014/main" id="{79E0E70C-8F2F-4CD4-A888-6660AB26C8C3}"/>
              </a:ext>
            </a:extLst>
          </p:cNvPr>
          <p:cNvPicPr>
            <a:picLocks noGrp="1" noChangeAspect="1"/>
          </p:cNvPicPr>
          <p:nvPr>
            <p:ph idx="1"/>
          </p:nvPr>
        </p:nvPicPr>
        <p:blipFill>
          <a:blip r:embed="rId2"/>
          <a:stretch>
            <a:fillRect/>
          </a:stretch>
        </p:blipFill>
        <p:spPr>
          <a:xfrm>
            <a:off x="1927315" y="1600200"/>
            <a:ext cx="5289370" cy="4876800"/>
          </a:xfrm>
          <a:prstGeom prst="rect">
            <a:avLst/>
          </a:prstGeom>
        </p:spPr>
      </p:pic>
      <p:sp>
        <p:nvSpPr>
          <p:cNvPr id="4" name="Espace réservé du numéro de diapositive 3">
            <a:extLst>
              <a:ext uri="{FF2B5EF4-FFF2-40B4-BE49-F238E27FC236}">
                <a16:creationId xmlns:a16="http://schemas.microsoft.com/office/drawing/2014/main" id="{E748B2BE-B84F-4487-A985-1BD5AE537014}"/>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2543161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386</TotalTime>
  <Words>1725</Words>
  <Application>Microsoft Office PowerPoint</Application>
  <PresentationFormat>Affichage à l'écran (4:3)</PresentationFormat>
  <Paragraphs>142</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Wingdings</vt:lpstr>
      <vt:lpstr>Présentation1</vt:lpstr>
      <vt:lpstr>Carte graphique</vt:lpstr>
      <vt:lpstr>Architecture MAterielle</vt:lpstr>
      <vt:lpstr>Présentation PowerPoint</vt:lpstr>
      <vt:lpstr>Découvrir la carte graphique</vt:lpstr>
      <vt:lpstr>Présentation PowerPoint</vt:lpstr>
      <vt:lpstr>Présentation PowerPoint</vt:lpstr>
      <vt:lpstr>Présentation PowerPoint</vt:lpstr>
      <vt:lpstr>Présentation PowerPoint</vt:lpstr>
      <vt:lpstr>SLI</vt:lpstr>
      <vt:lpstr>Connaître et bien choisir une carte graphique</vt:lpstr>
      <vt:lpstr>Le bus</vt:lpstr>
      <vt:lpstr>Présentation PowerPoint</vt:lpstr>
      <vt:lpstr>Le processeur graphique</vt:lpstr>
      <vt:lpstr>La fréquence de fonctionnement</vt:lpstr>
      <vt:lpstr>Le décodage vidéo matériel</vt:lpstr>
      <vt:lpstr>La mémoire graphique</vt:lpstr>
      <vt:lpstr>La mémoire graphique partagée</vt:lpstr>
      <vt:lpstr>Présentation PowerPoint</vt:lpstr>
      <vt:lpstr>La mémoire graphique dédiée</vt:lpstr>
      <vt:lpstr>La fréquence de fonctionnement</vt:lpstr>
      <vt:lpstr>Les technologies de mémoire</vt:lpstr>
      <vt:lpstr>Présentation PowerPoint</vt:lpstr>
      <vt:lpstr>Présentation PowerPoint</vt:lpstr>
      <vt:lpstr>Les connecteurs de sortie</vt:lpstr>
      <vt:lpstr>Présentation PowerPoint</vt:lpstr>
      <vt:lpstr>Présentation PowerPoint</vt:lpstr>
      <vt:lpstr>Le système de refroidissement</vt:lpstr>
      <vt:lpstr>Présentation PowerPoint</vt:lpstr>
      <vt:lpstr>Les technologies de mise en parallèle</vt:lpstr>
      <vt:lpstr>SLI</vt:lpstr>
      <vt:lpstr>CrossFire</vt:lpstr>
      <vt:lpstr>Les cartes multifonctions</vt:lpstr>
      <vt:lpstr>TP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richard vidal</dc:creator>
  <cp:lastModifiedBy>richard vidal</cp:lastModifiedBy>
  <cp:revision>26</cp:revision>
  <dcterms:created xsi:type="dcterms:W3CDTF">2019-06-16T15:27:37Z</dcterms:created>
  <dcterms:modified xsi:type="dcterms:W3CDTF">2019-06-17T14:00:33Z</dcterms:modified>
</cp:coreProperties>
</file>