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300" r:id="rId3"/>
    <p:sldId id="301" r:id="rId4"/>
    <p:sldId id="302" r:id="rId5"/>
    <p:sldId id="303" r:id="rId6"/>
    <p:sldId id="304" r:id="rId7"/>
    <p:sldId id="305" r:id="rId8"/>
    <p:sldId id="306" r:id="rId9"/>
    <p:sldId id="310" r:id="rId10"/>
    <p:sldId id="307" r:id="rId11"/>
    <p:sldId id="311" r:id="rId12"/>
    <p:sldId id="308" r:id="rId13"/>
    <p:sldId id="309"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30" r:id="rId27"/>
    <p:sldId id="329" r:id="rId28"/>
    <p:sldId id="324" r:id="rId29"/>
    <p:sldId id="325" r:id="rId30"/>
    <p:sldId id="326" r:id="rId31"/>
    <p:sldId id="327" r:id="rId32"/>
    <p:sldId id="331" r:id="rId33"/>
    <p:sldId id="332"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15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vidal" userId="13c4c14fef6239e3" providerId="LiveId" clId="{2C5D7917-B0D8-46ED-A865-64980554E97C}"/>
    <pc:docChg chg="custSel addSld delSld modSld sldOrd">
      <pc:chgData name="richard vidal" userId="13c4c14fef6239e3" providerId="LiveId" clId="{2C5D7917-B0D8-46ED-A865-64980554E97C}" dt="2019-06-17T14:28:23.190" v="383" actId="20577"/>
      <pc:docMkLst>
        <pc:docMk/>
      </pc:docMkLst>
      <pc:sldChg chg="addSp delSp modSp">
        <pc:chgData name="richard vidal" userId="13c4c14fef6239e3" providerId="LiveId" clId="{2C5D7917-B0D8-46ED-A865-64980554E97C}" dt="2019-06-17T14:03:31.655" v="0"/>
        <pc:sldMkLst>
          <pc:docMk/>
          <pc:sldMk cId="3656673966" sldId="301"/>
        </pc:sldMkLst>
        <pc:spChg chg="del">
          <ac:chgData name="richard vidal" userId="13c4c14fef6239e3" providerId="LiveId" clId="{2C5D7917-B0D8-46ED-A865-64980554E97C}" dt="2019-06-17T14:03:31.655" v="0"/>
          <ac:spMkLst>
            <pc:docMk/>
            <pc:sldMk cId="3656673966" sldId="301"/>
            <ac:spMk id="12" creationId="{1695BB4D-4477-4211-BCE6-302A82789DAA}"/>
          </ac:spMkLst>
        </pc:spChg>
        <pc:picChg chg="add mod">
          <ac:chgData name="richard vidal" userId="13c4c14fef6239e3" providerId="LiveId" clId="{2C5D7917-B0D8-46ED-A865-64980554E97C}" dt="2019-06-17T14:03:31.655" v="0"/>
          <ac:picMkLst>
            <pc:docMk/>
            <pc:sldMk cId="3656673966" sldId="301"/>
            <ac:picMk id="13" creationId="{B0F71A26-6C94-495F-96A2-5DCEECB7ACFA}"/>
          </ac:picMkLst>
        </pc:picChg>
      </pc:sldChg>
      <pc:sldChg chg="modSp add">
        <pc:chgData name="richard vidal" userId="13c4c14fef6239e3" providerId="LiveId" clId="{2C5D7917-B0D8-46ED-A865-64980554E97C}" dt="2019-06-17T14:03:54.632" v="9" actId="20577"/>
        <pc:sldMkLst>
          <pc:docMk/>
          <pc:sldMk cId="918614747" sldId="303"/>
        </pc:sldMkLst>
        <pc:spChg chg="mod">
          <ac:chgData name="richard vidal" userId="13c4c14fef6239e3" providerId="LiveId" clId="{2C5D7917-B0D8-46ED-A865-64980554E97C}" dt="2019-06-17T14:03:54.632" v="9" actId="20577"/>
          <ac:spMkLst>
            <pc:docMk/>
            <pc:sldMk cId="918614747" sldId="303"/>
            <ac:spMk id="3" creationId="{791EC078-FCDD-4BE0-8C68-196EF059E390}"/>
          </ac:spMkLst>
        </pc:spChg>
      </pc:sldChg>
      <pc:sldChg chg="modSp add">
        <pc:chgData name="richard vidal" userId="13c4c14fef6239e3" providerId="LiveId" clId="{2C5D7917-B0D8-46ED-A865-64980554E97C}" dt="2019-06-17T14:09:01.799" v="12" actId="20577"/>
        <pc:sldMkLst>
          <pc:docMk/>
          <pc:sldMk cId="818017539" sldId="304"/>
        </pc:sldMkLst>
        <pc:spChg chg="mod">
          <ac:chgData name="richard vidal" userId="13c4c14fef6239e3" providerId="LiveId" clId="{2C5D7917-B0D8-46ED-A865-64980554E97C}" dt="2019-06-17T14:09:01.799" v="12" actId="20577"/>
          <ac:spMkLst>
            <pc:docMk/>
            <pc:sldMk cId="818017539" sldId="304"/>
            <ac:spMk id="3" creationId="{62098171-C260-467D-897D-05C5F218A3F1}"/>
          </ac:spMkLst>
        </pc:spChg>
      </pc:sldChg>
      <pc:sldChg chg="modSp add">
        <pc:chgData name="richard vidal" userId="13c4c14fef6239e3" providerId="LiveId" clId="{2C5D7917-B0D8-46ED-A865-64980554E97C}" dt="2019-06-17T14:09:47.442" v="29" actId="113"/>
        <pc:sldMkLst>
          <pc:docMk/>
          <pc:sldMk cId="3439204204" sldId="305"/>
        </pc:sldMkLst>
        <pc:spChg chg="mod">
          <ac:chgData name="richard vidal" userId="13c4c14fef6239e3" providerId="LiveId" clId="{2C5D7917-B0D8-46ED-A865-64980554E97C}" dt="2019-06-17T14:09:47.442" v="29" actId="113"/>
          <ac:spMkLst>
            <pc:docMk/>
            <pc:sldMk cId="3439204204" sldId="305"/>
            <ac:spMk id="3" creationId="{92858A01-54DD-4D81-973E-A8E4F1CA6A87}"/>
          </ac:spMkLst>
        </pc:spChg>
      </pc:sldChg>
      <pc:sldChg chg="modSp add">
        <pc:chgData name="richard vidal" userId="13c4c14fef6239e3" providerId="LiveId" clId="{2C5D7917-B0D8-46ED-A865-64980554E97C}" dt="2019-06-17T14:10:47.445" v="35" actId="113"/>
        <pc:sldMkLst>
          <pc:docMk/>
          <pc:sldMk cId="3993093534" sldId="306"/>
        </pc:sldMkLst>
        <pc:spChg chg="mod">
          <ac:chgData name="richard vidal" userId="13c4c14fef6239e3" providerId="LiveId" clId="{2C5D7917-B0D8-46ED-A865-64980554E97C}" dt="2019-06-17T14:10:47.445" v="35" actId="113"/>
          <ac:spMkLst>
            <pc:docMk/>
            <pc:sldMk cId="3993093534" sldId="306"/>
            <ac:spMk id="3" creationId="{8DD8A86D-B2A2-4E51-B754-A1007FDA1C1A}"/>
          </ac:spMkLst>
        </pc:spChg>
      </pc:sldChg>
      <pc:sldChg chg="modSp add">
        <pc:chgData name="richard vidal" userId="13c4c14fef6239e3" providerId="LiveId" clId="{2C5D7917-B0D8-46ED-A865-64980554E97C}" dt="2019-06-17T14:12:11.961" v="57" actId="15"/>
        <pc:sldMkLst>
          <pc:docMk/>
          <pc:sldMk cId="1753982614" sldId="307"/>
        </pc:sldMkLst>
        <pc:spChg chg="mod">
          <ac:chgData name="richard vidal" userId="13c4c14fef6239e3" providerId="LiveId" clId="{2C5D7917-B0D8-46ED-A865-64980554E97C}" dt="2019-06-17T14:11:17.140" v="40"/>
          <ac:spMkLst>
            <pc:docMk/>
            <pc:sldMk cId="1753982614" sldId="307"/>
            <ac:spMk id="2" creationId="{06C864D0-B527-4FAA-A53A-7F3EA4525BCE}"/>
          </ac:spMkLst>
        </pc:spChg>
        <pc:spChg chg="mod">
          <ac:chgData name="richard vidal" userId="13c4c14fef6239e3" providerId="LiveId" clId="{2C5D7917-B0D8-46ED-A865-64980554E97C}" dt="2019-06-17T14:12:11.961" v="57" actId="15"/>
          <ac:spMkLst>
            <pc:docMk/>
            <pc:sldMk cId="1753982614" sldId="307"/>
            <ac:spMk id="3" creationId="{6F830F34-59BC-4121-A3CB-E4B29CD26E0E}"/>
          </ac:spMkLst>
        </pc:spChg>
      </pc:sldChg>
      <pc:sldChg chg="modSp add">
        <pc:chgData name="richard vidal" userId="13c4c14fef6239e3" providerId="LiveId" clId="{2C5D7917-B0D8-46ED-A865-64980554E97C}" dt="2019-06-17T14:13:42.360" v="72" actId="12"/>
        <pc:sldMkLst>
          <pc:docMk/>
          <pc:sldMk cId="1735408251" sldId="308"/>
        </pc:sldMkLst>
        <pc:spChg chg="mod">
          <ac:chgData name="richard vidal" userId="13c4c14fef6239e3" providerId="LiveId" clId="{2C5D7917-B0D8-46ED-A865-64980554E97C}" dt="2019-06-17T14:13:42.360" v="72" actId="12"/>
          <ac:spMkLst>
            <pc:docMk/>
            <pc:sldMk cId="1735408251" sldId="308"/>
            <ac:spMk id="3" creationId="{B02B9C81-57AF-412F-AA1D-A879421F25A1}"/>
          </ac:spMkLst>
        </pc:spChg>
      </pc:sldChg>
      <pc:sldChg chg="modSp add">
        <pc:chgData name="richard vidal" userId="13c4c14fef6239e3" providerId="LiveId" clId="{2C5D7917-B0D8-46ED-A865-64980554E97C}" dt="2019-06-17T14:14:04.954" v="80"/>
        <pc:sldMkLst>
          <pc:docMk/>
          <pc:sldMk cId="3636404935" sldId="309"/>
        </pc:sldMkLst>
        <pc:spChg chg="mod">
          <ac:chgData name="richard vidal" userId="13c4c14fef6239e3" providerId="LiveId" clId="{2C5D7917-B0D8-46ED-A865-64980554E97C}" dt="2019-06-17T14:14:04.954" v="80"/>
          <ac:spMkLst>
            <pc:docMk/>
            <pc:sldMk cId="3636404935" sldId="309"/>
            <ac:spMk id="3" creationId="{A9B78B04-BF2C-4E2F-BBF2-62BA5D23DE9C}"/>
          </ac:spMkLst>
        </pc:spChg>
      </pc:sldChg>
      <pc:sldChg chg="modSp add ord">
        <pc:chgData name="richard vidal" userId="13c4c14fef6239e3" providerId="LiveId" clId="{2C5D7917-B0D8-46ED-A865-64980554E97C}" dt="2019-06-17T14:11:08.220" v="39" actId="27636"/>
        <pc:sldMkLst>
          <pc:docMk/>
          <pc:sldMk cId="203907254" sldId="310"/>
        </pc:sldMkLst>
        <pc:spChg chg="mod">
          <ac:chgData name="richard vidal" userId="13c4c14fef6239e3" providerId="LiveId" clId="{2C5D7917-B0D8-46ED-A865-64980554E97C}" dt="2019-06-17T14:11:08.220" v="39" actId="27636"/>
          <ac:spMkLst>
            <pc:docMk/>
            <pc:sldMk cId="203907254" sldId="310"/>
            <ac:spMk id="2" creationId="{FCA49737-4970-4AF0-B5B9-DD425D175E17}"/>
          </ac:spMkLst>
        </pc:spChg>
      </pc:sldChg>
      <pc:sldChg chg="addSp delSp modSp add">
        <pc:chgData name="richard vidal" userId="13c4c14fef6239e3" providerId="LiveId" clId="{2C5D7917-B0D8-46ED-A865-64980554E97C}" dt="2019-06-17T14:12:47.841" v="59"/>
        <pc:sldMkLst>
          <pc:docMk/>
          <pc:sldMk cId="1243807962" sldId="311"/>
        </pc:sldMkLst>
        <pc:spChg chg="del">
          <ac:chgData name="richard vidal" userId="13c4c14fef6239e3" providerId="LiveId" clId="{2C5D7917-B0D8-46ED-A865-64980554E97C}" dt="2019-06-17T14:12:47.841" v="59"/>
          <ac:spMkLst>
            <pc:docMk/>
            <pc:sldMk cId="1243807962" sldId="311"/>
            <ac:spMk id="3" creationId="{20A6734F-73BB-48FE-9DDC-A558221E29ED}"/>
          </ac:spMkLst>
        </pc:spChg>
        <pc:picChg chg="add mod">
          <ac:chgData name="richard vidal" userId="13c4c14fef6239e3" providerId="LiveId" clId="{2C5D7917-B0D8-46ED-A865-64980554E97C}" dt="2019-06-17T14:12:47.841" v="59"/>
          <ac:picMkLst>
            <pc:docMk/>
            <pc:sldMk cId="1243807962" sldId="311"/>
            <ac:picMk id="5" creationId="{3B6D2071-30D8-40ED-8AB2-3C9802645F36}"/>
          </ac:picMkLst>
        </pc:picChg>
      </pc:sldChg>
      <pc:sldChg chg="modSp add">
        <pc:chgData name="richard vidal" userId="13c4c14fef6239e3" providerId="LiveId" clId="{2C5D7917-B0D8-46ED-A865-64980554E97C}" dt="2019-06-17T14:14:38.711" v="85" actId="20577"/>
        <pc:sldMkLst>
          <pc:docMk/>
          <pc:sldMk cId="1736209570" sldId="312"/>
        </pc:sldMkLst>
        <pc:spChg chg="mod">
          <ac:chgData name="richard vidal" userId="13c4c14fef6239e3" providerId="LiveId" clId="{2C5D7917-B0D8-46ED-A865-64980554E97C}" dt="2019-06-17T14:14:23.138" v="81"/>
          <ac:spMkLst>
            <pc:docMk/>
            <pc:sldMk cId="1736209570" sldId="312"/>
            <ac:spMk id="2" creationId="{08F549C3-C6F6-4BC2-A71F-B423A3AE7D1B}"/>
          </ac:spMkLst>
        </pc:spChg>
        <pc:spChg chg="mod">
          <ac:chgData name="richard vidal" userId="13c4c14fef6239e3" providerId="LiveId" clId="{2C5D7917-B0D8-46ED-A865-64980554E97C}" dt="2019-06-17T14:14:38.711" v="85" actId="20577"/>
          <ac:spMkLst>
            <pc:docMk/>
            <pc:sldMk cId="1736209570" sldId="312"/>
            <ac:spMk id="3" creationId="{D1005E50-8C9C-4940-9D69-25CDC7A54F9E}"/>
          </ac:spMkLst>
        </pc:spChg>
      </pc:sldChg>
      <pc:sldChg chg="addSp delSp modSp add">
        <pc:chgData name="richard vidal" userId="13c4c14fef6239e3" providerId="LiveId" clId="{2C5D7917-B0D8-46ED-A865-64980554E97C}" dt="2019-06-17T14:15:26.826" v="98" actId="1076"/>
        <pc:sldMkLst>
          <pc:docMk/>
          <pc:sldMk cId="315105737" sldId="313"/>
        </pc:sldMkLst>
        <pc:spChg chg="del">
          <ac:chgData name="richard vidal" userId="13c4c14fef6239e3" providerId="LiveId" clId="{2C5D7917-B0D8-46ED-A865-64980554E97C}" dt="2019-06-17T14:15:04.092" v="86"/>
          <ac:spMkLst>
            <pc:docMk/>
            <pc:sldMk cId="315105737" sldId="313"/>
            <ac:spMk id="3" creationId="{53F6B794-5A51-4734-8946-40C8DD7E6708}"/>
          </ac:spMkLst>
        </pc:spChg>
        <pc:picChg chg="add mod">
          <ac:chgData name="richard vidal" userId="13c4c14fef6239e3" providerId="LiveId" clId="{2C5D7917-B0D8-46ED-A865-64980554E97C}" dt="2019-06-17T14:15:26.826" v="98" actId="1076"/>
          <ac:picMkLst>
            <pc:docMk/>
            <pc:sldMk cId="315105737" sldId="313"/>
            <ac:picMk id="5" creationId="{440CB425-83AF-4D81-85AD-EADF83D776EC}"/>
          </ac:picMkLst>
        </pc:picChg>
        <pc:picChg chg="add mod">
          <ac:chgData name="richard vidal" userId="13c4c14fef6239e3" providerId="LiveId" clId="{2C5D7917-B0D8-46ED-A865-64980554E97C}" dt="2019-06-17T14:15:25.291" v="97" actId="1076"/>
          <ac:picMkLst>
            <pc:docMk/>
            <pc:sldMk cId="315105737" sldId="313"/>
            <ac:picMk id="6" creationId="{03FF7023-5710-4689-85F3-17AEAECC0FD9}"/>
          </ac:picMkLst>
        </pc:picChg>
      </pc:sldChg>
      <pc:sldChg chg="modSp add">
        <pc:chgData name="richard vidal" userId="13c4c14fef6239e3" providerId="LiveId" clId="{2C5D7917-B0D8-46ED-A865-64980554E97C}" dt="2019-06-17T14:15:48.981" v="100"/>
        <pc:sldMkLst>
          <pc:docMk/>
          <pc:sldMk cId="2982678011" sldId="314"/>
        </pc:sldMkLst>
        <pc:spChg chg="mod">
          <ac:chgData name="richard vidal" userId="13c4c14fef6239e3" providerId="LiveId" clId="{2C5D7917-B0D8-46ED-A865-64980554E97C}" dt="2019-06-17T14:15:41.439" v="99"/>
          <ac:spMkLst>
            <pc:docMk/>
            <pc:sldMk cId="2982678011" sldId="314"/>
            <ac:spMk id="2" creationId="{6BEE0F34-F42E-4F47-89F0-119EEB19D766}"/>
          </ac:spMkLst>
        </pc:spChg>
        <pc:spChg chg="mod">
          <ac:chgData name="richard vidal" userId="13c4c14fef6239e3" providerId="LiveId" clId="{2C5D7917-B0D8-46ED-A865-64980554E97C}" dt="2019-06-17T14:15:48.981" v="100"/>
          <ac:spMkLst>
            <pc:docMk/>
            <pc:sldMk cId="2982678011" sldId="314"/>
            <ac:spMk id="3" creationId="{23D9486C-46D3-4E42-9C54-CD3646953991}"/>
          </ac:spMkLst>
        </pc:spChg>
      </pc:sldChg>
      <pc:sldChg chg="modSp add">
        <pc:chgData name="richard vidal" userId="13c4c14fef6239e3" providerId="LiveId" clId="{2C5D7917-B0D8-46ED-A865-64980554E97C}" dt="2019-06-17T14:16:20.374" v="105" actId="20577"/>
        <pc:sldMkLst>
          <pc:docMk/>
          <pc:sldMk cId="1302140308" sldId="315"/>
        </pc:sldMkLst>
        <pc:spChg chg="mod">
          <ac:chgData name="richard vidal" userId="13c4c14fef6239e3" providerId="LiveId" clId="{2C5D7917-B0D8-46ED-A865-64980554E97C}" dt="2019-06-17T14:16:20.374" v="105" actId="20577"/>
          <ac:spMkLst>
            <pc:docMk/>
            <pc:sldMk cId="1302140308" sldId="315"/>
            <ac:spMk id="3" creationId="{7DA3F112-323B-4B83-9B8D-2AC759DF8AD6}"/>
          </ac:spMkLst>
        </pc:spChg>
      </pc:sldChg>
      <pc:sldChg chg="modSp add">
        <pc:chgData name="richard vidal" userId="13c4c14fef6239e3" providerId="LiveId" clId="{2C5D7917-B0D8-46ED-A865-64980554E97C}" dt="2019-06-17T14:16:46.299" v="109" actId="20577"/>
        <pc:sldMkLst>
          <pc:docMk/>
          <pc:sldMk cId="3401937341" sldId="316"/>
        </pc:sldMkLst>
        <pc:spChg chg="mod">
          <ac:chgData name="richard vidal" userId="13c4c14fef6239e3" providerId="LiveId" clId="{2C5D7917-B0D8-46ED-A865-64980554E97C}" dt="2019-06-17T14:16:30.518" v="106"/>
          <ac:spMkLst>
            <pc:docMk/>
            <pc:sldMk cId="3401937341" sldId="316"/>
            <ac:spMk id="2" creationId="{BC54C511-625B-4187-837B-08A005DEF325}"/>
          </ac:spMkLst>
        </pc:spChg>
        <pc:spChg chg="mod">
          <ac:chgData name="richard vidal" userId="13c4c14fef6239e3" providerId="LiveId" clId="{2C5D7917-B0D8-46ED-A865-64980554E97C}" dt="2019-06-17T14:16:46.299" v="109" actId="20577"/>
          <ac:spMkLst>
            <pc:docMk/>
            <pc:sldMk cId="3401937341" sldId="316"/>
            <ac:spMk id="3" creationId="{46C766D9-7636-42E7-8916-EB2AC818CE2A}"/>
          </ac:spMkLst>
        </pc:spChg>
      </pc:sldChg>
      <pc:sldChg chg="modSp add">
        <pc:chgData name="richard vidal" userId="13c4c14fef6239e3" providerId="LiveId" clId="{2C5D7917-B0D8-46ED-A865-64980554E97C}" dt="2019-06-17T14:17:14.136" v="114" actId="20577"/>
        <pc:sldMkLst>
          <pc:docMk/>
          <pc:sldMk cId="2231536893" sldId="317"/>
        </pc:sldMkLst>
        <pc:spChg chg="mod">
          <ac:chgData name="richard vidal" userId="13c4c14fef6239e3" providerId="LiveId" clId="{2C5D7917-B0D8-46ED-A865-64980554E97C}" dt="2019-06-17T14:17:14.136" v="114" actId="20577"/>
          <ac:spMkLst>
            <pc:docMk/>
            <pc:sldMk cId="2231536893" sldId="317"/>
            <ac:spMk id="3" creationId="{0EC9FFDB-02DF-4BE8-B3E6-38A8C75574BE}"/>
          </ac:spMkLst>
        </pc:spChg>
      </pc:sldChg>
      <pc:sldChg chg="modSp add">
        <pc:chgData name="richard vidal" userId="13c4c14fef6239e3" providerId="LiveId" clId="{2C5D7917-B0D8-46ED-A865-64980554E97C}" dt="2019-06-17T14:17:59.835" v="133" actId="20577"/>
        <pc:sldMkLst>
          <pc:docMk/>
          <pc:sldMk cId="2595385980" sldId="318"/>
        </pc:sldMkLst>
        <pc:spChg chg="mod">
          <ac:chgData name="richard vidal" userId="13c4c14fef6239e3" providerId="LiveId" clId="{2C5D7917-B0D8-46ED-A865-64980554E97C}" dt="2019-06-17T14:17:31.437" v="123"/>
          <ac:spMkLst>
            <pc:docMk/>
            <pc:sldMk cId="2595385980" sldId="318"/>
            <ac:spMk id="2" creationId="{A15CC9BE-D970-4E10-8492-9B088A69CCA3}"/>
          </ac:spMkLst>
        </pc:spChg>
        <pc:spChg chg="mod">
          <ac:chgData name="richard vidal" userId="13c4c14fef6239e3" providerId="LiveId" clId="{2C5D7917-B0D8-46ED-A865-64980554E97C}" dt="2019-06-17T14:17:59.835" v="133" actId="20577"/>
          <ac:spMkLst>
            <pc:docMk/>
            <pc:sldMk cId="2595385980" sldId="318"/>
            <ac:spMk id="3" creationId="{143C39F4-BE0C-4A5D-9D54-9D7607088268}"/>
          </ac:spMkLst>
        </pc:spChg>
      </pc:sldChg>
      <pc:sldChg chg="modSp add">
        <pc:chgData name="richard vidal" userId="13c4c14fef6239e3" providerId="LiveId" clId="{2C5D7917-B0D8-46ED-A865-64980554E97C}" dt="2019-06-17T14:18:07.505" v="134"/>
        <pc:sldMkLst>
          <pc:docMk/>
          <pc:sldMk cId="3687824907" sldId="319"/>
        </pc:sldMkLst>
        <pc:spChg chg="mod">
          <ac:chgData name="richard vidal" userId="13c4c14fef6239e3" providerId="LiveId" clId="{2C5D7917-B0D8-46ED-A865-64980554E97C}" dt="2019-06-17T14:18:07.505" v="134"/>
          <ac:spMkLst>
            <pc:docMk/>
            <pc:sldMk cId="3687824907" sldId="319"/>
            <ac:spMk id="3" creationId="{BA2C3C16-A4D3-450E-93A0-15E1AF9D7E46}"/>
          </ac:spMkLst>
        </pc:spChg>
      </pc:sldChg>
      <pc:sldChg chg="modSp add">
        <pc:chgData name="richard vidal" userId="13c4c14fef6239e3" providerId="LiveId" clId="{2C5D7917-B0D8-46ED-A865-64980554E97C}" dt="2019-06-17T14:19:02.489" v="160" actId="27636"/>
        <pc:sldMkLst>
          <pc:docMk/>
          <pc:sldMk cId="1974075535" sldId="320"/>
        </pc:sldMkLst>
        <pc:spChg chg="mod">
          <ac:chgData name="richard vidal" userId="13c4c14fef6239e3" providerId="LiveId" clId="{2C5D7917-B0D8-46ED-A865-64980554E97C}" dt="2019-06-17T14:19:02.489" v="160" actId="27636"/>
          <ac:spMkLst>
            <pc:docMk/>
            <pc:sldMk cId="1974075535" sldId="320"/>
            <ac:spMk id="3" creationId="{5156DCFC-D372-41A6-9D05-66939755502A}"/>
          </ac:spMkLst>
        </pc:spChg>
      </pc:sldChg>
      <pc:sldChg chg="modSp add">
        <pc:chgData name="richard vidal" userId="13c4c14fef6239e3" providerId="LiveId" clId="{2C5D7917-B0D8-46ED-A865-64980554E97C}" dt="2019-06-17T14:19:19.498" v="163" actId="20577"/>
        <pc:sldMkLst>
          <pc:docMk/>
          <pc:sldMk cId="1357389287" sldId="321"/>
        </pc:sldMkLst>
        <pc:spChg chg="mod">
          <ac:chgData name="richard vidal" userId="13c4c14fef6239e3" providerId="LiveId" clId="{2C5D7917-B0D8-46ED-A865-64980554E97C}" dt="2019-06-17T14:19:19.498" v="163" actId="20577"/>
          <ac:spMkLst>
            <pc:docMk/>
            <pc:sldMk cId="1357389287" sldId="321"/>
            <ac:spMk id="3" creationId="{9AD66720-DC5A-48A3-ABDF-019A1EBE2206}"/>
          </ac:spMkLst>
        </pc:spChg>
      </pc:sldChg>
      <pc:sldChg chg="modSp add">
        <pc:chgData name="richard vidal" userId="13c4c14fef6239e3" providerId="LiveId" clId="{2C5D7917-B0D8-46ED-A865-64980554E97C}" dt="2019-06-17T14:20:06.773" v="172" actId="27636"/>
        <pc:sldMkLst>
          <pc:docMk/>
          <pc:sldMk cId="4217047708" sldId="322"/>
        </pc:sldMkLst>
        <pc:spChg chg="mod">
          <ac:chgData name="richard vidal" userId="13c4c14fef6239e3" providerId="LiveId" clId="{2C5D7917-B0D8-46ED-A865-64980554E97C}" dt="2019-06-17T14:19:31.538" v="164"/>
          <ac:spMkLst>
            <pc:docMk/>
            <pc:sldMk cId="4217047708" sldId="322"/>
            <ac:spMk id="2" creationId="{5B79BFDD-579F-4EC9-AAD6-D4C9AAC75FD1}"/>
          </ac:spMkLst>
        </pc:spChg>
        <pc:spChg chg="mod">
          <ac:chgData name="richard vidal" userId="13c4c14fef6239e3" providerId="LiveId" clId="{2C5D7917-B0D8-46ED-A865-64980554E97C}" dt="2019-06-17T14:20:06.773" v="172" actId="27636"/>
          <ac:spMkLst>
            <pc:docMk/>
            <pc:sldMk cId="4217047708" sldId="322"/>
            <ac:spMk id="3" creationId="{B3CF434E-1A10-40D4-8597-9AD1140A824D}"/>
          </ac:spMkLst>
        </pc:spChg>
      </pc:sldChg>
      <pc:sldChg chg="modSp add">
        <pc:chgData name="richard vidal" userId="13c4c14fef6239e3" providerId="LiveId" clId="{2C5D7917-B0D8-46ED-A865-64980554E97C}" dt="2019-06-17T14:25:11.545" v="258" actId="20577"/>
        <pc:sldMkLst>
          <pc:docMk/>
          <pc:sldMk cId="822574258" sldId="323"/>
        </pc:sldMkLst>
        <pc:spChg chg="mod">
          <ac:chgData name="richard vidal" userId="13c4c14fef6239e3" providerId="LiveId" clId="{2C5D7917-B0D8-46ED-A865-64980554E97C}" dt="2019-06-17T14:25:11.545" v="258" actId="20577"/>
          <ac:spMkLst>
            <pc:docMk/>
            <pc:sldMk cId="822574258" sldId="323"/>
            <ac:spMk id="2" creationId="{D3731D9F-FFD5-4513-87A7-E7FD21E87DB8}"/>
          </ac:spMkLst>
        </pc:spChg>
        <pc:spChg chg="mod">
          <ac:chgData name="richard vidal" userId="13c4c14fef6239e3" providerId="LiveId" clId="{2C5D7917-B0D8-46ED-A865-64980554E97C}" dt="2019-06-17T14:20:29.767" v="178"/>
          <ac:spMkLst>
            <pc:docMk/>
            <pc:sldMk cId="822574258" sldId="323"/>
            <ac:spMk id="3" creationId="{2411FF85-3E0E-40D2-9BC4-51863C6E9EBF}"/>
          </ac:spMkLst>
        </pc:spChg>
      </pc:sldChg>
      <pc:sldChg chg="modSp add">
        <pc:chgData name="richard vidal" userId="13c4c14fef6239e3" providerId="LiveId" clId="{2C5D7917-B0D8-46ED-A865-64980554E97C}" dt="2019-06-17T14:21:44.218" v="191" actId="12"/>
        <pc:sldMkLst>
          <pc:docMk/>
          <pc:sldMk cId="4286836104" sldId="324"/>
        </pc:sldMkLst>
        <pc:spChg chg="mod">
          <ac:chgData name="richard vidal" userId="13c4c14fef6239e3" providerId="LiveId" clId="{2C5D7917-B0D8-46ED-A865-64980554E97C}" dt="2019-06-17T14:20:41.163" v="180"/>
          <ac:spMkLst>
            <pc:docMk/>
            <pc:sldMk cId="4286836104" sldId="324"/>
            <ac:spMk id="2" creationId="{3A9E5C0D-AF16-468E-9D48-B160FE97AC30}"/>
          </ac:spMkLst>
        </pc:spChg>
        <pc:spChg chg="mod">
          <ac:chgData name="richard vidal" userId="13c4c14fef6239e3" providerId="LiveId" clId="{2C5D7917-B0D8-46ED-A865-64980554E97C}" dt="2019-06-17T14:21:44.218" v="191" actId="12"/>
          <ac:spMkLst>
            <pc:docMk/>
            <pc:sldMk cId="4286836104" sldId="324"/>
            <ac:spMk id="3" creationId="{3ECFF327-F20E-4107-BADA-1D37080A430E}"/>
          </ac:spMkLst>
        </pc:spChg>
      </pc:sldChg>
      <pc:sldChg chg="addSp delSp modSp add">
        <pc:chgData name="richard vidal" userId="13c4c14fef6239e3" providerId="LiveId" clId="{2C5D7917-B0D8-46ED-A865-64980554E97C}" dt="2019-06-17T14:24:56.487" v="252" actId="20577"/>
        <pc:sldMkLst>
          <pc:docMk/>
          <pc:sldMk cId="2030538070" sldId="325"/>
        </pc:sldMkLst>
        <pc:spChg chg="mod">
          <ac:chgData name="richard vidal" userId="13c4c14fef6239e3" providerId="LiveId" clId="{2C5D7917-B0D8-46ED-A865-64980554E97C}" dt="2019-06-17T14:24:56.487" v="252" actId="20577"/>
          <ac:spMkLst>
            <pc:docMk/>
            <pc:sldMk cId="2030538070" sldId="325"/>
            <ac:spMk id="2" creationId="{EF0C2F2A-6876-4258-B4BE-A4597CB48269}"/>
          </ac:spMkLst>
        </pc:spChg>
        <pc:spChg chg="del">
          <ac:chgData name="richard vidal" userId="13c4c14fef6239e3" providerId="LiveId" clId="{2C5D7917-B0D8-46ED-A865-64980554E97C}" dt="2019-06-17T14:24:47.808" v="238"/>
          <ac:spMkLst>
            <pc:docMk/>
            <pc:sldMk cId="2030538070" sldId="325"/>
            <ac:spMk id="3" creationId="{DB8806F4-05EE-4615-8FB4-C168047B7EBB}"/>
          </ac:spMkLst>
        </pc:spChg>
        <pc:picChg chg="add mod">
          <ac:chgData name="richard vidal" userId="13c4c14fef6239e3" providerId="LiveId" clId="{2C5D7917-B0D8-46ED-A865-64980554E97C}" dt="2019-06-17T14:24:52.459" v="241" actId="1076"/>
          <ac:picMkLst>
            <pc:docMk/>
            <pc:sldMk cId="2030538070" sldId="325"/>
            <ac:picMk id="5" creationId="{32C9DFBA-4230-4CA1-A6A8-0BE79B00E7C2}"/>
          </ac:picMkLst>
        </pc:picChg>
      </pc:sldChg>
      <pc:sldChg chg="addSp delSp modSp add">
        <pc:chgData name="richard vidal" userId="13c4c14fef6239e3" providerId="LiveId" clId="{2C5D7917-B0D8-46ED-A865-64980554E97C}" dt="2019-06-17T14:23:57.240" v="215" actId="1076"/>
        <pc:sldMkLst>
          <pc:docMk/>
          <pc:sldMk cId="406030672" sldId="326"/>
        </pc:sldMkLst>
        <pc:spChg chg="mod">
          <ac:chgData name="richard vidal" userId="13c4c14fef6239e3" providerId="LiveId" clId="{2C5D7917-B0D8-46ED-A865-64980554E97C}" dt="2019-06-17T14:23:49.911" v="212" actId="20577"/>
          <ac:spMkLst>
            <pc:docMk/>
            <pc:sldMk cId="406030672" sldId="326"/>
            <ac:spMk id="2" creationId="{D51E22BB-D256-4241-BCDB-560B5ABF7D41}"/>
          </ac:spMkLst>
        </pc:spChg>
        <pc:spChg chg="del">
          <ac:chgData name="richard vidal" userId="13c4c14fef6239e3" providerId="LiveId" clId="{2C5D7917-B0D8-46ED-A865-64980554E97C}" dt="2019-06-17T14:23:52.053" v="213"/>
          <ac:spMkLst>
            <pc:docMk/>
            <pc:sldMk cId="406030672" sldId="326"/>
            <ac:spMk id="3" creationId="{A338983D-4236-4E38-8716-EE95D26CCE57}"/>
          </ac:spMkLst>
        </pc:spChg>
        <pc:picChg chg="add mod">
          <ac:chgData name="richard vidal" userId="13c4c14fef6239e3" providerId="LiveId" clId="{2C5D7917-B0D8-46ED-A865-64980554E97C}" dt="2019-06-17T14:23:57.240" v="215" actId="1076"/>
          <ac:picMkLst>
            <pc:docMk/>
            <pc:sldMk cId="406030672" sldId="326"/>
            <ac:picMk id="5" creationId="{00CB1676-B802-436A-9E5A-F2BDADA2C1D0}"/>
          </ac:picMkLst>
        </pc:picChg>
      </pc:sldChg>
      <pc:sldChg chg="addSp delSp modSp add">
        <pc:chgData name="richard vidal" userId="13c4c14fef6239e3" providerId="LiveId" clId="{2C5D7917-B0D8-46ED-A865-64980554E97C}" dt="2019-06-17T14:24:17.450" v="237"/>
        <pc:sldMkLst>
          <pc:docMk/>
          <pc:sldMk cId="1967140512" sldId="327"/>
        </pc:sldMkLst>
        <pc:spChg chg="mod">
          <ac:chgData name="richard vidal" userId="13c4c14fef6239e3" providerId="LiveId" clId="{2C5D7917-B0D8-46ED-A865-64980554E97C}" dt="2019-06-17T14:24:05.366" v="236" actId="20577"/>
          <ac:spMkLst>
            <pc:docMk/>
            <pc:sldMk cId="1967140512" sldId="327"/>
            <ac:spMk id="2" creationId="{74525903-C524-4C10-9B97-EE626F0F73DC}"/>
          </ac:spMkLst>
        </pc:spChg>
        <pc:spChg chg="del">
          <ac:chgData name="richard vidal" userId="13c4c14fef6239e3" providerId="LiveId" clId="{2C5D7917-B0D8-46ED-A865-64980554E97C}" dt="2019-06-17T14:24:17.450" v="237"/>
          <ac:spMkLst>
            <pc:docMk/>
            <pc:sldMk cId="1967140512" sldId="327"/>
            <ac:spMk id="3" creationId="{DBDB1C20-4AB5-4E8A-A614-AFAA9A00A3E8}"/>
          </ac:spMkLst>
        </pc:spChg>
        <pc:picChg chg="add mod">
          <ac:chgData name="richard vidal" userId="13c4c14fef6239e3" providerId="LiveId" clId="{2C5D7917-B0D8-46ED-A865-64980554E97C}" dt="2019-06-17T14:24:17.450" v="237"/>
          <ac:picMkLst>
            <pc:docMk/>
            <pc:sldMk cId="1967140512" sldId="327"/>
            <ac:picMk id="5" creationId="{FF6F1646-E33B-4CA9-BE02-9AA4BAB85AA7}"/>
          </ac:picMkLst>
        </pc:picChg>
      </pc:sldChg>
      <pc:sldChg chg="add del">
        <pc:chgData name="richard vidal" userId="13c4c14fef6239e3" providerId="LiveId" clId="{2C5D7917-B0D8-46ED-A865-64980554E97C}" dt="2019-06-17T14:27:31.053" v="265" actId="2696"/>
        <pc:sldMkLst>
          <pc:docMk/>
          <pc:sldMk cId="479109274" sldId="328"/>
        </pc:sldMkLst>
      </pc:sldChg>
      <pc:sldChg chg="addSp delSp modSp add">
        <pc:chgData name="richard vidal" userId="13c4c14fef6239e3" providerId="LiveId" clId="{2C5D7917-B0D8-46ED-A865-64980554E97C}" dt="2019-06-17T14:25:30.181" v="260"/>
        <pc:sldMkLst>
          <pc:docMk/>
          <pc:sldMk cId="3147820237" sldId="329"/>
        </pc:sldMkLst>
        <pc:spChg chg="del">
          <ac:chgData name="richard vidal" userId="13c4c14fef6239e3" providerId="LiveId" clId="{2C5D7917-B0D8-46ED-A865-64980554E97C}" dt="2019-06-17T14:25:30.181" v="260"/>
          <ac:spMkLst>
            <pc:docMk/>
            <pc:sldMk cId="3147820237" sldId="329"/>
            <ac:spMk id="3" creationId="{9C3845A7-8FB4-4C9B-842C-64D27EEBA7FA}"/>
          </ac:spMkLst>
        </pc:spChg>
        <pc:picChg chg="add mod">
          <ac:chgData name="richard vidal" userId="13c4c14fef6239e3" providerId="LiveId" clId="{2C5D7917-B0D8-46ED-A865-64980554E97C}" dt="2019-06-17T14:25:30.181" v="260"/>
          <ac:picMkLst>
            <pc:docMk/>
            <pc:sldMk cId="3147820237" sldId="329"/>
            <ac:picMk id="5" creationId="{ABEC40B5-26E3-404C-9887-934FEA48F819}"/>
          </ac:picMkLst>
        </pc:picChg>
      </pc:sldChg>
      <pc:sldChg chg="modSp add">
        <pc:chgData name="richard vidal" userId="13c4c14fef6239e3" providerId="LiveId" clId="{2C5D7917-B0D8-46ED-A865-64980554E97C}" dt="2019-06-17T14:26:24.680" v="263" actId="20577"/>
        <pc:sldMkLst>
          <pc:docMk/>
          <pc:sldMk cId="1673592551" sldId="330"/>
        </pc:sldMkLst>
        <pc:spChg chg="mod">
          <ac:chgData name="richard vidal" userId="13c4c14fef6239e3" providerId="LiveId" clId="{2C5D7917-B0D8-46ED-A865-64980554E97C}" dt="2019-06-17T14:26:24.680" v="263" actId="20577"/>
          <ac:spMkLst>
            <pc:docMk/>
            <pc:sldMk cId="1673592551" sldId="330"/>
            <ac:spMk id="3" creationId="{40C21061-EC70-4DF7-B1F5-626B11DCCA5A}"/>
          </ac:spMkLst>
        </pc:spChg>
      </pc:sldChg>
      <pc:sldChg chg="add">
        <pc:chgData name="richard vidal" userId="13c4c14fef6239e3" providerId="LiveId" clId="{2C5D7917-B0D8-46ED-A865-64980554E97C}" dt="2019-06-17T14:27:29.089" v="264"/>
        <pc:sldMkLst>
          <pc:docMk/>
          <pc:sldMk cId="4217004168" sldId="331"/>
        </pc:sldMkLst>
      </pc:sldChg>
      <pc:sldChg chg="modSp add">
        <pc:chgData name="richard vidal" userId="13c4c14fef6239e3" providerId="LiveId" clId="{2C5D7917-B0D8-46ED-A865-64980554E97C}" dt="2019-06-17T14:28:23.190" v="383" actId="20577"/>
        <pc:sldMkLst>
          <pc:docMk/>
          <pc:sldMk cId="1130345490" sldId="332"/>
        </pc:sldMkLst>
        <pc:spChg chg="mod">
          <ac:chgData name="richard vidal" userId="13c4c14fef6239e3" providerId="LiveId" clId="{2C5D7917-B0D8-46ED-A865-64980554E97C}" dt="2019-06-17T14:28:23.190" v="383" actId="20577"/>
          <ac:spMkLst>
            <pc:docMk/>
            <pc:sldMk cId="1130345490" sldId="332"/>
            <ac:spMk id="3" creationId="{4F2D0F4C-2842-4907-8DB0-048413A1AF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1E6FE-8BAD-481E-82FA-3B44A41A75FD}" type="datetimeFigureOut">
              <a:rPr lang="fr-FR" smtClean="0"/>
              <a:t>17/06/2019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821BE-964D-4037-B7F5-BCE343D70112}" type="slidenum">
              <a:rPr lang="fr-FR" smtClean="0"/>
              <a:t>‹N°›</a:t>
            </a:fld>
            <a:endParaRPr lang="fr-FR"/>
          </a:p>
        </p:txBody>
      </p:sp>
    </p:spTree>
    <p:extLst>
      <p:ext uri="{BB962C8B-B14F-4D97-AF65-F5344CB8AC3E}">
        <p14:creationId xmlns:p14="http://schemas.microsoft.com/office/powerpoint/2010/main" val="7609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15CF1CE-F5C9-45AE-9398-C581ECBE96DD}"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07A0619-1B90-4E08-B782-FA2C51D0805C}"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BD4E2D-C973-430C-B9B8-B9B8849586FF}"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EFE069E-38B4-43AC-862E-B68E8821FD54}"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9A72E1-01AE-4C77-BBF4-56D068789181}"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2BDAE5-E991-4EA9-9B34-2CC2485D34A1}"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59EB17-192F-466C-8895-AD6A93F77E65}" type="datetime1">
              <a:rPr lang="fr-FR" smtClean="0"/>
              <a:t>17/06/2019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8FCC80-B8C6-41B5-8B59-D370428BBA83}"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78B42A0A-A0DA-4967-BC37-7B9AE69C2990}" type="datetime1">
              <a:rPr lang="fr-FR" smtClean="0"/>
              <a:t>17/06/2019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E90EB-C742-4E14-80FD-094C4BDBD7A9}" type="datetime1">
              <a:rPr lang="fr-FR" smtClean="0"/>
              <a:t>17/06/2019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6217DF-6126-495A-81E6-4B4A251A810C}"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E456DA-CA74-4750-96C0-14B0751A6175}"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D98006-824F-4621-8296-FA03C4CA2D81}" type="datetime1">
              <a:rPr lang="fr-FR" smtClean="0"/>
              <a:t>17/06/2019</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8FCC80-B8C6-41B5-8B59-D370428BBA83}"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Alimentation</a:t>
            </a:r>
          </a:p>
        </p:txBody>
      </p:sp>
      <p:sp>
        <p:nvSpPr>
          <p:cNvPr id="3" name="Sous-titre 2"/>
          <p:cNvSpPr>
            <a:spLocks noGrp="1"/>
          </p:cNvSpPr>
          <p:nvPr>
            <p:ph type="subTitle"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9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864D0-B527-4FAA-A53A-7F3EA4525BCE}"/>
              </a:ext>
            </a:extLst>
          </p:cNvPr>
          <p:cNvSpPr>
            <a:spLocks noGrp="1"/>
          </p:cNvSpPr>
          <p:nvPr>
            <p:ph type="title"/>
          </p:nvPr>
        </p:nvSpPr>
        <p:spPr/>
        <p:txBody>
          <a:bodyPr/>
          <a:lstStyle/>
          <a:p>
            <a:r>
              <a:rPr lang="fr-FR" dirty="0"/>
              <a:t>La connectique</a:t>
            </a:r>
          </a:p>
        </p:txBody>
      </p:sp>
      <p:sp>
        <p:nvSpPr>
          <p:cNvPr id="3" name="Espace réservé du contenu 2">
            <a:extLst>
              <a:ext uri="{FF2B5EF4-FFF2-40B4-BE49-F238E27FC236}">
                <a16:creationId xmlns:a16="http://schemas.microsoft.com/office/drawing/2014/main" id="{6F830F34-59BC-4121-A3CB-E4B29CD26E0E}"/>
              </a:ext>
            </a:extLst>
          </p:cNvPr>
          <p:cNvSpPr>
            <a:spLocks noGrp="1"/>
          </p:cNvSpPr>
          <p:nvPr>
            <p:ph idx="1"/>
          </p:nvPr>
        </p:nvSpPr>
        <p:spPr/>
        <p:txBody>
          <a:bodyPr>
            <a:normAutofit lnSpcReduction="10000"/>
          </a:bodyPr>
          <a:lstStyle/>
          <a:p>
            <a:r>
              <a:rPr lang="fr-FR" dirty="0"/>
              <a:t>Selon le modèle d’alimentation, le nombre et le type de connecteurs présents ne sont pas toujours les mêmes.</a:t>
            </a:r>
          </a:p>
          <a:p>
            <a:endParaRPr lang="fr-FR" dirty="0"/>
          </a:p>
          <a:p>
            <a:r>
              <a:rPr lang="fr-FR" dirty="0"/>
              <a:t>Une alimentation actuelle au format ATX possède généralement en standard :</a:t>
            </a:r>
          </a:p>
          <a:p>
            <a:pPr>
              <a:buFont typeface="Wingdings" panose="05000000000000000000" pitchFamily="2" charset="2"/>
              <a:buChar char="Ø"/>
            </a:pPr>
            <a:r>
              <a:rPr lang="fr-FR" dirty="0"/>
              <a:t>un ou des connecteurs pour alimenter la carte mère avec 20 ou 24 broches parfois associées à un connecteur 4 ou 8 broches. Car selon les cartes mères, on peut avoir besoin d’un branchement sur :</a:t>
            </a:r>
          </a:p>
          <a:p>
            <a:pPr lvl="1">
              <a:buFont typeface="Wingdings" panose="05000000000000000000" pitchFamily="2" charset="2"/>
              <a:buChar char="Ø"/>
            </a:pPr>
            <a:r>
              <a:rPr lang="fr-FR" dirty="0"/>
              <a:t>20 broches</a:t>
            </a:r>
          </a:p>
          <a:p>
            <a:pPr lvl="1">
              <a:buFont typeface="Wingdings" panose="05000000000000000000" pitchFamily="2" charset="2"/>
              <a:buChar char="Ø"/>
            </a:pPr>
            <a:r>
              <a:rPr lang="fr-FR" dirty="0"/>
              <a:t>20 +4 broches</a:t>
            </a:r>
          </a:p>
          <a:p>
            <a:pPr lvl="1">
              <a:buFont typeface="Wingdings" panose="05000000000000000000" pitchFamily="2" charset="2"/>
              <a:buChar char="Ø"/>
            </a:pPr>
            <a:r>
              <a:rPr lang="fr-FR" dirty="0"/>
              <a:t>24 +4 broches</a:t>
            </a:r>
          </a:p>
          <a:p>
            <a:pPr lvl="1">
              <a:buFont typeface="Wingdings" panose="05000000000000000000" pitchFamily="2" charset="2"/>
              <a:buChar char="Ø"/>
            </a:pPr>
            <a:r>
              <a:rPr lang="fr-FR" dirty="0"/>
              <a:t>24 +8 broches.</a:t>
            </a:r>
          </a:p>
          <a:p>
            <a:endParaRPr lang="fr-FR" dirty="0"/>
          </a:p>
          <a:p>
            <a:endParaRPr lang="fr-FR" dirty="0"/>
          </a:p>
        </p:txBody>
      </p:sp>
      <p:sp>
        <p:nvSpPr>
          <p:cNvPr id="4" name="Espace réservé du numéro de diapositive 3">
            <a:extLst>
              <a:ext uri="{FF2B5EF4-FFF2-40B4-BE49-F238E27FC236}">
                <a16:creationId xmlns:a16="http://schemas.microsoft.com/office/drawing/2014/main" id="{1B2E39C4-540F-4F3B-9B99-5F95BAA5BD12}"/>
              </a:ext>
            </a:extLst>
          </p:cNvPr>
          <p:cNvSpPr>
            <a:spLocks noGrp="1"/>
          </p:cNvSpPr>
          <p:nvPr>
            <p:ph type="sldNum" sz="quarter" idx="12"/>
          </p:nvPr>
        </p:nvSpPr>
        <p:spPr/>
        <p:txBody>
          <a:bodyPr/>
          <a:lstStyle/>
          <a:p>
            <a:fld id="{3D8FCC80-B8C6-41B5-8B59-D370428BBA83}" type="slidenum">
              <a:rPr lang="fr-FR" smtClean="0"/>
              <a:t>10</a:t>
            </a:fld>
            <a:endParaRPr lang="fr-FR"/>
          </a:p>
        </p:txBody>
      </p:sp>
    </p:spTree>
    <p:extLst>
      <p:ext uri="{BB962C8B-B14F-4D97-AF65-F5344CB8AC3E}">
        <p14:creationId xmlns:p14="http://schemas.microsoft.com/office/powerpoint/2010/main" val="175398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BF73B0-AEDE-41DD-95A4-66214DE8169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3B6D2071-30D8-40ED-8AB2-3C9802645F36}"/>
              </a:ext>
            </a:extLst>
          </p:cNvPr>
          <p:cNvPicPr>
            <a:picLocks noGrp="1" noChangeAspect="1"/>
          </p:cNvPicPr>
          <p:nvPr>
            <p:ph idx="1"/>
          </p:nvPr>
        </p:nvPicPr>
        <p:blipFill>
          <a:blip r:embed="rId2"/>
          <a:stretch>
            <a:fillRect/>
          </a:stretch>
        </p:blipFill>
        <p:spPr>
          <a:xfrm>
            <a:off x="642937" y="3319462"/>
            <a:ext cx="7858125" cy="1438275"/>
          </a:xfrm>
          <a:prstGeom prst="rect">
            <a:avLst/>
          </a:prstGeom>
        </p:spPr>
      </p:pic>
      <p:sp>
        <p:nvSpPr>
          <p:cNvPr id="4" name="Espace réservé du numéro de diapositive 3">
            <a:extLst>
              <a:ext uri="{FF2B5EF4-FFF2-40B4-BE49-F238E27FC236}">
                <a16:creationId xmlns:a16="http://schemas.microsoft.com/office/drawing/2014/main" id="{9C735900-D67F-425D-BDF9-DD527038413A}"/>
              </a:ext>
            </a:extLst>
          </p:cNvPr>
          <p:cNvSpPr>
            <a:spLocks noGrp="1"/>
          </p:cNvSpPr>
          <p:nvPr>
            <p:ph type="sldNum" sz="quarter" idx="12"/>
          </p:nvPr>
        </p:nvSpPr>
        <p:spPr/>
        <p:txBody>
          <a:bodyPr/>
          <a:lstStyle/>
          <a:p>
            <a:fld id="{3D8FCC80-B8C6-41B5-8B59-D370428BBA83}" type="slidenum">
              <a:rPr lang="fr-FR" smtClean="0"/>
              <a:t>11</a:t>
            </a:fld>
            <a:endParaRPr lang="fr-FR"/>
          </a:p>
        </p:txBody>
      </p:sp>
    </p:spTree>
    <p:extLst>
      <p:ext uri="{BB962C8B-B14F-4D97-AF65-F5344CB8AC3E}">
        <p14:creationId xmlns:p14="http://schemas.microsoft.com/office/powerpoint/2010/main" val="124380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074A7-0B1C-48D7-ADCB-6A6F4C32C7A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02B9C81-57AF-412F-AA1D-A879421F25A1}"/>
              </a:ext>
            </a:extLst>
          </p:cNvPr>
          <p:cNvSpPr>
            <a:spLocks noGrp="1"/>
          </p:cNvSpPr>
          <p:nvPr>
            <p:ph idx="1"/>
          </p:nvPr>
        </p:nvSpPr>
        <p:spPr/>
        <p:txBody>
          <a:bodyPr/>
          <a:lstStyle/>
          <a:p>
            <a:pPr>
              <a:buFont typeface="Wingdings" panose="05000000000000000000" pitchFamily="2" charset="2"/>
              <a:buChar char="Ø"/>
            </a:pPr>
            <a:r>
              <a:rPr lang="fr-FR" dirty="0"/>
              <a:t>Un ou deux connecteurs pour bus PCI Express 6 broches (alimentation des cartes graphiques de dernière génération).</a:t>
            </a:r>
          </a:p>
          <a:p>
            <a:pPr>
              <a:buFont typeface="Wingdings" panose="05000000000000000000" pitchFamily="2" charset="2"/>
              <a:buChar char="Ø"/>
            </a:pPr>
            <a:r>
              <a:rPr lang="fr-FR" dirty="0"/>
              <a:t>Un ou deux connecteurs 4 broches pour périphériques 3 pouces 1/2 (lecteur de disquettes).</a:t>
            </a:r>
          </a:p>
          <a:p>
            <a:pPr>
              <a:buFont typeface="Wingdings" panose="05000000000000000000" pitchFamily="2" charset="2"/>
              <a:buChar char="Ø"/>
            </a:pPr>
            <a:r>
              <a:rPr lang="fr-FR" dirty="0"/>
              <a:t>Au moins quatre connecteurs 4 broches </a:t>
            </a:r>
            <a:r>
              <a:rPr lang="fr-FR" dirty="0" err="1"/>
              <a:t>Molex</a:t>
            </a:r>
            <a:r>
              <a:rPr lang="fr-FR" dirty="0"/>
              <a:t> pour les périphériques au format 5 pouces 1/4 (Lecteur/graveur, disque dur au format ATA). (Des adaptateurs existent pour convertir des connecteurs </a:t>
            </a:r>
            <a:r>
              <a:rPr lang="fr-FR" dirty="0" err="1"/>
              <a:t>Molex</a:t>
            </a:r>
            <a:r>
              <a:rPr lang="fr-FR" dirty="0"/>
              <a:t> 4 broches en SATA)</a:t>
            </a:r>
          </a:p>
          <a:p>
            <a:pPr>
              <a:buFont typeface="Wingdings" panose="05000000000000000000" pitchFamily="2" charset="2"/>
              <a:buChar char="Ø"/>
            </a:pPr>
            <a:r>
              <a:rPr lang="fr-FR" dirty="0"/>
              <a:t>Au moins deux connecteurs SATA (lecteur/graveur, disque dur SATA).</a:t>
            </a:r>
          </a:p>
          <a:p>
            <a:endParaRPr lang="fr-FR" dirty="0"/>
          </a:p>
          <a:p>
            <a:endParaRPr lang="fr-FR" dirty="0"/>
          </a:p>
        </p:txBody>
      </p:sp>
      <p:sp>
        <p:nvSpPr>
          <p:cNvPr id="4" name="Espace réservé du numéro de diapositive 3">
            <a:extLst>
              <a:ext uri="{FF2B5EF4-FFF2-40B4-BE49-F238E27FC236}">
                <a16:creationId xmlns:a16="http://schemas.microsoft.com/office/drawing/2014/main" id="{714279EF-A2C8-4B0E-B972-E5463086C8DD}"/>
              </a:ext>
            </a:extLst>
          </p:cNvPr>
          <p:cNvSpPr>
            <a:spLocks noGrp="1"/>
          </p:cNvSpPr>
          <p:nvPr>
            <p:ph type="sldNum" sz="quarter" idx="12"/>
          </p:nvPr>
        </p:nvSpPr>
        <p:spPr/>
        <p:txBody>
          <a:bodyPr/>
          <a:lstStyle/>
          <a:p>
            <a:fld id="{3D8FCC80-B8C6-41B5-8B59-D370428BBA83}" type="slidenum">
              <a:rPr lang="fr-FR" smtClean="0"/>
              <a:t>12</a:t>
            </a:fld>
            <a:endParaRPr lang="fr-FR"/>
          </a:p>
        </p:txBody>
      </p:sp>
    </p:spTree>
    <p:extLst>
      <p:ext uri="{BB962C8B-B14F-4D97-AF65-F5344CB8AC3E}">
        <p14:creationId xmlns:p14="http://schemas.microsoft.com/office/powerpoint/2010/main" val="173540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3850E6-2AA9-49C7-BCE6-F794AE4423A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9B78B04-BF2C-4E2F-BBF2-62BA5D23DE9C}"/>
              </a:ext>
            </a:extLst>
          </p:cNvPr>
          <p:cNvSpPr>
            <a:spLocks noGrp="1"/>
          </p:cNvSpPr>
          <p:nvPr>
            <p:ph idx="1"/>
          </p:nvPr>
        </p:nvSpPr>
        <p:spPr/>
        <p:txBody>
          <a:bodyPr/>
          <a:lstStyle/>
          <a:p>
            <a:r>
              <a:rPr lang="fr-FR" dirty="0"/>
              <a:t>Assurez-vous que les différents types de connecteurs présents sur l’alimentation sont bien compatibles avec votre carte mère et les différents composants de votre PC. Même s’il existe des rallonges et des dédoubleurs vendus dans le commerce, vérifiez la bonne longueur des câbles et plus particulièrement dans le cas d’un boîtier grande tour. Vérifiez de même que votre alimentation est dotée du bon nombre de connecteurs pour brancher tous vous composants internes.</a:t>
            </a:r>
          </a:p>
          <a:p>
            <a:endParaRPr lang="fr-FR" dirty="0"/>
          </a:p>
          <a:p>
            <a:r>
              <a:rPr lang="fr-FR" dirty="0"/>
              <a:t>En général, plus une alimentation est puissante, plus le nombre de connecteurs fournis est important.</a:t>
            </a:r>
          </a:p>
        </p:txBody>
      </p:sp>
      <p:sp>
        <p:nvSpPr>
          <p:cNvPr id="4" name="Espace réservé du numéro de diapositive 3">
            <a:extLst>
              <a:ext uri="{FF2B5EF4-FFF2-40B4-BE49-F238E27FC236}">
                <a16:creationId xmlns:a16="http://schemas.microsoft.com/office/drawing/2014/main" id="{18F15026-B668-48FB-BFAA-1CDFEB0DC764}"/>
              </a:ext>
            </a:extLst>
          </p:cNvPr>
          <p:cNvSpPr>
            <a:spLocks noGrp="1"/>
          </p:cNvSpPr>
          <p:nvPr>
            <p:ph type="sldNum" sz="quarter" idx="12"/>
          </p:nvPr>
        </p:nvSpPr>
        <p:spPr/>
        <p:txBody>
          <a:bodyPr/>
          <a:lstStyle/>
          <a:p>
            <a:fld id="{3D8FCC80-B8C6-41B5-8B59-D370428BBA83}" type="slidenum">
              <a:rPr lang="fr-FR" smtClean="0"/>
              <a:t>13</a:t>
            </a:fld>
            <a:endParaRPr lang="fr-FR"/>
          </a:p>
        </p:txBody>
      </p:sp>
    </p:spTree>
    <p:extLst>
      <p:ext uri="{BB962C8B-B14F-4D97-AF65-F5344CB8AC3E}">
        <p14:creationId xmlns:p14="http://schemas.microsoft.com/office/powerpoint/2010/main" val="363640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F549C3-C6F6-4BC2-A71F-B423A3AE7D1B}"/>
              </a:ext>
            </a:extLst>
          </p:cNvPr>
          <p:cNvSpPr>
            <a:spLocks noGrp="1"/>
          </p:cNvSpPr>
          <p:nvPr>
            <p:ph type="title"/>
          </p:nvPr>
        </p:nvSpPr>
        <p:spPr/>
        <p:txBody>
          <a:bodyPr/>
          <a:lstStyle/>
          <a:p>
            <a:r>
              <a:rPr lang="fr-FR" dirty="0"/>
              <a:t>La connectique modulaire</a:t>
            </a:r>
          </a:p>
        </p:txBody>
      </p:sp>
      <p:sp>
        <p:nvSpPr>
          <p:cNvPr id="3" name="Espace réservé du contenu 2">
            <a:extLst>
              <a:ext uri="{FF2B5EF4-FFF2-40B4-BE49-F238E27FC236}">
                <a16:creationId xmlns:a16="http://schemas.microsoft.com/office/drawing/2014/main" id="{D1005E50-8C9C-4940-9D69-25CDC7A54F9E}"/>
              </a:ext>
            </a:extLst>
          </p:cNvPr>
          <p:cNvSpPr>
            <a:spLocks noGrp="1"/>
          </p:cNvSpPr>
          <p:nvPr>
            <p:ph idx="1"/>
          </p:nvPr>
        </p:nvSpPr>
        <p:spPr/>
        <p:txBody>
          <a:bodyPr/>
          <a:lstStyle/>
          <a:p>
            <a:r>
              <a:rPr lang="fr-FR" dirty="0"/>
              <a:t>Certains blocs d’alimentation haut de gamme sont équipés d’un câblage modulaire. </a:t>
            </a:r>
          </a:p>
          <a:p>
            <a:r>
              <a:rPr lang="fr-FR" dirty="0"/>
              <a:t>Les câbles sont alors enfichables directement sur le boîtier d’alimentation. </a:t>
            </a:r>
          </a:p>
          <a:p>
            <a:r>
              <a:rPr lang="fr-FR" dirty="0"/>
              <a:t>Ce système permet de n’avoir que les câbles d’alimentation indispensables, et du coup favorise une meilleure circulation de l’air dans le boîtier moins encombré. </a:t>
            </a:r>
          </a:p>
          <a:p>
            <a:r>
              <a:rPr lang="fr-FR" dirty="0"/>
              <a:t>La circulation d’air est réduite par l’encombrante pieuvre de câbles d’une alimentation standard.</a:t>
            </a:r>
          </a:p>
        </p:txBody>
      </p:sp>
      <p:sp>
        <p:nvSpPr>
          <p:cNvPr id="4" name="Espace réservé du numéro de diapositive 3">
            <a:extLst>
              <a:ext uri="{FF2B5EF4-FFF2-40B4-BE49-F238E27FC236}">
                <a16:creationId xmlns:a16="http://schemas.microsoft.com/office/drawing/2014/main" id="{58E1EDA4-229F-41D3-A54B-3D6E0F7B96DC}"/>
              </a:ext>
            </a:extLst>
          </p:cNvPr>
          <p:cNvSpPr>
            <a:spLocks noGrp="1"/>
          </p:cNvSpPr>
          <p:nvPr>
            <p:ph type="sldNum" sz="quarter" idx="12"/>
          </p:nvPr>
        </p:nvSpPr>
        <p:spPr/>
        <p:txBody>
          <a:bodyPr/>
          <a:lstStyle/>
          <a:p>
            <a:fld id="{3D8FCC80-B8C6-41B5-8B59-D370428BBA83}" type="slidenum">
              <a:rPr lang="fr-FR" smtClean="0"/>
              <a:t>14</a:t>
            </a:fld>
            <a:endParaRPr lang="fr-FR"/>
          </a:p>
        </p:txBody>
      </p:sp>
    </p:spTree>
    <p:extLst>
      <p:ext uri="{BB962C8B-B14F-4D97-AF65-F5344CB8AC3E}">
        <p14:creationId xmlns:p14="http://schemas.microsoft.com/office/powerpoint/2010/main" val="173620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1009C2-A357-4746-BD59-6F4ED0C6CA7C}"/>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40CB425-83AF-4D81-85AD-EADF83D776EC}"/>
              </a:ext>
            </a:extLst>
          </p:cNvPr>
          <p:cNvPicPr>
            <a:picLocks noGrp="1" noChangeAspect="1"/>
          </p:cNvPicPr>
          <p:nvPr>
            <p:ph idx="1"/>
          </p:nvPr>
        </p:nvPicPr>
        <p:blipFill>
          <a:blip r:embed="rId2"/>
          <a:stretch>
            <a:fillRect/>
          </a:stretch>
        </p:blipFill>
        <p:spPr>
          <a:xfrm>
            <a:off x="4139952" y="1755651"/>
            <a:ext cx="4229100" cy="2914650"/>
          </a:xfrm>
          <a:prstGeom prst="rect">
            <a:avLst/>
          </a:prstGeom>
        </p:spPr>
      </p:pic>
      <p:sp>
        <p:nvSpPr>
          <p:cNvPr id="4" name="Espace réservé du numéro de diapositive 3">
            <a:extLst>
              <a:ext uri="{FF2B5EF4-FFF2-40B4-BE49-F238E27FC236}">
                <a16:creationId xmlns:a16="http://schemas.microsoft.com/office/drawing/2014/main" id="{1DC74F94-39F8-4CA6-A469-07C16345548F}"/>
              </a:ext>
            </a:extLst>
          </p:cNvPr>
          <p:cNvSpPr>
            <a:spLocks noGrp="1"/>
          </p:cNvSpPr>
          <p:nvPr>
            <p:ph type="sldNum" sz="quarter" idx="12"/>
          </p:nvPr>
        </p:nvSpPr>
        <p:spPr/>
        <p:txBody>
          <a:bodyPr/>
          <a:lstStyle/>
          <a:p>
            <a:fld id="{3D8FCC80-B8C6-41B5-8B59-D370428BBA83}" type="slidenum">
              <a:rPr lang="fr-FR" smtClean="0"/>
              <a:t>15</a:t>
            </a:fld>
            <a:endParaRPr lang="fr-FR"/>
          </a:p>
        </p:txBody>
      </p:sp>
      <p:pic>
        <p:nvPicPr>
          <p:cNvPr id="6" name="Image 5">
            <a:extLst>
              <a:ext uri="{FF2B5EF4-FFF2-40B4-BE49-F238E27FC236}">
                <a16:creationId xmlns:a16="http://schemas.microsoft.com/office/drawing/2014/main" id="{03FF7023-5710-4689-85F3-17AEAECC0FD9}"/>
              </a:ext>
            </a:extLst>
          </p:cNvPr>
          <p:cNvPicPr>
            <a:picLocks noChangeAspect="1"/>
          </p:cNvPicPr>
          <p:nvPr/>
        </p:nvPicPr>
        <p:blipFill>
          <a:blip r:embed="rId3"/>
          <a:stretch>
            <a:fillRect/>
          </a:stretch>
        </p:blipFill>
        <p:spPr>
          <a:xfrm>
            <a:off x="611560" y="3212976"/>
            <a:ext cx="3278680" cy="1890410"/>
          </a:xfrm>
          <a:prstGeom prst="rect">
            <a:avLst/>
          </a:prstGeom>
        </p:spPr>
      </p:pic>
    </p:spTree>
    <p:extLst>
      <p:ext uri="{BB962C8B-B14F-4D97-AF65-F5344CB8AC3E}">
        <p14:creationId xmlns:p14="http://schemas.microsoft.com/office/powerpoint/2010/main" val="31510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E0F34-F42E-4F47-89F0-119EEB19D766}"/>
              </a:ext>
            </a:extLst>
          </p:cNvPr>
          <p:cNvSpPr>
            <a:spLocks noGrp="1"/>
          </p:cNvSpPr>
          <p:nvPr>
            <p:ph type="title"/>
          </p:nvPr>
        </p:nvSpPr>
        <p:spPr/>
        <p:txBody>
          <a:bodyPr/>
          <a:lstStyle/>
          <a:p>
            <a:r>
              <a:rPr lang="fr-FR" dirty="0"/>
              <a:t>La tension</a:t>
            </a:r>
          </a:p>
        </p:txBody>
      </p:sp>
      <p:sp>
        <p:nvSpPr>
          <p:cNvPr id="3" name="Espace réservé du contenu 2">
            <a:extLst>
              <a:ext uri="{FF2B5EF4-FFF2-40B4-BE49-F238E27FC236}">
                <a16:creationId xmlns:a16="http://schemas.microsoft.com/office/drawing/2014/main" id="{23D9486C-46D3-4E42-9C54-CD3646953991}"/>
              </a:ext>
            </a:extLst>
          </p:cNvPr>
          <p:cNvSpPr>
            <a:spLocks noGrp="1"/>
          </p:cNvSpPr>
          <p:nvPr>
            <p:ph idx="1"/>
          </p:nvPr>
        </p:nvSpPr>
        <p:spPr/>
        <p:txBody>
          <a:bodyPr/>
          <a:lstStyle/>
          <a:p>
            <a:r>
              <a:rPr lang="fr-FR" dirty="0"/>
              <a:t>Les blocs d’alimentation les plus courants délivrent à la carte mère et aux divers composants de l’ordinateur les tensions en courant continu suivantes : +3,3 V, +5 V, +12 V, -12 V.</a:t>
            </a:r>
          </a:p>
          <a:p>
            <a:endParaRPr lang="fr-FR" dirty="0"/>
          </a:p>
          <a:p>
            <a:r>
              <a:rPr lang="fr-FR" dirty="0"/>
              <a:t>Des tensions plus basses sont fabriquées au niveau de la carte mère pour alimenter entre autres le processeur et les mémoires.</a:t>
            </a:r>
          </a:p>
        </p:txBody>
      </p:sp>
      <p:sp>
        <p:nvSpPr>
          <p:cNvPr id="4" name="Espace réservé du numéro de diapositive 3">
            <a:extLst>
              <a:ext uri="{FF2B5EF4-FFF2-40B4-BE49-F238E27FC236}">
                <a16:creationId xmlns:a16="http://schemas.microsoft.com/office/drawing/2014/main" id="{6E82D742-7EC4-485F-BC7D-82652329A73C}"/>
              </a:ext>
            </a:extLst>
          </p:cNvPr>
          <p:cNvSpPr>
            <a:spLocks noGrp="1"/>
          </p:cNvSpPr>
          <p:nvPr>
            <p:ph type="sldNum" sz="quarter" idx="12"/>
          </p:nvPr>
        </p:nvSpPr>
        <p:spPr/>
        <p:txBody>
          <a:bodyPr/>
          <a:lstStyle/>
          <a:p>
            <a:fld id="{3D8FCC80-B8C6-41B5-8B59-D370428BBA83}" type="slidenum">
              <a:rPr lang="fr-FR" smtClean="0"/>
              <a:t>16</a:t>
            </a:fld>
            <a:endParaRPr lang="fr-FR"/>
          </a:p>
        </p:txBody>
      </p:sp>
    </p:spTree>
    <p:extLst>
      <p:ext uri="{BB962C8B-B14F-4D97-AF65-F5344CB8AC3E}">
        <p14:creationId xmlns:p14="http://schemas.microsoft.com/office/powerpoint/2010/main" val="298267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64A74-F8C7-42A5-9327-C5EED33C3A5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DA3F112-323B-4B83-9B8D-2AC759DF8AD6}"/>
              </a:ext>
            </a:extLst>
          </p:cNvPr>
          <p:cNvSpPr>
            <a:spLocks noGrp="1"/>
          </p:cNvSpPr>
          <p:nvPr>
            <p:ph idx="1"/>
          </p:nvPr>
        </p:nvSpPr>
        <p:spPr/>
        <p:txBody>
          <a:bodyPr/>
          <a:lstStyle/>
          <a:p>
            <a:r>
              <a:rPr lang="fr-FR" dirty="0"/>
              <a:t>Les demandes en tension +12 V ont beaucoup augmenté avec la montée en puissance des cartes graphiques.</a:t>
            </a:r>
          </a:p>
          <a:p>
            <a:r>
              <a:rPr lang="fr-FR" dirty="0"/>
              <a:t>Nous avons désormais à l’intérieur de l’alimentation plusieurs sources de +12 V (de deux à quatre selon les modèles) appelées 12V1, 12V2, etc. </a:t>
            </a:r>
          </a:p>
          <a:p>
            <a:r>
              <a:rPr lang="fr-FR" dirty="0"/>
              <a:t>Ceci permet de mieux répartir l’intensité pour les composants gros consommateurs de +12 V. </a:t>
            </a:r>
          </a:p>
          <a:p>
            <a:r>
              <a:rPr lang="fr-FR" dirty="0"/>
              <a:t>Un autre avantage est que chacune des sources comporte sa propre protection (limitation en courant, protection contre les courts-circuits).</a:t>
            </a:r>
          </a:p>
        </p:txBody>
      </p:sp>
      <p:sp>
        <p:nvSpPr>
          <p:cNvPr id="4" name="Espace réservé du numéro de diapositive 3">
            <a:extLst>
              <a:ext uri="{FF2B5EF4-FFF2-40B4-BE49-F238E27FC236}">
                <a16:creationId xmlns:a16="http://schemas.microsoft.com/office/drawing/2014/main" id="{C3438A91-530D-4BB2-A6AC-2D3338F2D790}"/>
              </a:ext>
            </a:extLst>
          </p:cNvPr>
          <p:cNvSpPr>
            <a:spLocks noGrp="1"/>
          </p:cNvSpPr>
          <p:nvPr>
            <p:ph type="sldNum" sz="quarter" idx="12"/>
          </p:nvPr>
        </p:nvSpPr>
        <p:spPr/>
        <p:txBody>
          <a:bodyPr/>
          <a:lstStyle/>
          <a:p>
            <a:fld id="{3D8FCC80-B8C6-41B5-8B59-D370428BBA83}" type="slidenum">
              <a:rPr lang="fr-FR" smtClean="0"/>
              <a:t>17</a:t>
            </a:fld>
            <a:endParaRPr lang="fr-FR"/>
          </a:p>
        </p:txBody>
      </p:sp>
    </p:spTree>
    <p:extLst>
      <p:ext uri="{BB962C8B-B14F-4D97-AF65-F5344CB8AC3E}">
        <p14:creationId xmlns:p14="http://schemas.microsoft.com/office/powerpoint/2010/main" val="1302140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54C511-625B-4187-837B-08A005DEF325}"/>
              </a:ext>
            </a:extLst>
          </p:cNvPr>
          <p:cNvSpPr>
            <a:spLocks noGrp="1"/>
          </p:cNvSpPr>
          <p:nvPr>
            <p:ph type="title"/>
          </p:nvPr>
        </p:nvSpPr>
        <p:spPr/>
        <p:txBody>
          <a:bodyPr/>
          <a:lstStyle/>
          <a:p>
            <a:r>
              <a:rPr lang="fr-FR" dirty="0"/>
              <a:t>L’intensité</a:t>
            </a:r>
          </a:p>
        </p:txBody>
      </p:sp>
      <p:sp>
        <p:nvSpPr>
          <p:cNvPr id="3" name="Espace réservé du contenu 2">
            <a:extLst>
              <a:ext uri="{FF2B5EF4-FFF2-40B4-BE49-F238E27FC236}">
                <a16:creationId xmlns:a16="http://schemas.microsoft.com/office/drawing/2014/main" id="{46C766D9-7636-42E7-8916-EB2AC818CE2A}"/>
              </a:ext>
            </a:extLst>
          </p:cNvPr>
          <p:cNvSpPr>
            <a:spLocks noGrp="1"/>
          </p:cNvSpPr>
          <p:nvPr>
            <p:ph idx="1"/>
          </p:nvPr>
        </p:nvSpPr>
        <p:spPr/>
        <p:txBody>
          <a:bodyPr/>
          <a:lstStyle/>
          <a:p>
            <a:r>
              <a:rPr lang="fr-FR" dirty="0"/>
              <a:t>L’intensité est mesurée en ampères (A). </a:t>
            </a:r>
          </a:p>
          <a:p>
            <a:r>
              <a:rPr lang="fr-FR" dirty="0"/>
              <a:t>Elle mesure la quantité d’électricité (en coulombs) traversant un conducteur pendant un temps précis (en secondes). </a:t>
            </a:r>
          </a:p>
          <a:p>
            <a:r>
              <a:rPr lang="fr-FR" dirty="0"/>
              <a:t>Une alimentation ATX de 450 W peut fournir 14 A sur +12V1, en même temps que 16 A sur +12V2, 15 A sur le +5V, 22 A sur le +3,3 V, 0.3 A sur le -12 V et 2,5 A sur le -5 V.</a:t>
            </a:r>
          </a:p>
        </p:txBody>
      </p:sp>
      <p:sp>
        <p:nvSpPr>
          <p:cNvPr id="4" name="Espace réservé du numéro de diapositive 3">
            <a:extLst>
              <a:ext uri="{FF2B5EF4-FFF2-40B4-BE49-F238E27FC236}">
                <a16:creationId xmlns:a16="http://schemas.microsoft.com/office/drawing/2014/main" id="{10A90BA4-5B38-4559-BA88-F941663FAFE5}"/>
              </a:ext>
            </a:extLst>
          </p:cNvPr>
          <p:cNvSpPr>
            <a:spLocks noGrp="1"/>
          </p:cNvSpPr>
          <p:nvPr>
            <p:ph type="sldNum" sz="quarter" idx="12"/>
          </p:nvPr>
        </p:nvSpPr>
        <p:spPr/>
        <p:txBody>
          <a:bodyPr/>
          <a:lstStyle/>
          <a:p>
            <a:fld id="{3D8FCC80-B8C6-41B5-8B59-D370428BBA83}" type="slidenum">
              <a:rPr lang="fr-FR" smtClean="0"/>
              <a:t>18</a:t>
            </a:fld>
            <a:endParaRPr lang="fr-FR"/>
          </a:p>
        </p:txBody>
      </p:sp>
    </p:spTree>
    <p:extLst>
      <p:ext uri="{BB962C8B-B14F-4D97-AF65-F5344CB8AC3E}">
        <p14:creationId xmlns:p14="http://schemas.microsoft.com/office/powerpoint/2010/main" val="340193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B33BC2-2309-43D7-BC15-8866ABAF902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EC9FFDB-02DF-4BE8-B3E6-38A8C75574BE}"/>
              </a:ext>
            </a:extLst>
          </p:cNvPr>
          <p:cNvSpPr>
            <a:spLocks noGrp="1"/>
          </p:cNvSpPr>
          <p:nvPr>
            <p:ph idx="1"/>
          </p:nvPr>
        </p:nvSpPr>
        <p:spPr/>
        <p:txBody>
          <a:bodyPr/>
          <a:lstStyle/>
          <a:p>
            <a:r>
              <a:rPr lang="fr-FR" dirty="0"/>
              <a:t>L’intensité en courant nécessaire aux différents composants du PC est généralement indiquée sur leurs notices ou fiches techniques.</a:t>
            </a:r>
          </a:p>
          <a:p>
            <a:r>
              <a:rPr lang="fr-FR" dirty="0"/>
              <a:t>Les cartes graphiques les plus performantes sont très exigeantes en termes d’intensité en courant (jusqu’à une dizaine d’ampères).</a:t>
            </a:r>
          </a:p>
          <a:p>
            <a:r>
              <a:rPr lang="fr-FR" dirty="0"/>
              <a:t>Elles sont donc alimentées à l’aide d’un connecteur d’alimentation spécifique PCI Express fournissant du 12 V sous haut ampérage.</a:t>
            </a:r>
          </a:p>
          <a:p>
            <a:endParaRPr lang="fr-FR" dirty="0"/>
          </a:p>
          <a:p>
            <a:r>
              <a:rPr lang="fr-FR" dirty="0"/>
              <a:t>Les cartes graphiques les plus courantes n’ont pas besoin d’être alimentées via ce connecteur supplémentaire.</a:t>
            </a:r>
          </a:p>
        </p:txBody>
      </p:sp>
      <p:sp>
        <p:nvSpPr>
          <p:cNvPr id="4" name="Espace réservé du numéro de diapositive 3">
            <a:extLst>
              <a:ext uri="{FF2B5EF4-FFF2-40B4-BE49-F238E27FC236}">
                <a16:creationId xmlns:a16="http://schemas.microsoft.com/office/drawing/2014/main" id="{F063B25F-B1D4-4EAE-8EB8-30776E9C148D}"/>
              </a:ext>
            </a:extLst>
          </p:cNvPr>
          <p:cNvSpPr>
            <a:spLocks noGrp="1"/>
          </p:cNvSpPr>
          <p:nvPr>
            <p:ph type="sldNum" sz="quarter" idx="12"/>
          </p:nvPr>
        </p:nvSpPr>
        <p:spPr/>
        <p:txBody>
          <a:bodyPr/>
          <a:lstStyle/>
          <a:p>
            <a:fld id="{3D8FCC80-B8C6-41B5-8B59-D370428BBA83}" type="slidenum">
              <a:rPr lang="fr-FR" smtClean="0"/>
              <a:t>19</a:t>
            </a:fld>
            <a:endParaRPr lang="fr-FR"/>
          </a:p>
        </p:txBody>
      </p:sp>
    </p:spTree>
    <p:extLst>
      <p:ext uri="{BB962C8B-B14F-4D97-AF65-F5344CB8AC3E}">
        <p14:creationId xmlns:p14="http://schemas.microsoft.com/office/powerpoint/2010/main" val="223153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AE4AB-22F9-4A2D-A9BD-B5BCCFA52687}"/>
              </a:ext>
            </a:extLst>
          </p:cNvPr>
          <p:cNvSpPr>
            <a:spLocks noGrp="1"/>
          </p:cNvSpPr>
          <p:nvPr>
            <p:ph type="title"/>
          </p:nvPr>
        </p:nvSpPr>
        <p:spPr/>
        <p:txBody>
          <a:bodyPr/>
          <a:lstStyle/>
          <a:p>
            <a:r>
              <a:rPr lang="fr-FR" dirty="0"/>
              <a:t>Architecture </a:t>
            </a:r>
            <a:r>
              <a:rPr lang="fr-FR" dirty="0" err="1"/>
              <a:t>MAterielle</a:t>
            </a:r>
            <a:endParaRPr lang="fr-FR" dirty="0"/>
          </a:p>
        </p:txBody>
      </p:sp>
      <p:sp>
        <p:nvSpPr>
          <p:cNvPr id="3" name="Espace réservé du texte 2">
            <a:extLst>
              <a:ext uri="{FF2B5EF4-FFF2-40B4-BE49-F238E27FC236}">
                <a16:creationId xmlns:a16="http://schemas.microsoft.com/office/drawing/2014/main" id="{E8114C48-387A-4D0F-83C4-3D8DCD2752D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A3EE179-6C4A-4141-BC8F-B32FA1CEE857}"/>
              </a:ext>
            </a:extLst>
          </p:cNvPr>
          <p:cNvSpPr>
            <a:spLocks noGrp="1"/>
          </p:cNvSpPr>
          <p:nvPr>
            <p:ph type="sldNum" sz="quarter" idx="12"/>
          </p:nvPr>
        </p:nvSpPr>
        <p:spPr/>
        <p:txBody>
          <a:bodyPr/>
          <a:lstStyle/>
          <a:p>
            <a:fld id="{3D8FCC80-B8C6-41B5-8B59-D370428BBA83}" type="slidenum">
              <a:rPr lang="fr-FR" smtClean="0"/>
              <a:t>2</a:t>
            </a:fld>
            <a:endParaRPr lang="fr-FR"/>
          </a:p>
        </p:txBody>
      </p:sp>
    </p:spTree>
    <p:extLst>
      <p:ext uri="{BB962C8B-B14F-4D97-AF65-F5344CB8AC3E}">
        <p14:creationId xmlns:p14="http://schemas.microsoft.com/office/powerpoint/2010/main" val="303237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5CC9BE-D970-4E10-8492-9B088A69CCA3}"/>
              </a:ext>
            </a:extLst>
          </p:cNvPr>
          <p:cNvSpPr>
            <a:spLocks noGrp="1"/>
          </p:cNvSpPr>
          <p:nvPr>
            <p:ph type="title"/>
          </p:nvPr>
        </p:nvSpPr>
        <p:spPr/>
        <p:txBody>
          <a:bodyPr/>
          <a:lstStyle/>
          <a:p>
            <a:r>
              <a:rPr lang="fr-FR" dirty="0"/>
              <a:t>La puissance</a:t>
            </a:r>
          </a:p>
        </p:txBody>
      </p:sp>
      <p:sp>
        <p:nvSpPr>
          <p:cNvPr id="3" name="Espace réservé du contenu 2">
            <a:extLst>
              <a:ext uri="{FF2B5EF4-FFF2-40B4-BE49-F238E27FC236}">
                <a16:creationId xmlns:a16="http://schemas.microsoft.com/office/drawing/2014/main" id="{143C39F4-BE0C-4A5D-9D54-9D7607088268}"/>
              </a:ext>
            </a:extLst>
          </p:cNvPr>
          <p:cNvSpPr>
            <a:spLocks noGrp="1"/>
          </p:cNvSpPr>
          <p:nvPr>
            <p:ph idx="1"/>
          </p:nvPr>
        </p:nvSpPr>
        <p:spPr/>
        <p:txBody>
          <a:bodyPr/>
          <a:lstStyle/>
          <a:p>
            <a:r>
              <a:rPr lang="fr-FR" dirty="0"/>
              <a:t>La puissance est la caractéristique principale d’un bloc d’alimentation pour PC.</a:t>
            </a:r>
          </a:p>
          <a:p>
            <a:r>
              <a:rPr lang="fr-FR" dirty="0"/>
              <a:t>L’alimentation doit être capable de fournir la puissance électrique nécessaire au fonctionnement de tous ces composants.</a:t>
            </a:r>
          </a:p>
          <a:p>
            <a:r>
              <a:rPr lang="fr-FR" dirty="0"/>
              <a:t>Une puissance insuffisante provoque de nombreuses pannes (plantages, redémarrages intempestifs...).</a:t>
            </a:r>
          </a:p>
          <a:p>
            <a:r>
              <a:rPr lang="fr-FR" dirty="0"/>
              <a:t>L’unité de mesure de la puissance est le Watt.</a:t>
            </a:r>
          </a:p>
          <a:p>
            <a:r>
              <a:rPr lang="fr-FR" dirty="0"/>
              <a:t>La puissance donnée par le constructeur est calculée en ajoutant les puissances de toutes les sorties. </a:t>
            </a:r>
          </a:p>
          <a:p>
            <a:r>
              <a:rPr lang="fr-FR" dirty="0"/>
              <a:t>Cette valeur est la puissance maximale de l’alimentation.</a:t>
            </a:r>
          </a:p>
        </p:txBody>
      </p:sp>
      <p:sp>
        <p:nvSpPr>
          <p:cNvPr id="4" name="Espace réservé du numéro de diapositive 3">
            <a:extLst>
              <a:ext uri="{FF2B5EF4-FFF2-40B4-BE49-F238E27FC236}">
                <a16:creationId xmlns:a16="http://schemas.microsoft.com/office/drawing/2014/main" id="{BB88D3B4-6331-4834-93EE-D1521C083FE9}"/>
              </a:ext>
            </a:extLst>
          </p:cNvPr>
          <p:cNvSpPr>
            <a:spLocks noGrp="1"/>
          </p:cNvSpPr>
          <p:nvPr>
            <p:ph type="sldNum" sz="quarter" idx="12"/>
          </p:nvPr>
        </p:nvSpPr>
        <p:spPr/>
        <p:txBody>
          <a:bodyPr/>
          <a:lstStyle/>
          <a:p>
            <a:fld id="{3D8FCC80-B8C6-41B5-8B59-D370428BBA83}" type="slidenum">
              <a:rPr lang="fr-FR" smtClean="0"/>
              <a:t>20</a:t>
            </a:fld>
            <a:endParaRPr lang="fr-FR"/>
          </a:p>
        </p:txBody>
      </p:sp>
    </p:spTree>
    <p:extLst>
      <p:ext uri="{BB962C8B-B14F-4D97-AF65-F5344CB8AC3E}">
        <p14:creationId xmlns:p14="http://schemas.microsoft.com/office/powerpoint/2010/main" val="259538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E6B24B-0C0B-452F-8C4E-6BCFEEB0C3C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A2C3C16-A4D3-450E-93A0-15E1AF9D7E46}"/>
              </a:ext>
            </a:extLst>
          </p:cNvPr>
          <p:cNvSpPr>
            <a:spLocks noGrp="1"/>
          </p:cNvSpPr>
          <p:nvPr>
            <p:ph idx="1"/>
          </p:nvPr>
        </p:nvSpPr>
        <p:spPr/>
        <p:txBody>
          <a:bodyPr/>
          <a:lstStyle/>
          <a:p>
            <a:r>
              <a:rPr lang="fr-FR" dirty="0"/>
              <a:t>Pour calculer la puissance consommée par un élément du PC, lorsqu’elle n’est pas spécifiée, il suffit d’appliquer la formule :</a:t>
            </a:r>
          </a:p>
          <a:p>
            <a:endParaRPr lang="fr-FR" dirty="0"/>
          </a:p>
          <a:p>
            <a:r>
              <a:rPr lang="fr-FR" dirty="0"/>
              <a:t>Puissance consommée = Tension de fonctionnement x Intensité.</a:t>
            </a:r>
          </a:p>
        </p:txBody>
      </p:sp>
      <p:sp>
        <p:nvSpPr>
          <p:cNvPr id="4" name="Espace réservé du numéro de diapositive 3">
            <a:extLst>
              <a:ext uri="{FF2B5EF4-FFF2-40B4-BE49-F238E27FC236}">
                <a16:creationId xmlns:a16="http://schemas.microsoft.com/office/drawing/2014/main" id="{6B235531-D564-4DCB-908C-E7B45400365F}"/>
              </a:ext>
            </a:extLst>
          </p:cNvPr>
          <p:cNvSpPr>
            <a:spLocks noGrp="1"/>
          </p:cNvSpPr>
          <p:nvPr>
            <p:ph type="sldNum" sz="quarter" idx="12"/>
          </p:nvPr>
        </p:nvSpPr>
        <p:spPr/>
        <p:txBody>
          <a:bodyPr/>
          <a:lstStyle/>
          <a:p>
            <a:fld id="{3D8FCC80-B8C6-41B5-8B59-D370428BBA83}" type="slidenum">
              <a:rPr lang="fr-FR" smtClean="0"/>
              <a:t>21</a:t>
            </a:fld>
            <a:endParaRPr lang="fr-FR"/>
          </a:p>
        </p:txBody>
      </p:sp>
    </p:spTree>
    <p:extLst>
      <p:ext uri="{BB962C8B-B14F-4D97-AF65-F5344CB8AC3E}">
        <p14:creationId xmlns:p14="http://schemas.microsoft.com/office/powerpoint/2010/main" val="368782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BEACB-ABF1-48B9-B41C-45EC2CB125D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156DCFC-D372-41A6-9D05-66939755502A}"/>
              </a:ext>
            </a:extLst>
          </p:cNvPr>
          <p:cNvSpPr>
            <a:spLocks noGrp="1"/>
          </p:cNvSpPr>
          <p:nvPr>
            <p:ph idx="1"/>
          </p:nvPr>
        </p:nvSpPr>
        <p:spPr/>
        <p:txBody>
          <a:bodyPr>
            <a:normAutofit lnSpcReduction="10000"/>
          </a:bodyPr>
          <a:lstStyle/>
          <a:p>
            <a:r>
              <a:rPr lang="fr-FR" dirty="0"/>
              <a:t>Je vous déconseille d’acheter une alimentation délivrant exactement la puissance consommée par les composants de votre PC. </a:t>
            </a:r>
          </a:p>
          <a:p>
            <a:r>
              <a:rPr lang="fr-FR" dirty="0"/>
              <a:t>Orientez-vous plutôt vers un modèle plus puissant (ajouter 30 % de marge à la puissance).</a:t>
            </a:r>
          </a:p>
          <a:p>
            <a:endParaRPr lang="fr-FR" dirty="0"/>
          </a:p>
          <a:p>
            <a:r>
              <a:rPr lang="fr-FR" dirty="0"/>
              <a:t>Ceci pour trois raisons :</a:t>
            </a:r>
          </a:p>
          <a:p>
            <a:r>
              <a:rPr lang="fr-FR" dirty="0"/>
              <a:t>Les nouvelles générations de composants pour PC (microprocesseur, carte graphique...) ont tendance à consommer plus d’électricité. Il faut donc prévoir de la puissance supplémentaire pour de futures améliorations, particulièrement si vous souhaitez faire évoluer votre ordinateur.</a:t>
            </a:r>
          </a:p>
          <a:p>
            <a:endParaRPr lang="fr-FR" dirty="0"/>
          </a:p>
        </p:txBody>
      </p:sp>
      <p:sp>
        <p:nvSpPr>
          <p:cNvPr id="4" name="Espace réservé du numéro de diapositive 3">
            <a:extLst>
              <a:ext uri="{FF2B5EF4-FFF2-40B4-BE49-F238E27FC236}">
                <a16:creationId xmlns:a16="http://schemas.microsoft.com/office/drawing/2014/main" id="{652FD4CA-6264-43C0-B666-E857158073EA}"/>
              </a:ext>
            </a:extLst>
          </p:cNvPr>
          <p:cNvSpPr>
            <a:spLocks noGrp="1"/>
          </p:cNvSpPr>
          <p:nvPr>
            <p:ph type="sldNum" sz="quarter" idx="12"/>
          </p:nvPr>
        </p:nvSpPr>
        <p:spPr/>
        <p:txBody>
          <a:bodyPr/>
          <a:lstStyle/>
          <a:p>
            <a:fld id="{3D8FCC80-B8C6-41B5-8B59-D370428BBA83}" type="slidenum">
              <a:rPr lang="fr-FR" smtClean="0"/>
              <a:t>22</a:t>
            </a:fld>
            <a:endParaRPr lang="fr-FR"/>
          </a:p>
        </p:txBody>
      </p:sp>
    </p:spTree>
    <p:extLst>
      <p:ext uri="{BB962C8B-B14F-4D97-AF65-F5344CB8AC3E}">
        <p14:creationId xmlns:p14="http://schemas.microsoft.com/office/powerpoint/2010/main" val="197407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FCC436-D2C7-4B65-B5FE-22F64FB38B4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AD66720-DC5A-48A3-ABDF-019A1EBE2206}"/>
              </a:ext>
            </a:extLst>
          </p:cNvPr>
          <p:cNvSpPr>
            <a:spLocks noGrp="1"/>
          </p:cNvSpPr>
          <p:nvPr>
            <p:ph idx="1"/>
          </p:nvPr>
        </p:nvSpPr>
        <p:spPr/>
        <p:txBody>
          <a:bodyPr/>
          <a:lstStyle/>
          <a:p>
            <a:r>
              <a:rPr lang="fr-FR" dirty="0"/>
              <a:t>Un certain nombre d’alimentations premier prix présentent des caractéristiques surestimées. Il faut donc toujours prévoir une marge (ajoutez 15 à 20 % de puissance de plus que les besoins supposés).</a:t>
            </a:r>
          </a:p>
          <a:p>
            <a:endParaRPr lang="fr-FR" dirty="0"/>
          </a:p>
          <a:p>
            <a:r>
              <a:rPr lang="fr-FR" dirty="0"/>
              <a:t>La puissance maximale d’une alimentation décline faiblement dans le temps. La faute en incombe aux condensateurs électrolytiques contenus dans l’alimentation qui perdent leur efficacité en vieillissant.</a:t>
            </a:r>
          </a:p>
          <a:p>
            <a:endParaRPr lang="fr-FR" dirty="0"/>
          </a:p>
        </p:txBody>
      </p:sp>
      <p:sp>
        <p:nvSpPr>
          <p:cNvPr id="4" name="Espace réservé du numéro de diapositive 3">
            <a:extLst>
              <a:ext uri="{FF2B5EF4-FFF2-40B4-BE49-F238E27FC236}">
                <a16:creationId xmlns:a16="http://schemas.microsoft.com/office/drawing/2014/main" id="{AFD82D9F-F8F0-49C3-B4F2-9E6E22BA2533}"/>
              </a:ext>
            </a:extLst>
          </p:cNvPr>
          <p:cNvSpPr>
            <a:spLocks noGrp="1"/>
          </p:cNvSpPr>
          <p:nvPr>
            <p:ph type="sldNum" sz="quarter" idx="12"/>
          </p:nvPr>
        </p:nvSpPr>
        <p:spPr/>
        <p:txBody>
          <a:bodyPr/>
          <a:lstStyle/>
          <a:p>
            <a:fld id="{3D8FCC80-B8C6-41B5-8B59-D370428BBA83}" type="slidenum">
              <a:rPr lang="fr-FR" smtClean="0"/>
              <a:t>23</a:t>
            </a:fld>
            <a:endParaRPr lang="fr-FR"/>
          </a:p>
        </p:txBody>
      </p:sp>
    </p:spTree>
    <p:extLst>
      <p:ext uri="{BB962C8B-B14F-4D97-AF65-F5344CB8AC3E}">
        <p14:creationId xmlns:p14="http://schemas.microsoft.com/office/powerpoint/2010/main" val="135738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9BFDD-579F-4EC9-AAD6-D4C9AAC75FD1}"/>
              </a:ext>
            </a:extLst>
          </p:cNvPr>
          <p:cNvSpPr>
            <a:spLocks noGrp="1"/>
          </p:cNvSpPr>
          <p:nvPr>
            <p:ph type="title"/>
          </p:nvPr>
        </p:nvSpPr>
        <p:spPr/>
        <p:txBody>
          <a:bodyPr/>
          <a:lstStyle/>
          <a:p>
            <a:r>
              <a:rPr lang="fr-FR" dirty="0"/>
              <a:t>Le rendement</a:t>
            </a:r>
          </a:p>
        </p:txBody>
      </p:sp>
      <p:sp>
        <p:nvSpPr>
          <p:cNvPr id="3" name="Espace réservé du contenu 2">
            <a:extLst>
              <a:ext uri="{FF2B5EF4-FFF2-40B4-BE49-F238E27FC236}">
                <a16:creationId xmlns:a16="http://schemas.microsoft.com/office/drawing/2014/main" id="{B3CF434E-1A10-40D4-8597-9AD1140A824D}"/>
              </a:ext>
            </a:extLst>
          </p:cNvPr>
          <p:cNvSpPr>
            <a:spLocks noGrp="1"/>
          </p:cNvSpPr>
          <p:nvPr>
            <p:ph idx="1"/>
          </p:nvPr>
        </p:nvSpPr>
        <p:spPr/>
        <p:txBody>
          <a:bodyPr>
            <a:normAutofit/>
          </a:bodyPr>
          <a:lstStyle/>
          <a:p>
            <a:r>
              <a:rPr lang="fr-FR" dirty="0"/>
              <a:t>Le processus de transformation de la tension secteur alternative (220 V) en tensions continues plus basses s’accompagne toujours de pertes d’énergie. </a:t>
            </a:r>
          </a:p>
          <a:p>
            <a:r>
              <a:rPr lang="fr-FR" dirty="0"/>
              <a:t>Concernant les alimentations PC, les pertes sont représentées par la différence entre la puissance absorbée en courant secteur et la puissance restituée du côté de la carte mère et des composants. </a:t>
            </a:r>
          </a:p>
          <a:p>
            <a:r>
              <a:rPr lang="fr-FR" dirty="0"/>
              <a:t>Ces pertes se matérialisent par de la dissipation de chaleur. </a:t>
            </a:r>
          </a:p>
        </p:txBody>
      </p:sp>
      <p:sp>
        <p:nvSpPr>
          <p:cNvPr id="4" name="Espace réservé du numéro de diapositive 3">
            <a:extLst>
              <a:ext uri="{FF2B5EF4-FFF2-40B4-BE49-F238E27FC236}">
                <a16:creationId xmlns:a16="http://schemas.microsoft.com/office/drawing/2014/main" id="{2FD966A9-5BAD-4403-96D4-A87106EF8D62}"/>
              </a:ext>
            </a:extLst>
          </p:cNvPr>
          <p:cNvSpPr>
            <a:spLocks noGrp="1"/>
          </p:cNvSpPr>
          <p:nvPr>
            <p:ph type="sldNum" sz="quarter" idx="12"/>
          </p:nvPr>
        </p:nvSpPr>
        <p:spPr/>
        <p:txBody>
          <a:bodyPr/>
          <a:lstStyle/>
          <a:p>
            <a:fld id="{3D8FCC80-B8C6-41B5-8B59-D370428BBA83}" type="slidenum">
              <a:rPr lang="fr-FR" smtClean="0"/>
              <a:t>24</a:t>
            </a:fld>
            <a:endParaRPr lang="fr-FR"/>
          </a:p>
        </p:txBody>
      </p:sp>
    </p:spTree>
    <p:extLst>
      <p:ext uri="{BB962C8B-B14F-4D97-AF65-F5344CB8AC3E}">
        <p14:creationId xmlns:p14="http://schemas.microsoft.com/office/powerpoint/2010/main" val="4217047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731D9F-FFD5-4513-87A7-E7FD21E87DB8}"/>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2411FF85-3E0E-40D2-9BC4-51863C6E9EBF}"/>
              </a:ext>
            </a:extLst>
          </p:cNvPr>
          <p:cNvSpPr>
            <a:spLocks noGrp="1"/>
          </p:cNvSpPr>
          <p:nvPr>
            <p:ph idx="1"/>
          </p:nvPr>
        </p:nvSpPr>
        <p:spPr/>
        <p:txBody>
          <a:bodyPr/>
          <a:lstStyle/>
          <a:p>
            <a:r>
              <a:rPr lang="fr-FR" dirty="0"/>
              <a:t>Le rendement représente donc l’efficacité de la conversion. </a:t>
            </a:r>
          </a:p>
          <a:p>
            <a:r>
              <a:rPr lang="fr-FR" dirty="0"/>
              <a:t>Les constructeurs le calculent en divisant la "puissance de sortie" par la "puissance absorbée en entrée". Plus il est haut, meilleure est l’alimentation. </a:t>
            </a:r>
          </a:p>
          <a:p>
            <a:r>
              <a:rPr lang="fr-FR" dirty="0"/>
              <a:t>Un bloc d’alimentation à haut rendement consomme moins, chauffe moins, est souvent plus silencieux ce qui améliore sa fiabilité et son impact écologique.</a:t>
            </a:r>
          </a:p>
          <a:p>
            <a:endParaRPr lang="fr-FR" dirty="0"/>
          </a:p>
          <a:p>
            <a:r>
              <a:rPr lang="fr-FR" dirty="0"/>
              <a:t>Une alimentation à la norme 80PLUS dispose d’un rendement qui est supérieur ou égal à 80 %</a:t>
            </a:r>
          </a:p>
          <a:p>
            <a:endParaRPr lang="fr-FR" dirty="0"/>
          </a:p>
        </p:txBody>
      </p:sp>
      <p:sp>
        <p:nvSpPr>
          <p:cNvPr id="4" name="Espace réservé du numéro de diapositive 3">
            <a:extLst>
              <a:ext uri="{FF2B5EF4-FFF2-40B4-BE49-F238E27FC236}">
                <a16:creationId xmlns:a16="http://schemas.microsoft.com/office/drawing/2014/main" id="{8B93AD44-5D2C-4173-B068-ED04BEE09F3C}"/>
              </a:ext>
            </a:extLst>
          </p:cNvPr>
          <p:cNvSpPr>
            <a:spLocks noGrp="1"/>
          </p:cNvSpPr>
          <p:nvPr>
            <p:ph type="sldNum" sz="quarter" idx="12"/>
          </p:nvPr>
        </p:nvSpPr>
        <p:spPr/>
        <p:txBody>
          <a:bodyPr/>
          <a:lstStyle/>
          <a:p>
            <a:fld id="{3D8FCC80-B8C6-41B5-8B59-D370428BBA83}" type="slidenum">
              <a:rPr lang="fr-FR" smtClean="0"/>
              <a:t>25</a:t>
            </a:fld>
            <a:endParaRPr lang="fr-FR"/>
          </a:p>
        </p:txBody>
      </p:sp>
    </p:spTree>
    <p:extLst>
      <p:ext uri="{BB962C8B-B14F-4D97-AF65-F5344CB8AC3E}">
        <p14:creationId xmlns:p14="http://schemas.microsoft.com/office/powerpoint/2010/main" val="82257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38966-41FA-41CC-AEE5-AF5463DAC33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0C21061-EC70-4DF7-B1F5-626B11DCCA5A}"/>
              </a:ext>
            </a:extLst>
          </p:cNvPr>
          <p:cNvSpPr>
            <a:spLocks noGrp="1"/>
          </p:cNvSpPr>
          <p:nvPr>
            <p:ph idx="1"/>
          </p:nvPr>
        </p:nvSpPr>
        <p:spPr/>
        <p:txBody>
          <a:bodyPr/>
          <a:lstStyle/>
          <a:p>
            <a:r>
              <a:rPr lang="fr-FR" dirty="0"/>
              <a:t>Prenons un PC équipé d’un </a:t>
            </a:r>
            <a:r>
              <a:rPr lang="fr-FR" dirty="0" err="1"/>
              <a:t>intel</a:t>
            </a:r>
            <a:r>
              <a:rPr lang="fr-FR" dirty="0"/>
              <a:t> </a:t>
            </a:r>
            <a:r>
              <a:rPr lang="fr-FR" dirty="0" err="1"/>
              <a:t>core</a:t>
            </a:r>
            <a:r>
              <a:rPr lang="fr-FR" dirty="0"/>
              <a:t> i5 3570K d’une AMD Radeon 7950 ainsi que de 8Go de ram, qui doit consommer environ 300W en pleine charge (la consommation des composants et non la consommation à la prise qui est calculée en fonction du rendement de l’alimentation). </a:t>
            </a:r>
          </a:p>
          <a:p>
            <a:r>
              <a:rPr lang="fr-FR" dirty="0"/>
              <a:t>L’hypothétique alimentation sera d’une puissance de 600Watts (car le rendement maximum est atteint à 50% de charge).</a:t>
            </a:r>
          </a:p>
        </p:txBody>
      </p:sp>
      <p:sp>
        <p:nvSpPr>
          <p:cNvPr id="4" name="Espace réservé du numéro de diapositive 3">
            <a:extLst>
              <a:ext uri="{FF2B5EF4-FFF2-40B4-BE49-F238E27FC236}">
                <a16:creationId xmlns:a16="http://schemas.microsoft.com/office/drawing/2014/main" id="{4242A481-B204-4027-93D0-F6ECCE44223E}"/>
              </a:ext>
            </a:extLst>
          </p:cNvPr>
          <p:cNvSpPr>
            <a:spLocks noGrp="1"/>
          </p:cNvSpPr>
          <p:nvPr>
            <p:ph type="sldNum" sz="quarter" idx="12"/>
          </p:nvPr>
        </p:nvSpPr>
        <p:spPr/>
        <p:txBody>
          <a:bodyPr/>
          <a:lstStyle/>
          <a:p>
            <a:fld id="{3D8FCC80-B8C6-41B5-8B59-D370428BBA83}" type="slidenum">
              <a:rPr lang="fr-FR" smtClean="0"/>
              <a:t>26</a:t>
            </a:fld>
            <a:endParaRPr lang="fr-FR"/>
          </a:p>
        </p:txBody>
      </p:sp>
    </p:spTree>
    <p:extLst>
      <p:ext uri="{BB962C8B-B14F-4D97-AF65-F5344CB8AC3E}">
        <p14:creationId xmlns:p14="http://schemas.microsoft.com/office/powerpoint/2010/main" val="1673592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EB2B8-F4CF-4F94-ACA9-AD67F5E08BAF}"/>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ABEC40B5-26E3-404C-9887-934FEA48F819}"/>
              </a:ext>
            </a:extLst>
          </p:cNvPr>
          <p:cNvPicPr>
            <a:picLocks noGrp="1" noChangeAspect="1"/>
          </p:cNvPicPr>
          <p:nvPr>
            <p:ph idx="1"/>
          </p:nvPr>
        </p:nvPicPr>
        <p:blipFill>
          <a:blip r:embed="rId2"/>
          <a:stretch>
            <a:fillRect/>
          </a:stretch>
        </p:blipFill>
        <p:spPr>
          <a:xfrm>
            <a:off x="1017738" y="2980897"/>
            <a:ext cx="7108523" cy="2115405"/>
          </a:xfrm>
          <a:prstGeom prst="rect">
            <a:avLst/>
          </a:prstGeom>
        </p:spPr>
      </p:pic>
      <p:sp>
        <p:nvSpPr>
          <p:cNvPr id="4" name="Espace réservé du numéro de diapositive 3">
            <a:extLst>
              <a:ext uri="{FF2B5EF4-FFF2-40B4-BE49-F238E27FC236}">
                <a16:creationId xmlns:a16="http://schemas.microsoft.com/office/drawing/2014/main" id="{5B54B807-8C67-4AE4-9121-59B6B66CA846}"/>
              </a:ext>
            </a:extLst>
          </p:cNvPr>
          <p:cNvSpPr>
            <a:spLocks noGrp="1"/>
          </p:cNvSpPr>
          <p:nvPr>
            <p:ph type="sldNum" sz="quarter" idx="12"/>
          </p:nvPr>
        </p:nvSpPr>
        <p:spPr/>
        <p:txBody>
          <a:bodyPr/>
          <a:lstStyle/>
          <a:p>
            <a:fld id="{3D8FCC80-B8C6-41B5-8B59-D370428BBA83}" type="slidenum">
              <a:rPr lang="fr-FR" smtClean="0"/>
              <a:t>27</a:t>
            </a:fld>
            <a:endParaRPr lang="fr-FR"/>
          </a:p>
        </p:txBody>
      </p:sp>
    </p:spTree>
    <p:extLst>
      <p:ext uri="{BB962C8B-B14F-4D97-AF65-F5344CB8AC3E}">
        <p14:creationId xmlns:p14="http://schemas.microsoft.com/office/powerpoint/2010/main" val="3147820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9E5C0D-AF16-468E-9D48-B160FE97AC30}"/>
              </a:ext>
            </a:extLst>
          </p:cNvPr>
          <p:cNvSpPr>
            <a:spLocks noGrp="1"/>
          </p:cNvSpPr>
          <p:nvPr>
            <p:ph type="title"/>
          </p:nvPr>
        </p:nvSpPr>
        <p:spPr/>
        <p:txBody>
          <a:bodyPr/>
          <a:lstStyle/>
          <a:p>
            <a:r>
              <a:rPr lang="fr-FR" dirty="0"/>
              <a:t>Le refroidissement</a:t>
            </a:r>
          </a:p>
        </p:txBody>
      </p:sp>
      <p:sp>
        <p:nvSpPr>
          <p:cNvPr id="3" name="Espace réservé du contenu 2">
            <a:extLst>
              <a:ext uri="{FF2B5EF4-FFF2-40B4-BE49-F238E27FC236}">
                <a16:creationId xmlns:a16="http://schemas.microsoft.com/office/drawing/2014/main" id="{3ECFF327-F20E-4107-BADA-1D37080A430E}"/>
              </a:ext>
            </a:extLst>
          </p:cNvPr>
          <p:cNvSpPr>
            <a:spLocks noGrp="1"/>
          </p:cNvSpPr>
          <p:nvPr>
            <p:ph idx="1"/>
          </p:nvPr>
        </p:nvSpPr>
        <p:spPr/>
        <p:txBody>
          <a:bodyPr/>
          <a:lstStyle/>
          <a:p>
            <a:r>
              <a:rPr lang="fr-FR" dirty="0"/>
              <a:t>Le système de refroidissement dans une alimentation est capital, car il en va de la stabilité des tensions délivrées.</a:t>
            </a:r>
          </a:p>
          <a:p>
            <a:r>
              <a:rPr lang="fr-FR" dirty="0"/>
              <a:t>La difficulté tient au peu d’espace pour dissiper la chaleur.</a:t>
            </a:r>
          </a:p>
          <a:p>
            <a:r>
              <a:rPr lang="fr-FR" dirty="0"/>
              <a:t>On distingue deux grands types de refroidissement</a:t>
            </a:r>
          </a:p>
          <a:p>
            <a:pPr>
              <a:buFont typeface="Wingdings" panose="05000000000000000000" pitchFamily="2" charset="2"/>
              <a:buChar char="Ø"/>
            </a:pPr>
            <a:r>
              <a:rPr lang="fr-FR" dirty="0"/>
              <a:t>Les systèmes de refroidissement par ventilation</a:t>
            </a:r>
          </a:p>
          <a:p>
            <a:pPr>
              <a:buFont typeface="Wingdings" panose="05000000000000000000" pitchFamily="2" charset="2"/>
              <a:buChar char="Ø"/>
            </a:pPr>
            <a:r>
              <a:rPr lang="fr-FR" dirty="0"/>
              <a:t>Les systèmes de refroidissement par radiateur passif</a:t>
            </a:r>
          </a:p>
        </p:txBody>
      </p:sp>
      <p:sp>
        <p:nvSpPr>
          <p:cNvPr id="4" name="Espace réservé du numéro de diapositive 3">
            <a:extLst>
              <a:ext uri="{FF2B5EF4-FFF2-40B4-BE49-F238E27FC236}">
                <a16:creationId xmlns:a16="http://schemas.microsoft.com/office/drawing/2014/main" id="{6F913B47-CE02-4BFB-9D88-B1D7BE1BC67B}"/>
              </a:ext>
            </a:extLst>
          </p:cNvPr>
          <p:cNvSpPr>
            <a:spLocks noGrp="1"/>
          </p:cNvSpPr>
          <p:nvPr>
            <p:ph type="sldNum" sz="quarter" idx="12"/>
          </p:nvPr>
        </p:nvSpPr>
        <p:spPr/>
        <p:txBody>
          <a:bodyPr/>
          <a:lstStyle/>
          <a:p>
            <a:fld id="{3D8FCC80-B8C6-41B5-8B59-D370428BBA83}" type="slidenum">
              <a:rPr lang="fr-FR" smtClean="0"/>
              <a:t>28</a:t>
            </a:fld>
            <a:endParaRPr lang="fr-FR"/>
          </a:p>
        </p:txBody>
      </p:sp>
    </p:spTree>
    <p:extLst>
      <p:ext uri="{BB962C8B-B14F-4D97-AF65-F5344CB8AC3E}">
        <p14:creationId xmlns:p14="http://schemas.microsoft.com/office/powerpoint/2010/main" val="42868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C2F2A-6876-4258-B4BE-A4597CB48269}"/>
              </a:ext>
            </a:extLst>
          </p:cNvPr>
          <p:cNvSpPr>
            <a:spLocks noGrp="1"/>
          </p:cNvSpPr>
          <p:nvPr>
            <p:ph type="title"/>
          </p:nvPr>
        </p:nvSpPr>
        <p:spPr/>
        <p:txBody>
          <a:bodyPr/>
          <a:lstStyle/>
          <a:p>
            <a:r>
              <a:rPr lang="fr-FR" dirty="0"/>
              <a:t>Ventilation</a:t>
            </a:r>
          </a:p>
        </p:txBody>
      </p:sp>
      <p:pic>
        <p:nvPicPr>
          <p:cNvPr id="5" name="Espace réservé du contenu 4">
            <a:extLst>
              <a:ext uri="{FF2B5EF4-FFF2-40B4-BE49-F238E27FC236}">
                <a16:creationId xmlns:a16="http://schemas.microsoft.com/office/drawing/2014/main" id="{32C9DFBA-4230-4CA1-A6A8-0BE79B00E7C2}"/>
              </a:ext>
            </a:extLst>
          </p:cNvPr>
          <p:cNvPicPr>
            <a:picLocks noGrp="1" noChangeAspect="1"/>
          </p:cNvPicPr>
          <p:nvPr>
            <p:ph idx="1"/>
          </p:nvPr>
        </p:nvPicPr>
        <p:blipFill>
          <a:blip r:embed="rId2"/>
          <a:stretch>
            <a:fillRect/>
          </a:stretch>
        </p:blipFill>
        <p:spPr>
          <a:xfrm>
            <a:off x="1776537" y="1916832"/>
            <a:ext cx="5590925" cy="4059012"/>
          </a:xfrm>
          <a:prstGeom prst="rect">
            <a:avLst/>
          </a:prstGeom>
        </p:spPr>
      </p:pic>
      <p:sp>
        <p:nvSpPr>
          <p:cNvPr id="4" name="Espace réservé du numéro de diapositive 3">
            <a:extLst>
              <a:ext uri="{FF2B5EF4-FFF2-40B4-BE49-F238E27FC236}">
                <a16:creationId xmlns:a16="http://schemas.microsoft.com/office/drawing/2014/main" id="{6AA679FE-C58E-4460-A115-EDD0DD701F77}"/>
              </a:ext>
            </a:extLst>
          </p:cNvPr>
          <p:cNvSpPr>
            <a:spLocks noGrp="1"/>
          </p:cNvSpPr>
          <p:nvPr>
            <p:ph type="sldNum" sz="quarter" idx="12"/>
          </p:nvPr>
        </p:nvSpPr>
        <p:spPr/>
        <p:txBody>
          <a:bodyPr/>
          <a:lstStyle/>
          <a:p>
            <a:fld id="{3D8FCC80-B8C6-41B5-8B59-D370428BBA83}" type="slidenum">
              <a:rPr lang="fr-FR" smtClean="0"/>
              <a:t>29</a:t>
            </a:fld>
            <a:endParaRPr lang="fr-FR"/>
          </a:p>
        </p:txBody>
      </p:sp>
    </p:spTree>
    <p:extLst>
      <p:ext uri="{BB962C8B-B14F-4D97-AF65-F5344CB8AC3E}">
        <p14:creationId xmlns:p14="http://schemas.microsoft.com/office/powerpoint/2010/main" val="203053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DD082-174B-42B1-B543-442B7E5C86C5}"/>
              </a:ext>
            </a:extLst>
          </p:cNvPr>
          <p:cNvSpPr>
            <a:spLocks noGrp="1"/>
          </p:cNvSpPr>
          <p:nvPr>
            <p:ph type="title"/>
          </p:nvPr>
        </p:nvSpPr>
        <p:spPr/>
        <p:txBody>
          <a:bodyPr/>
          <a:lstStyle/>
          <a:p>
            <a:endParaRPr lang="fr-FR"/>
          </a:p>
        </p:txBody>
      </p:sp>
      <p:sp>
        <p:nvSpPr>
          <p:cNvPr id="4" name="Espace réservé du numéro de diapositive 3">
            <a:extLst>
              <a:ext uri="{FF2B5EF4-FFF2-40B4-BE49-F238E27FC236}">
                <a16:creationId xmlns:a16="http://schemas.microsoft.com/office/drawing/2014/main" id="{190C3F8B-EFCF-4F4B-9020-99628B9B29C8}"/>
              </a:ext>
            </a:extLst>
          </p:cNvPr>
          <p:cNvSpPr>
            <a:spLocks noGrp="1"/>
          </p:cNvSpPr>
          <p:nvPr>
            <p:ph type="sldNum" sz="quarter" idx="12"/>
          </p:nvPr>
        </p:nvSpPr>
        <p:spPr/>
        <p:txBody>
          <a:bodyPr/>
          <a:lstStyle/>
          <a:p>
            <a:fld id="{3D8FCC80-B8C6-41B5-8B59-D370428BBA83}" type="slidenum">
              <a:rPr lang="fr-FR" smtClean="0"/>
              <a:t>3</a:t>
            </a:fld>
            <a:endParaRPr lang="fr-FR"/>
          </a:p>
        </p:txBody>
      </p:sp>
      <p:pic>
        <p:nvPicPr>
          <p:cNvPr id="13" name="Espace réservé du contenu 12">
            <a:extLst>
              <a:ext uri="{FF2B5EF4-FFF2-40B4-BE49-F238E27FC236}">
                <a16:creationId xmlns:a16="http://schemas.microsoft.com/office/drawing/2014/main" id="{B0F71A26-6C94-495F-96A2-5DCEECB7ACFA}"/>
              </a:ext>
            </a:extLst>
          </p:cNvPr>
          <p:cNvPicPr>
            <a:picLocks noGrp="1" noChangeAspect="1"/>
          </p:cNvPicPr>
          <p:nvPr>
            <p:ph idx="1"/>
          </p:nvPr>
        </p:nvPicPr>
        <p:blipFill>
          <a:blip r:embed="rId2"/>
          <a:stretch>
            <a:fillRect/>
          </a:stretch>
        </p:blipFill>
        <p:spPr>
          <a:xfrm>
            <a:off x="1524000" y="1909762"/>
            <a:ext cx="6096000" cy="4257675"/>
          </a:xfrm>
          <a:prstGeom prst="rect">
            <a:avLst/>
          </a:prstGeom>
        </p:spPr>
      </p:pic>
    </p:spTree>
    <p:extLst>
      <p:ext uri="{BB962C8B-B14F-4D97-AF65-F5344CB8AC3E}">
        <p14:creationId xmlns:p14="http://schemas.microsoft.com/office/powerpoint/2010/main" val="3656673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1E22BB-D256-4241-BCDB-560B5ABF7D41}"/>
              </a:ext>
            </a:extLst>
          </p:cNvPr>
          <p:cNvSpPr>
            <a:spLocks noGrp="1"/>
          </p:cNvSpPr>
          <p:nvPr>
            <p:ph type="title"/>
          </p:nvPr>
        </p:nvSpPr>
        <p:spPr/>
        <p:txBody>
          <a:bodyPr/>
          <a:lstStyle/>
          <a:p>
            <a:r>
              <a:rPr lang="fr-FR" dirty="0"/>
              <a:t>Ventilation passive</a:t>
            </a:r>
          </a:p>
        </p:txBody>
      </p:sp>
      <p:pic>
        <p:nvPicPr>
          <p:cNvPr id="5" name="Espace réservé du contenu 4">
            <a:extLst>
              <a:ext uri="{FF2B5EF4-FFF2-40B4-BE49-F238E27FC236}">
                <a16:creationId xmlns:a16="http://schemas.microsoft.com/office/drawing/2014/main" id="{00CB1676-B802-436A-9E5A-F2BDADA2C1D0}"/>
              </a:ext>
            </a:extLst>
          </p:cNvPr>
          <p:cNvPicPr>
            <a:picLocks noGrp="1" noChangeAspect="1"/>
          </p:cNvPicPr>
          <p:nvPr>
            <p:ph idx="1"/>
          </p:nvPr>
        </p:nvPicPr>
        <p:blipFill>
          <a:blip r:embed="rId2"/>
          <a:stretch>
            <a:fillRect/>
          </a:stretch>
        </p:blipFill>
        <p:spPr>
          <a:xfrm>
            <a:off x="1849467" y="1988840"/>
            <a:ext cx="5445065" cy="3773016"/>
          </a:xfrm>
          <a:prstGeom prst="rect">
            <a:avLst/>
          </a:prstGeom>
        </p:spPr>
      </p:pic>
      <p:sp>
        <p:nvSpPr>
          <p:cNvPr id="4" name="Espace réservé du numéro de diapositive 3">
            <a:extLst>
              <a:ext uri="{FF2B5EF4-FFF2-40B4-BE49-F238E27FC236}">
                <a16:creationId xmlns:a16="http://schemas.microsoft.com/office/drawing/2014/main" id="{AD64866D-6CE3-40EA-8C49-9683434F2464}"/>
              </a:ext>
            </a:extLst>
          </p:cNvPr>
          <p:cNvSpPr>
            <a:spLocks noGrp="1"/>
          </p:cNvSpPr>
          <p:nvPr>
            <p:ph type="sldNum" sz="quarter" idx="12"/>
          </p:nvPr>
        </p:nvSpPr>
        <p:spPr/>
        <p:txBody>
          <a:bodyPr/>
          <a:lstStyle/>
          <a:p>
            <a:fld id="{3D8FCC80-B8C6-41B5-8B59-D370428BBA83}" type="slidenum">
              <a:rPr lang="fr-FR" smtClean="0"/>
              <a:t>30</a:t>
            </a:fld>
            <a:endParaRPr lang="fr-FR"/>
          </a:p>
        </p:txBody>
      </p:sp>
    </p:spTree>
    <p:extLst>
      <p:ext uri="{BB962C8B-B14F-4D97-AF65-F5344CB8AC3E}">
        <p14:creationId xmlns:p14="http://schemas.microsoft.com/office/powerpoint/2010/main" val="406030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25903-C524-4C10-9B97-EE626F0F73DC}"/>
              </a:ext>
            </a:extLst>
          </p:cNvPr>
          <p:cNvSpPr>
            <a:spLocks noGrp="1"/>
          </p:cNvSpPr>
          <p:nvPr>
            <p:ph type="title"/>
          </p:nvPr>
        </p:nvSpPr>
        <p:spPr/>
        <p:txBody>
          <a:bodyPr/>
          <a:lstStyle/>
          <a:p>
            <a:r>
              <a:rPr lang="fr-FR" dirty="0"/>
              <a:t>Ventilation hybride</a:t>
            </a:r>
          </a:p>
        </p:txBody>
      </p:sp>
      <p:pic>
        <p:nvPicPr>
          <p:cNvPr id="5" name="Espace réservé du contenu 4">
            <a:extLst>
              <a:ext uri="{FF2B5EF4-FFF2-40B4-BE49-F238E27FC236}">
                <a16:creationId xmlns:a16="http://schemas.microsoft.com/office/drawing/2014/main" id="{FF6F1646-E33B-4CA9-BE02-9AA4BAB85AA7}"/>
              </a:ext>
            </a:extLst>
          </p:cNvPr>
          <p:cNvPicPr>
            <a:picLocks noGrp="1" noChangeAspect="1"/>
          </p:cNvPicPr>
          <p:nvPr>
            <p:ph idx="1"/>
          </p:nvPr>
        </p:nvPicPr>
        <p:blipFill>
          <a:blip r:embed="rId2"/>
          <a:stretch>
            <a:fillRect/>
          </a:stretch>
        </p:blipFill>
        <p:spPr>
          <a:xfrm>
            <a:off x="2190750" y="2147887"/>
            <a:ext cx="4762500" cy="3781425"/>
          </a:xfrm>
          <a:prstGeom prst="rect">
            <a:avLst/>
          </a:prstGeom>
        </p:spPr>
      </p:pic>
      <p:sp>
        <p:nvSpPr>
          <p:cNvPr id="4" name="Espace réservé du numéro de diapositive 3">
            <a:extLst>
              <a:ext uri="{FF2B5EF4-FFF2-40B4-BE49-F238E27FC236}">
                <a16:creationId xmlns:a16="http://schemas.microsoft.com/office/drawing/2014/main" id="{B28967A3-26CF-4005-A155-9AAFF43FE3C8}"/>
              </a:ext>
            </a:extLst>
          </p:cNvPr>
          <p:cNvSpPr>
            <a:spLocks noGrp="1"/>
          </p:cNvSpPr>
          <p:nvPr>
            <p:ph type="sldNum" sz="quarter" idx="12"/>
          </p:nvPr>
        </p:nvSpPr>
        <p:spPr/>
        <p:txBody>
          <a:bodyPr/>
          <a:lstStyle/>
          <a:p>
            <a:fld id="{3D8FCC80-B8C6-41B5-8B59-D370428BBA83}" type="slidenum">
              <a:rPr lang="fr-FR" smtClean="0"/>
              <a:t>31</a:t>
            </a:fld>
            <a:endParaRPr lang="fr-FR"/>
          </a:p>
        </p:txBody>
      </p:sp>
    </p:spTree>
    <p:extLst>
      <p:ext uri="{BB962C8B-B14F-4D97-AF65-F5344CB8AC3E}">
        <p14:creationId xmlns:p14="http://schemas.microsoft.com/office/powerpoint/2010/main" val="1967140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E3995-775D-4DAF-B5D8-4DE378100A1D}"/>
              </a:ext>
            </a:extLst>
          </p:cNvPr>
          <p:cNvSpPr>
            <a:spLocks noGrp="1"/>
          </p:cNvSpPr>
          <p:nvPr>
            <p:ph type="title"/>
          </p:nvPr>
        </p:nvSpPr>
        <p:spPr/>
        <p:txBody>
          <a:bodyPr/>
          <a:lstStyle/>
          <a:p>
            <a:r>
              <a:rPr lang="fr-FR" dirty="0"/>
              <a:t>TP</a:t>
            </a:r>
          </a:p>
        </p:txBody>
      </p:sp>
      <p:sp>
        <p:nvSpPr>
          <p:cNvPr id="3" name="Espace réservé du texte 2">
            <a:extLst>
              <a:ext uri="{FF2B5EF4-FFF2-40B4-BE49-F238E27FC236}">
                <a16:creationId xmlns:a16="http://schemas.microsoft.com/office/drawing/2014/main" id="{CE00233E-57A9-46E0-87AF-41DA3B1DBEA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BE66DA6-2EA9-4757-8FCF-8B3DF9B977FA}"/>
              </a:ext>
            </a:extLst>
          </p:cNvPr>
          <p:cNvSpPr>
            <a:spLocks noGrp="1"/>
          </p:cNvSpPr>
          <p:nvPr>
            <p:ph type="sldNum" sz="quarter" idx="12"/>
          </p:nvPr>
        </p:nvSpPr>
        <p:spPr/>
        <p:txBody>
          <a:bodyPr/>
          <a:lstStyle/>
          <a:p>
            <a:fld id="{3D8FCC80-B8C6-41B5-8B59-D370428BBA83}" type="slidenum">
              <a:rPr lang="fr-FR" smtClean="0"/>
              <a:t>32</a:t>
            </a:fld>
            <a:endParaRPr lang="fr-FR"/>
          </a:p>
        </p:txBody>
      </p:sp>
    </p:spTree>
    <p:extLst>
      <p:ext uri="{BB962C8B-B14F-4D97-AF65-F5344CB8AC3E}">
        <p14:creationId xmlns:p14="http://schemas.microsoft.com/office/powerpoint/2010/main" val="4217004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8CA02-2979-48FC-A0CF-77CF29160E6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F2D0F4C-2842-4907-8DB0-048413A1AF3E}"/>
              </a:ext>
            </a:extLst>
          </p:cNvPr>
          <p:cNvSpPr>
            <a:spLocks noGrp="1"/>
          </p:cNvSpPr>
          <p:nvPr>
            <p:ph idx="1"/>
          </p:nvPr>
        </p:nvSpPr>
        <p:spPr/>
        <p:txBody>
          <a:bodyPr/>
          <a:lstStyle/>
          <a:p>
            <a:r>
              <a:rPr lang="fr-FR" dirty="0"/>
              <a:t>Par rapport aux configurations déjà abordées lors des précédents TP</a:t>
            </a:r>
          </a:p>
          <a:p>
            <a:r>
              <a:rPr lang="fr-FR" dirty="0"/>
              <a:t>Vérifier les notions abordées durant ce module</a:t>
            </a:r>
          </a:p>
          <a:p>
            <a:r>
              <a:rPr lang="fr-FR" dirty="0"/>
              <a:t>Découvrir les marques leader sur le marché</a:t>
            </a:r>
          </a:p>
          <a:p>
            <a:r>
              <a:rPr lang="fr-FR" dirty="0"/>
              <a:t>Choisir </a:t>
            </a:r>
            <a:r>
              <a:rPr lang="fr-FR"/>
              <a:t>la bonne </a:t>
            </a:r>
            <a:r>
              <a:rPr lang="fr-FR" dirty="0"/>
              <a:t>alimentation</a:t>
            </a:r>
          </a:p>
          <a:p>
            <a:r>
              <a:rPr lang="fr-FR" dirty="0"/>
              <a:t>Tarification</a:t>
            </a:r>
          </a:p>
          <a:p>
            <a:endParaRPr lang="fr-FR" dirty="0"/>
          </a:p>
        </p:txBody>
      </p:sp>
      <p:sp>
        <p:nvSpPr>
          <p:cNvPr id="4" name="Espace réservé du numéro de diapositive 3">
            <a:extLst>
              <a:ext uri="{FF2B5EF4-FFF2-40B4-BE49-F238E27FC236}">
                <a16:creationId xmlns:a16="http://schemas.microsoft.com/office/drawing/2014/main" id="{7703E78A-6B2B-4A75-8D33-4C42DDD1F9FB}"/>
              </a:ext>
            </a:extLst>
          </p:cNvPr>
          <p:cNvSpPr>
            <a:spLocks noGrp="1"/>
          </p:cNvSpPr>
          <p:nvPr>
            <p:ph type="sldNum" sz="quarter" idx="12"/>
          </p:nvPr>
        </p:nvSpPr>
        <p:spPr/>
        <p:txBody>
          <a:bodyPr/>
          <a:lstStyle/>
          <a:p>
            <a:fld id="{3D8FCC80-B8C6-41B5-8B59-D370428BBA83}" type="slidenum">
              <a:rPr lang="fr-FR" smtClean="0"/>
              <a:t>33</a:t>
            </a:fld>
            <a:endParaRPr lang="fr-FR"/>
          </a:p>
        </p:txBody>
      </p:sp>
    </p:spTree>
    <p:extLst>
      <p:ext uri="{BB962C8B-B14F-4D97-AF65-F5344CB8AC3E}">
        <p14:creationId xmlns:p14="http://schemas.microsoft.com/office/powerpoint/2010/main" val="113034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63DC8-F5CE-4A0A-9558-C03F73B24DE1}"/>
              </a:ext>
            </a:extLst>
          </p:cNvPr>
          <p:cNvSpPr>
            <a:spLocks noGrp="1"/>
          </p:cNvSpPr>
          <p:nvPr>
            <p:ph type="title"/>
          </p:nvPr>
        </p:nvSpPr>
        <p:spPr/>
        <p:txBody>
          <a:bodyPr/>
          <a:lstStyle/>
          <a:p>
            <a:r>
              <a:rPr lang="fr-FR" dirty="0"/>
              <a:t>Découvrir l’alimentation</a:t>
            </a:r>
          </a:p>
        </p:txBody>
      </p:sp>
      <p:sp>
        <p:nvSpPr>
          <p:cNvPr id="3" name="Espace réservé du texte 2">
            <a:extLst>
              <a:ext uri="{FF2B5EF4-FFF2-40B4-BE49-F238E27FC236}">
                <a16:creationId xmlns:a16="http://schemas.microsoft.com/office/drawing/2014/main" id="{E1418D9E-81C0-4BA4-9597-E823352E5E57}"/>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8202C63-5260-4C34-9A24-2EFF4AFB5188}"/>
              </a:ext>
            </a:extLst>
          </p:cNvPr>
          <p:cNvSpPr>
            <a:spLocks noGrp="1"/>
          </p:cNvSpPr>
          <p:nvPr>
            <p:ph type="sldNum" sz="quarter" idx="12"/>
          </p:nvPr>
        </p:nvSpPr>
        <p:spPr/>
        <p:txBody>
          <a:bodyPr/>
          <a:lstStyle/>
          <a:p>
            <a:fld id="{3D8FCC80-B8C6-41B5-8B59-D370428BBA83}" type="slidenum">
              <a:rPr lang="fr-FR" smtClean="0"/>
              <a:t>4</a:t>
            </a:fld>
            <a:endParaRPr lang="fr-FR"/>
          </a:p>
        </p:txBody>
      </p:sp>
    </p:spTree>
    <p:extLst>
      <p:ext uri="{BB962C8B-B14F-4D97-AF65-F5344CB8AC3E}">
        <p14:creationId xmlns:p14="http://schemas.microsoft.com/office/powerpoint/2010/main" val="27959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4D142C-0E81-47E9-9E4A-F18D1A4F8C3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91EC078-FCDD-4BE0-8C68-196EF059E390}"/>
              </a:ext>
            </a:extLst>
          </p:cNvPr>
          <p:cNvSpPr>
            <a:spLocks noGrp="1"/>
          </p:cNvSpPr>
          <p:nvPr>
            <p:ph idx="1"/>
          </p:nvPr>
        </p:nvSpPr>
        <p:spPr/>
        <p:txBody>
          <a:bodyPr/>
          <a:lstStyle/>
          <a:p>
            <a:r>
              <a:rPr lang="fr-FR" dirty="0"/>
              <a:t>Il est facile d’oublier que le bon fonctionnement d’un PC dépend d’une source de courant fiable et efficace. </a:t>
            </a:r>
          </a:p>
          <a:p>
            <a:r>
              <a:rPr lang="fr-FR" dirty="0"/>
              <a:t>La question de l’alimentation est souvent omise, car elle est peu vendeuse. Les vendeurs et les magazines préfèrent mettre en avant le processeur, la carte graphique ou le disque dur pour des questions commerciales.</a:t>
            </a:r>
          </a:p>
          <a:p>
            <a:endParaRPr lang="fr-FR" dirty="0"/>
          </a:p>
          <a:p>
            <a:r>
              <a:rPr lang="fr-FR" dirty="0"/>
              <a:t>Pour bien choisir le modèle adéquat, avant tout achat d’alimentation, il est nécessaire de connaître quelques paramètres importants.</a:t>
            </a:r>
          </a:p>
        </p:txBody>
      </p:sp>
      <p:sp>
        <p:nvSpPr>
          <p:cNvPr id="4" name="Espace réservé du numéro de diapositive 3">
            <a:extLst>
              <a:ext uri="{FF2B5EF4-FFF2-40B4-BE49-F238E27FC236}">
                <a16:creationId xmlns:a16="http://schemas.microsoft.com/office/drawing/2014/main" id="{7FCF8CD1-D201-406B-A224-D1B752F25768}"/>
              </a:ext>
            </a:extLst>
          </p:cNvPr>
          <p:cNvSpPr>
            <a:spLocks noGrp="1"/>
          </p:cNvSpPr>
          <p:nvPr>
            <p:ph type="sldNum" sz="quarter" idx="12"/>
          </p:nvPr>
        </p:nvSpPr>
        <p:spPr/>
        <p:txBody>
          <a:bodyPr/>
          <a:lstStyle/>
          <a:p>
            <a:fld id="{3D8FCC80-B8C6-41B5-8B59-D370428BBA83}" type="slidenum">
              <a:rPr lang="fr-FR" smtClean="0"/>
              <a:t>5</a:t>
            </a:fld>
            <a:endParaRPr lang="fr-FR"/>
          </a:p>
        </p:txBody>
      </p:sp>
    </p:spTree>
    <p:extLst>
      <p:ext uri="{BB962C8B-B14F-4D97-AF65-F5344CB8AC3E}">
        <p14:creationId xmlns:p14="http://schemas.microsoft.com/office/powerpoint/2010/main" val="91861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B19030-28BF-475C-BE83-C049BBF7181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2098171-C260-467D-897D-05C5F218A3F1}"/>
              </a:ext>
            </a:extLst>
          </p:cNvPr>
          <p:cNvSpPr>
            <a:spLocks noGrp="1"/>
          </p:cNvSpPr>
          <p:nvPr>
            <p:ph idx="1"/>
          </p:nvPr>
        </p:nvSpPr>
        <p:spPr/>
        <p:txBody>
          <a:bodyPr/>
          <a:lstStyle/>
          <a:p>
            <a:r>
              <a:rPr lang="fr-FR" dirty="0"/>
              <a:t>Mis à part la puissance de sortie, les intensités (en ampères) de courant délivrées sont des caractéristiques importantes. </a:t>
            </a:r>
          </a:p>
          <a:p>
            <a:r>
              <a:rPr lang="fr-FR" dirty="0"/>
              <a:t>Celles-ci sont variables d’un modèle à l’autre alors que les tensions (en volts) sont fixes.</a:t>
            </a:r>
          </a:p>
          <a:p>
            <a:endParaRPr lang="fr-FR" dirty="0"/>
          </a:p>
          <a:p>
            <a:r>
              <a:rPr lang="fr-FR" dirty="0"/>
              <a:t>Ces indications se trouvent généralement marquées sur le boîtier alimentation ou sur la documentation l’accompagnant. </a:t>
            </a:r>
          </a:p>
          <a:p>
            <a:r>
              <a:rPr lang="fr-FR" dirty="0"/>
              <a:t>Il est important de vérifier que l’alimentation fournira un courant avec suffisamment d’intensité, sous la tension désirée, pour chaque composant.</a:t>
            </a:r>
          </a:p>
        </p:txBody>
      </p:sp>
      <p:sp>
        <p:nvSpPr>
          <p:cNvPr id="4" name="Espace réservé du numéro de diapositive 3">
            <a:extLst>
              <a:ext uri="{FF2B5EF4-FFF2-40B4-BE49-F238E27FC236}">
                <a16:creationId xmlns:a16="http://schemas.microsoft.com/office/drawing/2014/main" id="{0D6CF2E9-526B-4F94-84E1-29F495E60682}"/>
              </a:ext>
            </a:extLst>
          </p:cNvPr>
          <p:cNvSpPr>
            <a:spLocks noGrp="1"/>
          </p:cNvSpPr>
          <p:nvPr>
            <p:ph type="sldNum" sz="quarter" idx="12"/>
          </p:nvPr>
        </p:nvSpPr>
        <p:spPr/>
        <p:txBody>
          <a:bodyPr/>
          <a:lstStyle/>
          <a:p>
            <a:fld id="{3D8FCC80-B8C6-41B5-8B59-D370428BBA83}" type="slidenum">
              <a:rPr lang="fr-FR" smtClean="0"/>
              <a:t>6</a:t>
            </a:fld>
            <a:endParaRPr lang="fr-FR"/>
          </a:p>
        </p:txBody>
      </p:sp>
    </p:spTree>
    <p:extLst>
      <p:ext uri="{BB962C8B-B14F-4D97-AF65-F5344CB8AC3E}">
        <p14:creationId xmlns:p14="http://schemas.microsoft.com/office/powerpoint/2010/main" val="81801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A3CC1-1995-4319-A1DA-6EFE92F032D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2858A01-54DD-4D81-973E-A8E4F1CA6A87}"/>
              </a:ext>
            </a:extLst>
          </p:cNvPr>
          <p:cNvSpPr>
            <a:spLocks noGrp="1"/>
          </p:cNvSpPr>
          <p:nvPr>
            <p:ph idx="1"/>
          </p:nvPr>
        </p:nvSpPr>
        <p:spPr/>
        <p:txBody>
          <a:bodyPr>
            <a:normAutofit lnSpcReduction="10000"/>
          </a:bodyPr>
          <a:lstStyle/>
          <a:p>
            <a:r>
              <a:rPr lang="fr-FR" dirty="0"/>
              <a:t>Pour vous donner une idée approximative des puissances consommées par l’électronique d’un PC, voici les chiffres de la puissance consommée par différentes catégories de PC :</a:t>
            </a:r>
          </a:p>
          <a:p>
            <a:pPr>
              <a:buFont typeface="Wingdings" panose="05000000000000000000" pitchFamily="2" charset="2"/>
              <a:buChar char="Ø"/>
            </a:pPr>
            <a:r>
              <a:rPr lang="fr-FR" b="1" dirty="0"/>
              <a:t>PC économique </a:t>
            </a:r>
            <a:r>
              <a:rPr lang="fr-FR" dirty="0"/>
              <a:t>: de 150 à 250 watts.</a:t>
            </a:r>
          </a:p>
          <a:p>
            <a:pPr>
              <a:buFont typeface="Wingdings" panose="05000000000000000000" pitchFamily="2" charset="2"/>
              <a:buChar char="Ø"/>
            </a:pPr>
            <a:r>
              <a:rPr lang="fr-FR" b="1" dirty="0"/>
              <a:t>PC de moyenne gamme </a:t>
            </a:r>
            <a:r>
              <a:rPr lang="fr-FR" dirty="0"/>
              <a:t>(carte graphique standard séparée, processeur de moyenne gamme) : de 250 à 350 watts.</a:t>
            </a:r>
          </a:p>
          <a:p>
            <a:pPr>
              <a:buFont typeface="Wingdings" panose="05000000000000000000" pitchFamily="2" charset="2"/>
              <a:buChar char="Ø"/>
            </a:pPr>
            <a:r>
              <a:rPr lang="fr-FR" b="1" dirty="0"/>
              <a:t>PC haut de gamme </a:t>
            </a:r>
            <a:r>
              <a:rPr lang="fr-FR" dirty="0"/>
              <a:t>(carte graphique performante, processeur performant) : de 350 à 500 watts.</a:t>
            </a:r>
          </a:p>
          <a:p>
            <a:pPr>
              <a:buFont typeface="Wingdings" panose="05000000000000000000" pitchFamily="2" charset="2"/>
              <a:buChar char="Ø"/>
            </a:pPr>
            <a:r>
              <a:rPr lang="fr-FR" b="1" dirty="0"/>
              <a:t>PC très haut de gamme </a:t>
            </a:r>
            <a:r>
              <a:rPr lang="fr-FR" dirty="0"/>
              <a:t>(deux cartes graphiques couplées, processeur ultra performant) : 500 à 600 watts, voire plus.</a:t>
            </a:r>
          </a:p>
          <a:p>
            <a:endParaRPr lang="fr-FR" dirty="0"/>
          </a:p>
          <a:p>
            <a:endParaRPr lang="fr-FR" dirty="0"/>
          </a:p>
        </p:txBody>
      </p:sp>
      <p:sp>
        <p:nvSpPr>
          <p:cNvPr id="4" name="Espace réservé du numéro de diapositive 3">
            <a:extLst>
              <a:ext uri="{FF2B5EF4-FFF2-40B4-BE49-F238E27FC236}">
                <a16:creationId xmlns:a16="http://schemas.microsoft.com/office/drawing/2014/main" id="{239198B9-8CCE-459B-88BF-64F3CBA866F6}"/>
              </a:ext>
            </a:extLst>
          </p:cNvPr>
          <p:cNvSpPr>
            <a:spLocks noGrp="1"/>
          </p:cNvSpPr>
          <p:nvPr>
            <p:ph type="sldNum" sz="quarter" idx="12"/>
          </p:nvPr>
        </p:nvSpPr>
        <p:spPr/>
        <p:txBody>
          <a:bodyPr/>
          <a:lstStyle/>
          <a:p>
            <a:fld id="{3D8FCC80-B8C6-41B5-8B59-D370428BBA83}" type="slidenum">
              <a:rPr lang="fr-FR" smtClean="0"/>
              <a:t>7</a:t>
            </a:fld>
            <a:endParaRPr lang="fr-FR"/>
          </a:p>
        </p:txBody>
      </p:sp>
    </p:spTree>
    <p:extLst>
      <p:ext uri="{BB962C8B-B14F-4D97-AF65-F5344CB8AC3E}">
        <p14:creationId xmlns:p14="http://schemas.microsoft.com/office/powerpoint/2010/main" val="343920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4863F-717C-438A-B679-E818F6402EF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DD8A86D-B2A2-4E51-B754-A1007FDA1C1A}"/>
              </a:ext>
            </a:extLst>
          </p:cNvPr>
          <p:cNvSpPr>
            <a:spLocks noGrp="1"/>
          </p:cNvSpPr>
          <p:nvPr>
            <p:ph idx="1"/>
          </p:nvPr>
        </p:nvSpPr>
        <p:spPr/>
        <p:txBody>
          <a:bodyPr/>
          <a:lstStyle/>
          <a:p>
            <a:r>
              <a:rPr lang="fr-FR" dirty="0"/>
              <a:t>D’autres éléments du PC (mémoire, disques durs, lecteurs/graveurs) influent aussi sur la puissance consommée, mais dans une moindre mesure.</a:t>
            </a:r>
          </a:p>
          <a:p>
            <a:endParaRPr lang="fr-FR" dirty="0"/>
          </a:p>
          <a:p>
            <a:r>
              <a:rPr lang="fr-FR" dirty="0"/>
              <a:t>En faisant le choix d’une alimentation de marque, vous vous assurez, à quelques exceptions près, d’une certaine qualité. Il arrive que les alimentations sans marque ou de marques peu connues ne délivrent pas la puissance attendue. </a:t>
            </a:r>
          </a:p>
          <a:p>
            <a:r>
              <a:rPr lang="fr-FR" dirty="0"/>
              <a:t>Les marques comme </a:t>
            </a:r>
            <a:r>
              <a:rPr lang="fr-FR" b="1" dirty="0"/>
              <a:t>More</a:t>
            </a:r>
            <a:r>
              <a:rPr lang="fr-FR" dirty="0"/>
              <a:t>,</a:t>
            </a:r>
            <a:r>
              <a:rPr lang="fr-FR" b="1" dirty="0"/>
              <a:t> </a:t>
            </a:r>
            <a:r>
              <a:rPr lang="fr-FR" b="1" dirty="0" err="1"/>
              <a:t>Antec</a:t>
            </a:r>
            <a:r>
              <a:rPr lang="fr-FR" dirty="0"/>
              <a:t>,</a:t>
            </a:r>
            <a:r>
              <a:rPr lang="fr-FR" b="1" dirty="0"/>
              <a:t> </a:t>
            </a:r>
            <a:r>
              <a:rPr lang="fr-FR" b="1" dirty="0" err="1"/>
              <a:t>Enermax</a:t>
            </a:r>
            <a:r>
              <a:rPr lang="fr-FR" dirty="0"/>
              <a:t>, </a:t>
            </a:r>
            <a:r>
              <a:rPr lang="fr-FR" b="1" dirty="0"/>
              <a:t>Corsair</a:t>
            </a:r>
            <a:r>
              <a:rPr lang="fr-FR" dirty="0"/>
              <a:t> sont au-dessus de tout soupçon et fournissent des prestations à la hauteur de votre investissement.</a:t>
            </a:r>
          </a:p>
        </p:txBody>
      </p:sp>
      <p:sp>
        <p:nvSpPr>
          <p:cNvPr id="4" name="Espace réservé du numéro de diapositive 3">
            <a:extLst>
              <a:ext uri="{FF2B5EF4-FFF2-40B4-BE49-F238E27FC236}">
                <a16:creationId xmlns:a16="http://schemas.microsoft.com/office/drawing/2014/main" id="{CE6C31E1-9354-4C44-B97E-6319B1EAF694}"/>
              </a:ext>
            </a:extLst>
          </p:cNvPr>
          <p:cNvSpPr>
            <a:spLocks noGrp="1"/>
          </p:cNvSpPr>
          <p:nvPr>
            <p:ph type="sldNum" sz="quarter" idx="12"/>
          </p:nvPr>
        </p:nvSpPr>
        <p:spPr/>
        <p:txBody>
          <a:bodyPr/>
          <a:lstStyle/>
          <a:p>
            <a:fld id="{3D8FCC80-B8C6-41B5-8B59-D370428BBA83}" type="slidenum">
              <a:rPr lang="fr-FR" smtClean="0"/>
              <a:t>8</a:t>
            </a:fld>
            <a:endParaRPr lang="fr-FR"/>
          </a:p>
        </p:txBody>
      </p:sp>
    </p:spTree>
    <p:extLst>
      <p:ext uri="{BB962C8B-B14F-4D97-AF65-F5344CB8AC3E}">
        <p14:creationId xmlns:p14="http://schemas.microsoft.com/office/powerpoint/2010/main" val="399309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A49737-4970-4AF0-B5B9-DD425D175E17}"/>
              </a:ext>
            </a:extLst>
          </p:cNvPr>
          <p:cNvSpPr>
            <a:spLocks noGrp="1"/>
          </p:cNvSpPr>
          <p:nvPr>
            <p:ph type="title"/>
          </p:nvPr>
        </p:nvSpPr>
        <p:spPr/>
        <p:txBody>
          <a:bodyPr>
            <a:normAutofit fontScale="90000"/>
          </a:bodyPr>
          <a:lstStyle/>
          <a:p>
            <a:r>
              <a:rPr lang="fr-FR" dirty="0"/>
              <a:t>Connaître et bien choisir une alimentation</a:t>
            </a:r>
          </a:p>
        </p:txBody>
      </p:sp>
      <p:sp>
        <p:nvSpPr>
          <p:cNvPr id="3" name="Espace réservé du texte 2">
            <a:extLst>
              <a:ext uri="{FF2B5EF4-FFF2-40B4-BE49-F238E27FC236}">
                <a16:creationId xmlns:a16="http://schemas.microsoft.com/office/drawing/2014/main" id="{47A8D06B-414E-4CDC-BE1A-BEB13A76A57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62E5ED8-C3B6-41DF-A76C-E6A63E68EAE4}"/>
              </a:ext>
            </a:extLst>
          </p:cNvPr>
          <p:cNvSpPr>
            <a:spLocks noGrp="1"/>
          </p:cNvSpPr>
          <p:nvPr>
            <p:ph type="sldNum" sz="quarter" idx="12"/>
          </p:nvPr>
        </p:nvSpPr>
        <p:spPr/>
        <p:txBody>
          <a:bodyPr/>
          <a:lstStyle/>
          <a:p>
            <a:fld id="{3D8FCC80-B8C6-41B5-8B59-D370428BBA83}" type="slidenum">
              <a:rPr lang="fr-FR" smtClean="0"/>
              <a:t>9</a:t>
            </a:fld>
            <a:endParaRPr lang="fr-FR"/>
          </a:p>
        </p:txBody>
      </p:sp>
    </p:spTree>
    <p:extLst>
      <p:ext uri="{BB962C8B-B14F-4D97-AF65-F5344CB8AC3E}">
        <p14:creationId xmlns:p14="http://schemas.microsoft.com/office/powerpoint/2010/main" val="20390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1">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Présentation1</Template>
  <TotalTime>414</TotalTime>
  <Words>1559</Words>
  <Application>Microsoft Office PowerPoint</Application>
  <PresentationFormat>Affichage à l'écran (4:3)</PresentationFormat>
  <Paragraphs>136</Paragraphs>
  <Slides>33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33</vt:i4>
      </vt:variant>
    </vt:vector>
  </HeadingPairs>
  <TitlesOfParts>
    <vt:vector size="37" baseType="lpstr">
      <vt:lpstr>Arial</vt:lpstr>
      <vt:lpstr>Calibri</vt:lpstr>
      <vt:lpstr>Wingdings</vt:lpstr>
      <vt:lpstr>Présentation1</vt:lpstr>
      <vt:lpstr>Alimentation</vt:lpstr>
      <vt:lpstr>Architecture MAterielle</vt:lpstr>
      <vt:lpstr>Présentation PowerPoint</vt:lpstr>
      <vt:lpstr>Découvrir l’alimentation</vt:lpstr>
      <vt:lpstr>Présentation PowerPoint</vt:lpstr>
      <vt:lpstr>Présentation PowerPoint</vt:lpstr>
      <vt:lpstr>Présentation PowerPoint</vt:lpstr>
      <vt:lpstr>Présentation PowerPoint</vt:lpstr>
      <vt:lpstr>Connaître et bien choisir une alimentation</vt:lpstr>
      <vt:lpstr>La connectique</vt:lpstr>
      <vt:lpstr>Présentation PowerPoint</vt:lpstr>
      <vt:lpstr>Présentation PowerPoint</vt:lpstr>
      <vt:lpstr>Présentation PowerPoint</vt:lpstr>
      <vt:lpstr>La connectique modulaire</vt:lpstr>
      <vt:lpstr>Présentation PowerPoint</vt:lpstr>
      <vt:lpstr>La tension</vt:lpstr>
      <vt:lpstr>Présentation PowerPoint</vt:lpstr>
      <vt:lpstr>L’intensité</vt:lpstr>
      <vt:lpstr>Présentation PowerPoint</vt:lpstr>
      <vt:lpstr>La puissance</vt:lpstr>
      <vt:lpstr>Présentation PowerPoint</vt:lpstr>
      <vt:lpstr>Présentation PowerPoint</vt:lpstr>
      <vt:lpstr>Présentation PowerPoint</vt:lpstr>
      <vt:lpstr>Le rendement</vt:lpstr>
      <vt:lpstr>Présentation PowerPoint</vt:lpstr>
      <vt:lpstr>Présentation PowerPoint</vt:lpstr>
      <vt:lpstr>Présentation PowerPoint</vt:lpstr>
      <vt:lpstr>Le refroidissement</vt:lpstr>
      <vt:lpstr>Ventilation</vt:lpstr>
      <vt:lpstr>Ventilation passive</vt:lpstr>
      <vt:lpstr>Ventilation hybride</vt:lpstr>
      <vt:lpstr>TP</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richard vidal</dc:creator>
  <cp:lastModifiedBy>richard vidal</cp:lastModifiedBy>
  <cp:revision>29</cp:revision>
  <dcterms:created xsi:type="dcterms:W3CDTF">2019-06-16T15:27:37Z</dcterms:created>
  <dcterms:modified xsi:type="dcterms:W3CDTF">2019-06-17T14:28:26Z</dcterms:modified>
</cp:coreProperties>
</file>