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6FE-8BAD-481E-82FA-3B44A41A75FD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21BE-964D-4037-B7F5-BCE343D70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93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1CE-F5C9-45AE-9398-C581ECBE96D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0619-1B90-4E08-B782-FA2C51D0805C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4E2D-C973-430C-B9B8-B9B8849586FF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069E-38B4-43AC-862E-B68E8821FD54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72E1-01AE-4C77-BBF4-56D068789181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DAE5-E991-4EA9-9B34-2CC2485D34A1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EB17-192F-466C-8895-AD6A93F77E65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A0A-A0DA-4967-BC37-7B9AE69C2990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0EB-C742-4E14-80FD-094C4BDBD7A9}" type="datetime1">
              <a:rPr lang="fr-FR" smtClean="0"/>
              <a:t>17/06/2019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17DF-6126-495A-81E6-4B4A251A810C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56DA-CA74-4750-96C0-14B0751A6175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D98006-824F-4621-8296-FA03C4CA2D81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91" y="26878"/>
            <a:ext cx="568275" cy="8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7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AE4AB-22F9-4A2D-A9BD-B5BCCFA5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MAterielle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14C48-387A-4D0F-83C4-3D8DCD27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3EE179-6C4A-4141-BC8F-B32FA1CE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3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DD082-174B-42B1-B543-442B7E5C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C3F8B-EFCF-4F4B-9020-99628B9B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3</a:t>
            </a:fld>
            <a:endParaRPr lang="fr-FR"/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2CE94208-C639-42A2-A9E0-D81C66969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4025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7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63DC8-F5CE-4A0A-9558-C03F73B2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 sur mesure Vs PC monté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18D9E-81C0-4BA4-9597-E823352E5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02C63-5260-4C34-9A24-2EFF4AFB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73B8B-6D22-4F00-8A70-09257FEF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Dell </a:t>
            </a:r>
            <a:r>
              <a:rPr lang="fr-FR" dirty="0" err="1"/>
              <a:t>OptiPlex</a:t>
            </a:r>
            <a:r>
              <a:rPr lang="fr-FR" dirty="0"/>
              <a:t> 7060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671E1-361E-47F9-AA11-2EB4AFBC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Vérifier les différences entre un PC tout monté HP, Dell et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811957-1BA0-42F6-B0A1-05BACF71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186EA-A754-42D9-880F-459004D0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52" y="2420888"/>
            <a:ext cx="4674096" cy="35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2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7CB00-0721-49E2-A84E-AB2F53BA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HP </a:t>
            </a:r>
            <a:r>
              <a:rPr lang="fr-FR" dirty="0" err="1"/>
              <a:t>Pavilion</a:t>
            </a:r>
            <a:r>
              <a:rPr lang="fr-FR" dirty="0"/>
              <a:t> 590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57BE01-3C15-4198-8CD3-A8781D47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88028D-8ECE-4A5B-BEE8-F2B7E43F5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60022"/>
            <a:ext cx="4572001" cy="33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36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1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Présentation1</Template>
  <TotalTime>430</TotalTime>
  <Words>32</Words>
  <Application>Microsoft Office PowerPoint</Application>
  <PresentationFormat>Affichage à l'écran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Présentation1</vt:lpstr>
      <vt:lpstr>TP</vt:lpstr>
      <vt:lpstr>Architecture MAterielle</vt:lpstr>
      <vt:lpstr>Présentation PowerPoint</vt:lpstr>
      <vt:lpstr>PC sur mesure Vs PC monté</vt:lpstr>
      <vt:lpstr>Dell OptiPlex 7060</vt:lpstr>
      <vt:lpstr>HP Pavilion 590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richard vidal</dc:creator>
  <cp:lastModifiedBy>richard vidal</cp:lastModifiedBy>
  <cp:revision>32</cp:revision>
  <dcterms:created xsi:type="dcterms:W3CDTF">2019-06-16T15:27:37Z</dcterms:created>
  <dcterms:modified xsi:type="dcterms:W3CDTF">2019-06-17T14:44:30Z</dcterms:modified>
</cp:coreProperties>
</file>