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7"/>
  </p:notesMasterIdLst>
  <p:handoutMasterIdLst>
    <p:handoutMasterId r:id="rId38"/>
  </p:handoutMasterIdLst>
  <p:sldIdLst>
    <p:sldId id="374" r:id="rId2"/>
    <p:sldId id="312" r:id="rId3"/>
    <p:sldId id="369" r:id="rId4"/>
    <p:sldId id="370" r:id="rId5"/>
    <p:sldId id="375" r:id="rId6"/>
    <p:sldId id="376" r:id="rId7"/>
    <p:sldId id="377" r:id="rId8"/>
    <p:sldId id="378" r:id="rId9"/>
    <p:sldId id="379" r:id="rId10"/>
    <p:sldId id="390" r:id="rId11"/>
    <p:sldId id="380" r:id="rId12"/>
    <p:sldId id="391" r:id="rId13"/>
    <p:sldId id="381" r:id="rId14"/>
    <p:sldId id="382" r:id="rId15"/>
    <p:sldId id="383" r:id="rId16"/>
    <p:sldId id="392" r:id="rId17"/>
    <p:sldId id="384" r:id="rId18"/>
    <p:sldId id="385" r:id="rId19"/>
    <p:sldId id="393" r:id="rId20"/>
    <p:sldId id="386" r:id="rId21"/>
    <p:sldId id="387" r:id="rId22"/>
    <p:sldId id="388" r:id="rId23"/>
    <p:sldId id="389" r:id="rId24"/>
    <p:sldId id="394" r:id="rId25"/>
    <p:sldId id="371" r:id="rId26"/>
    <p:sldId id="395" r:id="rId27"/>
    <p:sldId id="396" r:id="rId28"/>
    <p:sldId id="397" r:id="rId29"/>
    <p:sldId id="398" r:id="rId30"/>
    <p:sldId id="399" r:id="rId31"/>
    <p:sldId id="400" r:id="rId32"/>
    <p:sldId id="401" r:id="rId33"/>
    <p:sldId id="407" r:id="rId34"/>
    <p:sldId id="402" r:id="rId35"/>
    <p:sldId id="403" r:id="rId3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4" d="100"/>
          <a:sy n="114" d="100"/>
        </p:scale>
        <p:origin x="1506" y="114"/>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vidal" userId="13c4c14fef6239e3" providerId="LiveId" clId="{84B0AF97-99D6-4EFA-AC96-D4AD920EA942}"/>
    <pc:docChg chg="undo custSel addSld delSld modSld sldOrd">
      <pc:chgData name="richard vidal" userId="13c4c14fef6239e3" providerId="LiveId" clId="{84B0AF97-99D6-4EFA-AC96-D4AD920EA942}" dt="2020-10-04T19:11:06.536" v="328" actId="47"/>
      <pc:docMkLst>
        <pc:docMk/>
      </pc:docMkLst>
      <pc:sldChg chg="modSp mod">
        <pc:chgData name="richard vidal" userId="13c4c14fef6239e3" providerId="LiveId" clId="{84B0AF97-99D6-4EFA-AC96-D4AD920EA942}" dt="2020-10-04T18:57:55.480" v="5"/>
        <pc:sldMkLst>
          <pc:docMk/>
          <pc:sldMk cId="593499764" sldId="312"/>
        </pc:sldMkLst>
        <pc:spChg chg="mod">
          <ac:chgData name="richard vidal" userId="13c4c14fef6239e3" providerId="LiveId" clId="{84B0AF97-99D6-4EFA-AC96-D4AD920EA942}" dt="2020-10-04T18:57:55.480" v="5"/>
          <ac:spMkLst>
            <pc:docMk/>
            <pc:sldMk cId="593499764" sldId="312"/>
            <ac:spMk id="2" creationId="{8A26A8E1-B678-448D-BD5B-44ED0DC6EB79}"/>
          </ac:spMkLst>
        </pc:spChg>
      </pc:sldChg>
      <pc:sldChg chg="modSp mod">
        <pc:chgData name="richard vidal" userId="13c4c14fef6239e3" providerId="LiveId" clId="{84B0AF97-99D6-4EFA-AC96-D4AD920EA942}" dt="2020-10-04T18:58:41.080" v="14" actId="20577"/>
        <pc:sldMkLst>
          <pc:docMk/>
          <pc:sldMk cId="1965978148" sldId="369"/>
        </pc:sldMkLst>
        <pc:spChg chg="mod">
          <ac:chgData name="richard vidal" userId="13c4c14fef6239e3" providerId="LiveId" clId="{84B0AF97-99D6-4EFA-AC96-D4AD920EA942}" dt="2020-10-04T18:58:41.080" v="14" actId="20577"/>
          <ac:spMkLst>
            <pc:docMk/>
            <pc:sldMk cId="1965978148" sldId="369"/>
            <ac:spMk id="3" creationId="{F1D57C77-1930-43D1-9350-80DA211C3D9D}"/>
          </ac:spMkLst>
        </pc:spChg>
      </pc:sldChg>
      <pc:sldChg chg="modSp mod">
        <pc:chgData name="richard vidal" userId="13c4c14fef6239e3" providerId="LiveId" clId="{84B0AF97-99D6-4EFA-AC96-D4AD920EA942}" dt="2020-10-04T18:59:20.266" v="41" actId="20577"/>
        <pc:sldMkLst>
          <pc:docMk/>
          <pc:sldMk cId="162465491" sldId="370"/>
        </pc:sldMkLst>
        <pc:spChg chg="mod">
          <ac:chgData name="richard vidal" userId="13c4c14fef6239e3" providerId="LiveId" clId="{84B0AF97-99D6-4EFA-AC96-D4AD920EA942}" dt="2020-10-04T18:59:20.266" v="41" actId="20577"/>
          <ac:spMkLst>
            <pc:docMk/>
            <pc:sldMk cId="162465491" sldId="370"/>
            <ac:spMk id="3" creationId="{43F657BC-2790-4A16-8E92-91CE96555532}"/>
          </ac:spMkLst>
        </pc:spChg>
      </pc:sldChg>
      <pc:sldChg chg="modSp mod">
        <pc:chgData name="richard vidal" userId="13c4c14fef6239e3" providerId="LiveId" clId="{84B0AF97-99D6-4EFA-AC96-D4AD920EA942}" dt="2020-10-04T19:07:28.216" v="219" actId="20577"/>
        <pc:sldMkLst>
          <pc:docMk/>
          <pc:sldMk cId="2266225389" sldId="371"/>
        </pc:sldMkLst>
        <pc:spChg chg="mod">
          <ac:chgData name="richard vidal" userId="13c4c14fef6239e3" providerId="LiveId" clId="{84B0AF97-99D6-4EFA-AC96-D4AD920EA942}" dt="2020-10-04T19:07:28.216" v="219" actId="20577"/>
          <ac:spMkLst>
            <pc:docMk/>
            <pc:sldMk cId="2266225389" sldId="371"/>
            <ac:spMk id="3" creationId="{4EAFC6B4-0B33-4A61-9379-80C979854CE7}"/>
          </ac:spMkLst>
        </pc:spChg>
      </pc:sldChg>
      <pc:sldChg chg="del">
        <pc:chgData name="richard vidal" userId="13c4c14fef6239e3" providerId="LiveId" clId="{84B0AF97-99D6-4EFA-AC96-D4AD920EA942}" dt="2020-10-04T19:11:06.536" v="328" actId="47"/>
        <pc:sldMkLst>
          <pc:docMk/>
          <pc:sldMk cId="3737131942" sldId="372"/>
        </pc:sldMkLst>
      </pc:sldChg>
      <pc:sldChg chg="modSp mod">
        <pc:chgData name="richard vidal" userId="13c4c14fef6239e3" providerId="LiveId" clId="{84B0AF97-99D6-4EFA-AC96-D4AD920EA942}" dt="2020-10-04T18:57:42.345" v="2"/>
        <pc:sldMkLst>
          <pc:docMk/>
          <pc:sldMk cId="1060224785" sldId="374"/>
        </pc:sldMkLst>
        <pc:spChg chg="mod">
          <ac:chgData name="richard vidal" userId="13c4c14fef6239e3" providerId="LiveId" clId="{84B0AF97-99D6-4EFA-AC96-D4AD920EA942}" dt="2020-10-04T18:57:42.345" v="2"/>
          <ac:spMkLst>
            <pc:docMk/>
            <pc:sldMk cId="1060224785" sldId="374"/>
            <ac:spMk id="2" creationId="{1BA17668-F7A8-4C6A-B295-F4CFD9AEDB5C}"/>
          </ac:spMkLst>
        </pc:spChg>
      </pc:sldChg>
      <pc:sldChg chg="modSp new mod">
        <pc:chgData name="richard vidal" userId="13c4c14fef6239e3" providerId="LiveId" clId="{84B0AF97-99D6-4EFA-AC96-D4AD920EA942}" dt="2020-10-04T18:59:55.640" v="55" actId="20577"/>
        <pc:sldMkLst>
          <pc:docMk/>
          <pc:sldMk cId="3492828814" sldId="375"/>
        </pc:sldMkLst>
        <pc:spChg chg="mod">
          <ac:chgData name="richard vidal" userId="13c4c14fef6239e3" providerId="LiveId" clId="{84B0AF97-99D6-4EFA-AC96-D4AD920EA942}" dt="2020-10-04T18:59:55.640" v="55" actId="20577"/>
          <ac:spMkLst>
            <pc:docMk/>
            <pc:sldMk cId="3492828814" sldId="375"/>
            <ac:spMk id="3" creationId="{224BFC42-38B5-4ABE-B909-1C36C4B964C7}"/>
          </ac:spMkLst>
        </pc:spChg>
      </pc:sldChg>
      <pc:sldChg chg="modSp new mod">
        <pc:chgData name="richard vidal" userId="13c4c14fef6239e3" providerId="LiveId" clId="{84B0AF97-99D6-4EFA-AC96-D4AD920EA942}" dt="2020-10-04T19:00:29.625" v="73" actId="20577"/>
        <pc:sldMkLst>
          <pc:docMk/>
          <pc:sldMk cId="2294636366" sldId="376"/>
        </pc:sldMkLst>
        <pc:spChg chg="mod">
          <ac:chgData name="richard vidal" userId="13c4c14fef6239e3" providerId="LiveId" clId="{84B0AF97-99D6-4EFA-AC96-D4AD920EA942}" dt="2020-10-04T19:00:16.959" v="63" actId="20577"/>
          <ac:spMkLst>
            <pc:docMk/>
            <pc:sldMk cId="2294636366" sldId="376"/>
            <ac:spMk id="2" creationId="{A2B17C99-EB49-442B-BF62-6BD3A005577A}"/>
          </ac:spMkLst>
        </pc:spChg>
        <pc:spChg chg="mod">
          <ac:chgData name="richard vidal" userId="13c4c14fef6239e3" providerId="LiveId" clId="{84B0AF97-99D6-4EFA-AC96-D4AD920EA942}" dt="2020-10-04T19:00:29.625" v="73" actId="20577"/>
          <ac:spMkLst>
            <pc:docMk/>
            <pc:sldMk cId="2294636366" sldId="376"/>
            <ac:spMk id="3" creationId="{B54D326A-F990-4029-A66B-2BA5E33A7181}"/>
          </ac:spMkLst>
        </pc:spChg>
      </pc:sldChg>
      <pc:sldChg chg="modSp new mod">
        <pc:chgData name="richard vidal" userId="13c4c14fef6239e3" providerId="LiveId" clId="{84B0AF97-99D6-4EFA-AC96-D4AD920EA942}" dt="2020-10-04T19:01:27.080" v="92" actId="113"/>
        <pc:sldMkLst>
          <pc:docMk/>
          <pc:sldMk cId="2520657652" sldId="377"/>
        </pc:sldMkLst>
        <pc:spChg chg="mod">
          <ac:chgData name="richard vidal" userId="13c4c14fef6239e3" providerId="LiveId" clId="{84B0AF97-99D6-4EFA-AC96-D4AD920EA942}" dt="2020-10-04T19:01:27.080" v="92" actId="113"/>
          <ac:spMkLst>
            <pc:docMk/>
            <pc:sldMk cId="2520657652" sldId="377"/>
            <ac:spMk id="3" creationId="{3C78F985-1DDE-4E33-BB6A-72EB81E54AAB}"/>
          </ac:spMkLst>
        </pc:spChg>
      </pc:sldChg>
      <pc:sldChg chg="modSp new mod">
        <pc:chgData name="richard vidal" userId="13c4c14fef6239e3" providerId="LiveId" clId="{84B0AF97-99D6-4EFA-AC96-D4AD920EA942}" dt="2020-10-04T19:02:13.154" v="111" actId="21"/>
        <pc:sldMkLst>
          <pc:docMk/>
          <pc:sldMk cId="4197880347" sldId="378"/>
        </pc:sldMkLst>
        <pc:spChg chg="mod">
          <ac:chgData name="richard vidal" userId="13c4c14fef6239e3" providerId="LiveId" clId="{84B0AF97-99D6-4EFA-AC96-D4AD920EA942}" dt="2020-10-04T19:02:13.154" v="111" actId="21"/>
          <ac:spMkLst>
            <pc:docMk/>
            <pc:sldMk cId="4197880347" sldId="378"/>
            <ac:spMk id="3" creationId="{AA96682C-1AC0-4EE6-BA5B-464CC8539652}"/>
          </ac:spMkLst>
        </pc:spChg>
      </pc:sldChg>
      <pc:sldChg chg="modSp new mod">
        <pc:chgData name="richard vidal" userId="13c4c14fef6239e3" providerId="LiveId" clId="{84B0AF97-99D6-4EFA-AC96-D4AD920EA942}" dt="2020-10-04T19:02:16.323" v="112"/>
        <pc:sldMkLst>
          <pc:docMk/>
          <pc:sldMk cId="1159242134" sldId="379"/>
        </pc:sldMkLst>
        <pc:spChg chg="mod">
          <ac:chgData name="richard vidal" userId="13c4c14fef6239e3" providerId="LiveId" clId="{84B0AF97-99D6-4EFA-AC96-D4AD920EA942}" dt="2020-10-04T19:02:16.323" v="112"/>
          <ac:spMkLst>
            <pc:docMk/>
            <pc:sldMk cId="1159242134" sldId="379"/>
            <ac:spMk id="3" creationId="{6271C294-4C17-4ECF-B55C-E2C486E3BBD5}"/>
          </ac:spMkLst>
        </pc:spChg>
      </pc:sldChg>
      <pc:sldChg chg="modSp new mod">
        <pc:chgData name="richard vidal" userId="13c4c14fef6239e3" providerId="LiveId" clId="{84B0AF97-99D6-4EFA-AC96-D4AD920EA942}" dt="2020-10-04T19:02:51.718" v="123" actId="20577"/>
        <pc:sldMkLst>
          <pc:docMk/>
          <pc:sldMk cId="4231310453" sldId="380"/>
        </pc:sldMkLst>
        <pc:spChg chg="mod">
          <ac:chgData name="richard vidal" userId="13c4c14fef6239e3" providerId="LiveId" clId="{84B0AF97-99D6-4EFA-AC96-D4AD920EA942}" dt="2020-10-04T19:02:51.718" v="123" actId="20577"/>
          <ac:spMkLst>
            <pc:docMk/>
            <pc:sldMk cId="4231310453" sldId="380"/>
            <ac:spMk id="3" creationId="{7B8BA5DB-F700-45C3-9F0A-FF17521B3A24}"/>
          </ac:spMkLst>
        </pc:spChg>
      </pc:sldChg>
      <pc:sldChg chg="modSp new mod">
        <pc:chgData name="richard vidal" userId="13c4c14fef6239e3" providerId="LiveId" clId="{84B0AF97-99D6-4EFA-AC96-D4AD920EA942}" dt="2020-10-04T19:03:43.737" v="145" actId="20577"/>
        <pc:sldMkLst>
          <pc:docMk/>
          <pc:sldMk cId="244416980" sldId="381"/>
        </pc:sldMkLst>
        <pc:spChg chg="mod">
          <ac:chgData name="richard vidal" userId="13c4c14fef6239e3" providerId="LiveId" clId="{84B0AF97-99D6-4EFA-AC96-D4AD920EA942}" dt="2020-10-04T19:03:43.737" v="145" actId="20577"/>
          <ac:spMkLst>
            <pc:docMk/>
            <pc:sldMk cId="244416980" sldId="381"/>
            <ac:spMk id="3" creationId="{BB037495-FFC9-417A-8BD2-6DED08B6837C}"/>
          </ac:spMkLst>
        </pc:spChg>
      </pc:sldChg>
      <pc:sldChg chg="modSp new mod">
        <pc:chgData name="richard vidal" userId="13c4c14fef6239e3" providerId="LiveId" clId="{84B0AF97-99D6-4EFA-AC96-D4AD920EA942}" dt="2020-10-04T19:04:10.027" v="155" actId="122"/>
        <pc:sldMkLst>
          <pc:docMk/>
          <pc:sldMk cId="4225301622" sldId="382"/>
        </pc:sldMkLst>
        <pc:spChg chg="mod">
          <ac:chgData name="richard vidal" userId="13c4c14fef6239e3" providerId="LiveId" clId="{84B0AF97-99D6-4EFA-AC96-D4AD920EA942}" dt="2020-10-04T19:04:10.027" v="155" actId="122"/>
          <ac:spMkLst>
            <pc:docMk/>
            <pc:sldMk cId="4225301622" sldId="382"/>
            <ac:spMk id="3" creationId="{F83A1668-C569-4D95-A7DB-0011A390ED7C}"/>
          </ac:spMkLst>
        </pc:spChg>
      </pc:sldChg>
      <pc:sldChg chg="modSp new mod">
        <pc:chgData name="richard vidal" userId="13c4c14fef6239e3" providerId="LiveId" clId="{84B0AF97-99D6-4EFA-AC96-D4AD920EA942}" dt="2020-10-04T19:04:34.360" v="162" actId="20577"/>
        <pc:sldMkLst>
          <pc:docMk/>
          <pc:sldMk cId="3898438567" sldId="383"/>
        </pc:sldMkLst>
        <pc:spChg chg="mod">
          <ac:chgData name="richard vidal" userId="13c4c14fef6239e3" providerId="LiveId" clId="{84B0AF97-99D6-4EFA-AC96-D4AD920EA942}" dt="2020-10-04T19:04:34.360" v="162" actId="20577"/>
          <ac:spMkLst>
            <pc:docMk/>
            <pc:sldMk cId="3898438567" sldId="383"/>
            <ac:spMk id="3" creationId="{77B8DA11-D9CC-4CFD-86CD-706555C73FA9}"/>
          </ac:spMkLst>
        </pc:spChg>
      </pc:sldChg>
      <pc:sldChg chg="modSp new mod">
        <pc:chgData name="richard vidal" userId="13c4c14fef6239e3" providerId="LiveId" clId="{84B0AF97-99D6-4EFA-AC96-D4AD920EA942}" dt="2020-10-04T19:05:09.097" v="173" actId="20577"/>
        <pc:sldMkLst>
          <pc:docMk/>
          <pc:sldMk cId="618919339" sldId="384"/>
        </pc:sldMkLst>
        <pc:spChg chg="mod">
          <ac:chgData name="richard vidal" userId="13c4c14fef6239e3" providerId="LiveId" clId="{84B0AF97-99D6-4EFA-AC96-D4AD920EA942}" dt="2020-10-04T19:05:09.097" v="173" actId="20577"/>
          <ac:spMkLst>
            <pc:docMk/>
            <pc:sldMk cId="618919339" sldId="384"/>
            <ac:spMk id="3" creationId="{2CB3ED9C-24C0-40EF-ACC7-AA646BB091F2}"/>
          </ac:spMkLst>
        </pc:spChg>
      </pc:sldChg>
      <pc:sldChg chg="modSp new mod">
        <pc:chgData name="richard vidal" userId="13c4c14fef6239e3" providerId="LiveId" clId="{84B0AF97-99D6-4EFA-AC96-D4AD920EA942}" dt="2020-10-04T19:05:26.089" v="178" actId="20577"/>
        <pc:sldMkLst>
          <pc:docMk/>
          <pc:sldMk cId="4217575985" sldId="385"/>
        </pc:sldMkLst>
        <pc:spChg chg="mod">
          <ac:chgData name="richard vidal" userId="13c4c14fef6239e3" providerId="LiveId" clId="{84B0AF97-99D6-4EFA-AC96-D4AD920EA942}" dt="2020-10-04T19:05:26.089" v="178" actId="20577"/>
          <ac:spMkLst>
            <pc:docMk/>
            <pc:sldMk cId="4217575985" sldId="385"/>
            <ac:spMk id="3" creationId="{01D59589-5AF6-4C34-8EE9-4545A5995CAE}"/>
          </ac:spMkLst>
        </pc:spChg>
      </pc:sldChg>
      <pc:sldChg chg="modSp new mod">
        <pc:chgData name="richard vidal" userId="13c4c14fef6239e3" providerId="LiveId" clId="{84B0AF97-99D6-4EFA-AC96-D4AD920EA942}" dt="2020-10-04T19:06:03.041" v="192" actId="122"/>
        <pc:sldMkLst>
          <pc:docMk/>
          <pc:sldMk cId="1928316606" sldId="386"/>
        </pc:sldMkLst>
        <pc:spChg chg="mod">
          <ac:chgData name="richard vidal" userId="13c4c14fef6239e3" providerId="LiveId" clId="{84B0AF97-99D6-4EFA-AC96-D4AD920EA942}" dt="2020-10-04T19:06:03.041" v="192" actId="122"/>
          <ac:spMkLst>
            <pc:docMk/>
            <pc:sldMk cId="1928316606" sldId="386"/>
            <ac:spMk id="3" creationId="{0CEE214F-870D-475F-8FD5-E44A338E0793}"/>
          </ac:spMkLst>
        </pc:spChg>
      </pc:sldChg>
      <pc:sldChg chg="modSp new mod">
        <pc:chgData name="richard vidal" userId="13c4c14fef6239e3" providerId="LiveId" clId="{84B0AF97-99D6-4EFA-AC96-D4AD920EA942}" dt="2020-10-04T19:06:27.808" v="199" actId="21"/>
        <pc:sldMkLst>
          <pc:docMk/>
          <pc:sldMk cId="1084178196" sldId="387"/>
        </pc:sldMkLst>
        <pc:spChg chg="mod">
          <ac:chgData name="richard vidal" userId="13c4c14fef6239e3" providerId="LiveId" clId="{84B0AF97-99D6-4EFA-AC96-D4AD920EA942}" dt="2020-10-04T19:06:27.808" v="199" actId="21"/>
          <ac:spMkLst>
            <pc:docMk/>
            <pc:sldMk cId="1084178196" sldId="387"/>
            <ac:spMk id="3" creationId="{800A126A-AB69-4C92-BB4C-AAA259F36BF9}"/>
          </ac:spMkLst>
        </pc:spChg>
      </pc:sldChg>
      <pc:sldChg chg="modSp new mod">
        <pc:chgData name="richard vidal" userId="13c4c14fef6239e3" providerId="LiveId" clId="{84B0AF97-99D6-4EFA-AC96-D4AD920EA942}" dt="2020-10-04T19:06:34.045" v="201" actId="20577"/>
        <pc:sldMkLst>
          <pc:docMk/>
          <pc:sldMk cId="4222898211" sldId="388"/>
        </pc:sldMkLst>
        <pc:spChg chg="mod">
          <ac:chgData name="richard vidal" userId="13c4c14fef6239e3" providerId="LiveId" clId="{84B0AF97-99D6-4EFA-AC96-D4AD920EA942}" dt="2020-10-04T19:06:34.045" v="201" actId="20577"/>
          <ac:spMkLst>
            <pc:docMk/>
            <pc:sldMk cId="4222898211" sldId="388"/>
            <ac:spMk id="3" creationId="{9BD45090-854E-421B-B674-33079FE05EB6}"/>
          </ac:spMkLst>
        </pc:spChg>
      </pc:sldChg>
      <pc:sldChg chg="modSp new mod">
        <pc:chgData name="richard vidal" userId="13c4c14fef6239e3" providerId="LiveId" clId="{84B0AF97-99D6-4EFA-AC96-D4AD920EA942}" dt="2020-10-04T19:06:54.856" v="210" actId="20577"/>
        <pc:sldMkLst>
          <pc:docMk/>
          <pc:sldMk cId="3813786113" sldId="389"/>
        </pc:sldMkLst>
        <pc:spChg chg="mod">
          <ac:chgData name="richard vidal" userId="13c4c14fef6239e3" providerId="LiveId" clId="{84B0AF97-99D6-4EFA-AC96-D4AD920EA942}" dt="2020-10-04T19:06:54.856" v="210" actId="20577"/>
          <ac:spMkLst>
            <pc:docMk/>
            <pc:sldMk cId="3813786113" sldId="389"/>
            <ac:spMk id="3" creationId="{7C094A95-C2EC-431C-8180-02D441BEE805}"/>
          </ac:spMkLst>
        </pc:spChg>
      </pc:sldChg>
      <pc:sldChg chg="modSp new mod">
        <pc:chgData name="richard vidal" userId="13c4c14fef6239e3" providerId="LiveId" clId="{84B0AF97-99D6-4EFA-AC96-D4AD920EA942}" dt="2020-10-04T19:02:31.790" v="114"/>
        <pc:sldMkLst>
          <pc:docMk/>
          <pc:sldMk cId="3083046612" sldId="390"/>
        </pc:sldMkLst>
        <pc:spChg chg="mod">
          <ac:chgData name="richard vidal" userId="13c4c14fef6239e3" providerId="LiveId" clId="{84B0AF97-99D6-4EFA-AC96-D4AD920EA942}" dt="2020-10-04T19:02:31.790" v="114"/>
          <ac:spMkLst>
            <pc:docMk/>
            <pc:sldMk cId="3083046612" sldId="390"/>
            <ac:spMk id="2" creationId="{31C114DE-6A26-485B-A91C-F4EAC03BAE69}"/>
          </ac:spMkLst>
        </pc:spChg>
      </pc:sldChg>
      <pc:sldChg chg="modSp new mod ord">
        <pc:chgData name="richard vidal" userId="13c4c14fef6239e3" providerId="LiveId" clId="{84B0AF97-99D6-4EFA-AC96-D4AD920EA942}" dt="2020-10-04T19:03:06.644" v="129"/>
        <pc:sldMkLst>
          <pc:docMk/>
          <pc:sldMk cId="4221397758" sldId="391"/>
        </pc:sldMkLst>
        <pc:spChg chg="mod">
          <ac:chgData name="richard vidal" userId="13c4c14fef6239e3" providerId="LiveId" clId="{84B0AF97-99D6-4EFA-AC96-D4AD920EA942}" dt="2020-10-04T19:03:06.644" v="129"/>
          <ac:spMkLst>
            <pc:docMk/>
            <pc:sldMk cId="4221397758" sldId="391"/>
            <ac:spMk id="2" creationId="{04992D3C-016A-4B89-A703-A9AB84F4B87B}"/>
          </ac:spMkLst>
        </pc:spChg>
      </pc:sldChg>
      <pc:sldChg chg="modSp new mod">
        <pc:chgData name="richard vidal" userId="13c4c14fef6239e3" providerId="LiveId" clId="{84B0AF97-99D6-4EFA-AC96-D4AD920EA942}" dt="2020-10-04T19:04:49.838" v="164"/>
        <pc:sldMkLst>
          <pc:docMk/>
          <pc:sldMk cId="1957607237" sldId="392"/>
        </pc:sldMkLst>
        <pc:spChg chg="mod">
          <ac:chgData name="richard vidal" userId="13c4c14fef6239e3" providerId="LiveId" clId="{84B0AF97-99D6-4EFA-AC96-D4AD920EA942}" dt="2020-10-04T19:04:49.838" v="164"/>
          <ac:spMkLst>
            <pc:docMk/>
            <pc:sldMk cId="1957607237" sldId="392"/>
            <ac:spMk id="2" creationId="{1018D3C0-355E-415E-BCF4-EF06A97EF524}"/>
          </ac:spMkLst>
        </pc:spChg>
      </pc:sldChg>
      <pc:sldChg chg="modSp new mod">
        <pc:chgData name="richard vidal" userId="13c4c14fef6239e3" providerId="LiveId" clId="{84B0AF97-99D6-4EFA-AC96-D4AD920EA942}" dt="2020-10-04T19:05:36.280" v="180"/>
        <pc:sldMkLst>
          <pc:docMk/>
          <pc:sldMk cId="821617063" sldId="393"/>
        </pc:sldMkLst>
        <pc:spChg chg="mod">
          <ac:chgData name="richard vidal" userId="13c4c14fef6239e3" providerId="LiveId" clId="{84B0AF97-99D6-4EFA-AC96-D4AD920EA942}" dt="2020-10-04T19:05:36.280" v="180"/>
          <ac:spMkLst>
            <pc:docMk/>
            <pc:sldMk cId="821617063" sldId="393"/>
            <ac:spMk id="2" creationId="{681AEF18-51AA-4B1F-9B80-202833314A0E}"/>
          </ac:spMkLst>
        </pc:spChg>
      </pc:sldChg>
      <pc:sldChg chg="modSp new mod">
        <pc:chgData name="richard vidal" userId="13c4c14fef6239e3" providerId="LiveId" clId="{84B0AF97-99D6-4EFA-AC96-D4AD920EA942}" dt="2020-10-04T19:07:11.481" v="213" actId="20577"/>
        <pc:sldMkLst>
          <pc:docMk/>
          <pc:sldMk cId="816608447" sldId="394"/>
        </pc:sldMkLst>
        <pc:spChg chg="mod">
          <ac:chgData name="richard vidal" userId="13c4c14fef6239e3" providerId="LiveId" clId="{84B0AF97-99D6-4EFA-AC96-D4AD920EA942}" dt="2020-10-04T19:07:11.481" v="213" actId="20577"/>
          <ac:spMkLst>
            <pc:docMk/>
            <pc:sldMk cId="816608447" sldId="394"/>
            <ac:spMk id="2" creationId="{4F70208F-84B8-45B3-90BD-324E35B73710}"/>
          </ac:spMkLst>
        </pc:spChg>
      </pc:sldChg>
      <pc:sldChg chg="modSp new mod">
        <pc:chgData name="richard vidal" userId="13c4c14fef6239e3" providerId="LiveId" clId="{84B0AF97-99D6-4EFA-AC96-D4AD920EA942}" dt="2020-10-04T19:08:03.560" v="241" actId="20577"/>
        <pc:sldMkLst>
          <pc:docMk/>
          <pc:sldMk cId="982480422" sldId="395"/>
        </pc:sldMkLst>
        <pc:spChg chg="mod">
          <ac:chgData name="richard vidal" userId="13c4c14fef6239e3" providerId="LiveId" clId="{84B0AF97-99D6-4EFA-AC96-D4AD920EA942}" dt="2020-10-04T19:07:43.510" v="232"/>
          <ac:spMkLst>
            <pc:docMk/>
            <pc:sldMk cId="982480422" sldId="395"/>
            <ac:spMk id="2" creationId="{61882DC2-8BC8-4621-8980-842D59563358}"/>
          </ac:spMkLst>
        </pc:spChg>
        <pc:spChg chg="mod">
          <ac:chgData name="richard vidal" userId="13c4c14fef6239e3" providerId="LiveId" clId="{84B0AF97-99D6-4EFA-AC96-D4AD920EA942}" dt="2020-10-04T19:08:03.560" v="241" actId="20577"/>
          <ac:spMkLst>
            <pc:docMk/>
            <pc:sldMk cId="982480422" sldId="395"/>
            <ac:spMk id="3" creationId="{99C6687D-13E5-42C9-968A-F5EFEBF0B96E}"/>
          </ac:spMkLst>
        </pc:spChg>
      </pc:sldChg>
      <pc:sldChg chg="modSp new mod">
        <pc:chgData name="richard vidal" userId="13c4c14fef6239e3" providerId="LiveId" clId="{84B0AF97-99D6-4EFA-AC96-D4AD920EA942}" dt="2020-10-04T19:07:59.048" v="239" actId="20577"/>
        <pc:sldMkLst>
          <pc:docMk/>
          <pc:sldMk cId="3348088960" sldId="396"/>
        </pc:sldMkLst>
        <pc:spChg chg="mod">
          <ac:chgData name="richard vidal" userId="13c4c14fef6239e3" providerId="LiveId" clId="{84B0AF97-99D6-4EFA-AC96-D4AD920EA942}" dt="2020-10-04T19:07:59.048" v="239" actId="20577"/>
          <ac:spMkLst>
            <pc:docMk/>
            <pc:sldMk cId="3348088960" sldId="396"/>
            <ac:spMk id="3" creationId="{B6D9D8E3-149C-4C61-BCE8-5BDBE8734E52}"/>
          </ac:spMkLst>
        </pc:spChg>
      </pc:sldChg>
      <pc:sldChg chg="modSp new mod">
        <pc:chgData name="richard vidal" userId="13c4c14fef6239e3" providerId="LiveId" clId="{84B0AF97-99D6-4EFA-AC96-D4AD920EA942}" dt="2020-10-04T19:08:46.938" v="268" actId="27636"/>
        <pc:sldMkLst>
          <pc:docMk/>
          <pc:sldMk cId="3289226900" sldId="397"/>
        </pc:sldMkLst>
        <pc:spChg chg="mod">
          <ac:chgData name="richard vidal" userId="13c4c14fef6239e3" providerId="LiveId" clId="{84B0AF97-99D6-4EFA-AC96-D4AD920EA942}" dt="2020-10-04T19:08:46.938" v="268" actId="27636"/>
          <ac:spMkLst>
            <pc:docMk/>
            <pc:sldMk cId="3289226900" sldId="397"/>
            <ac:spMk id="3" creationId="{31A23A6E-09D7-4A78-AF38-EEE4C33D63FB}"/>
          </ac:spMkLst>
        </pc:spChg>
      </pc:sldChg>
      <pc:sldChg chg="modSp new mod">
        <pc:chgData name="richard vidal" userId="13c4c14fef6239e3" providerId="LiveId" clId="{84B0AF97-99D6-4EFA-AC96-D4AD920EA942}" dt="2020-10-04T19:08:49.860" v="269"/>
        <pc:sldMkLst>
          <pc:docMk/>
          <pc:sldMk cId="3985145154" sldId="398"/>
        </pc:sldMkLst>
        <pc:spChg chg="mod">
          <ac:chgData name="richard vidal" userId="13c4c14fef6239e3" providerId="LiveId" clId="{84B0AF97-99D6-4EFA-AC96-D4AD920EA942}" dt="2020-10-04T19:08:49.860" v="269"/>
          <ac:spMkLst>
            <pc:docMk/>
            <pc:sldMk cId="3985145154" sldId="398"/>
            <ac:spMk id="3" creationId="{CED7E223-C94F-40EE-8CCB-B3BB53760A1A}"/>
          </ac:spMkLst>
        </pc:spChg>
      </pc:sldChg>
      <pc:sldChg chg="modSp new mod">
        <pc:chgData name="richard vidal" userId="13c4c14fef6239e3" providerId="LiveId" clId="{84B0AF97-99D6-4EFA-AC96-D4AD920EA942}" dt="2020-10-04T19:09:17.672" v="283" actId="20577"/>
        <pc:sldMkLst>
          <pc:docMk/>
          <pc:sldMk cId="46207504" sldId="399"/>
        </pc:sldMkLst>
        <pc:spChg chg="mod">
          <ac:chgData name="richard vidal" userId="13c4c14fef6239e3" providerId="LiveId" clId="{84B0AF97-99D6-4EFA-AC96-D4AD920EA942}" dt="2020-10-04T19:09:17.672" v="283" actId="20577"/>
          <ac:spMkLst>
            <pc:docMk/>
            <pc:sldMk cId="46207504" sldId="399"/>
            <ac:spMk id="3" creationId="{44F944AD-0F58-4B0E-B89C-4785E7881B28}"/>
          </ac:spMkLst>
        </pc:spChg>
      </pc:sldChg>
      <pc:sldChg chg="modSp new mod">
        <pc:chgData name="richard vidal" userId="13c4c14fef6239e3" providerId="LiveId" clId="{84B0AF97-99D6-4EFA-AC96-D4AD920EA942}" dt="2020-10-04T19:09:32.952" v="288" actId="20577"/>
        <pc:sldMkLst>
          <pc:docMk/>
          <pc:sldMk cId="2476988442" sldId="400"/>
        </pc:sldMkLst>
        <pc:spChg chg="mod">
          <ac:chgData name="richard vidal" userId="13c4c14fef6239e3" providerId="LiveId" clId="{84B0AF97-99D6-4EFA-AC96-D4AD920EA942}" dt="2020-10-04T19:09:32.952" v="288" actId="20577"/>
          <ac:spMkLst>
            <pc:docMk/>
            <pc:sldMk cId="2476988442" sldId="400"/>
            <ac:spMk id="3" creationId="{E638C2C5-6F87-447C-8692-700A366CDB22}"/>
          </ac:spMkLst>
        </pc:spChg>
      </pc:sldChg>
      <pc:sldChg chg="modSp new mod">
        <pc:chgData name="richard vidal" userId="13c4c14fef6239e3" providerId="LiveId" clId="{84B0AF97-99D6-4EFA-AC96-D4AD920EA942}" dt="2020-10-04T19:09:48.728" v="295" actId="20577"/>
        <pc:sldMkLst>
          <pc:docMk/>
          <pc:sldMk cId="3685203275" sldId="401"/>
        </pc:sldMkLst>
        <pc:spChg chg="mod">
          <ac:chgData name="richard vidal" userId="13c4c14fef6239e3" providerId="LiveId" clId="{84B0AF97-99D6-4EFA-AC96-D4AD920EA942}" dt="2020-10-04T19:09:48.728" v="295" actId="20577"/>
          <ac:spMkLst>
            <pc:docMk/>
            <pc:sldMk cId="3685203275" sldId="401"/>
            <ac:spMk id="3" creationId="{5C00CF3F-697B-4AA1-A0BD-A50F7EB2456F}"/>
          </ac:spMkLst>
        </pc:spChg>
      </pc:sldChg>
      <pc:sldChg chg="modSp new mod">
        <pc:chgData name="richard vidal" userId="13c4c14fef6239e3" providerId="LiveId" clId="{84B0AF97-99D6-4EFA-AC96-D4AD920EA942}" dt="2020-10-04T19:10:48.016" v="324" actId="21"/>
        <pc:sldMkLst>
          <pc:docMk/>
          <pc:sldMk cId="2401294114" sldId="402"/>
        </pc:sldMkLst>
        <pc:spChg chg="mod">
          <ac:chgData name="richard vidal" userId="13c4c14fef6239e3" providerId="LiveId" clId="{84B0AF97-99D6-4EFA-AC96-D4AD920EA942}" dt="2020-10-04T19:10:48.016" v="324" actId="21"/>
          <ac:spMkLst>
            <pc:docMk/>
            <pc:sldMk cId="2401294114" sldId="402"/>
            <ac:spMk id="3" creationId="{FA7CB689-7A2C-47F8-8CB8-C6FA266E5727}"/>
          </ac:spMkLst>
        </pc:spChg>
      </pc:sldChg>
      <pc:sldChg chg="modSp new mod">
        <pc:chgData name="richard vidal" userId="13c4c14fef6239e3" providerId="LiveId" clId="{84B0AF97-99D6-4EFA-AC96-D4AD920EA942}" dt="2020-10-04T19:10:54.136" v="327" actId="20577"/>
        <pc:sldMkLst>
          <pc:docMk/>
          <pc:sldMk cId="2156660235" sldId="403"/>
        </pc:sldMkLst>
        <pc:spChg chg="mod">
          <ac:chgData name="richard vidal" userId="13c4c14fef6239e3" providerId="LiveId" clId="{84B0AF97-99D6-4EFA-AC96-D4AD920EA942}" dt="2020-10-04T19:10:54.136" v="327" actId="20577"/>
          <ac:spMkLst>
            <pc:docMk/>
            <pc:sldMk cId="2156660235" sldId="403"/>
            <ac:spMk id="3" creationId="{9E0F9639-65BC-4798-AF09-F85BA2464AD7}"/>
          </ac:spMkLst>
        </pc:spChg>
      </pc:sldChg>
      <pc:sldChg chg="new del">
        <pc:chgData name="richard vidal" userId="13c4c14fef6239e3" providerId="LiveId" clId="{84B0AF97-99D6-4EFA-AC96-D4AD920EA942}" dt="2020-10-04T19:11:06.536" v="328" actId="47"/>
        <pc:sldMkLst>
          <pc:docMk/>
          <pc:sldMk cId="335909596" sldId="404"/>
        </pc:sldMkLst>
      </pc:sldChg>
      <pc:sldChg chg="new del">
        <pc:chgData name="richard vidal" userId="13c4c14fef6239e3" providerId="LiveId" clId="{84B0AF97-99D6-4EFA-AC96-D4AD920EA942}" dt="2020-10-04T19:11:06.536" v="328" actId="47"/>
        <pc:sldMkLst>
          <pc:docMk/>
          <pc:sldMk cId="767255516" sldId="405"/>
        </pc:sldMkLst>
      </pc:sldChg>
      <pc:sldChg chg="new del">
        <pc:chgData name="richard vidal" userId="13c4c14fef6239e3" providerId="LiveId" clId="{84B0AF97-99D6-4EFA-AC96-D4AD920EA942}" dt="2020-10-04T19:11:06.536" v="328" actId="47"/>
        <pc:sldMkLst>
          <pc:docMk/>
          <pc:sldMk cId="3678074468" sldId="406"/>
        </pc:sldMkLst>
      </pc:sldChg>
      <pc:sldChg chg="modSp new mod">
        <pc:chgData name="richard vidal" userId="13c4c14fef6239e3" providerId="LiveId" clId="{84B0AF97-99D6-4EFA-AC96-D4AD920EA942}" dt="2020-10-04T19:10:00.660" v="297"/>
        <pc:sldMkLst>
          <pc:docMk/>
          <pc:sldMk cId="2153331071" sldId="407"/>
        </pc:sldMkLst>
        <pc:spChg chg="mod">
          <ac:chgData name="richard vidal" userId="13c4c14fef6239e3" providerId="LiveId" clId="{84B0AF97-99D6-4EFA-AC96-D4AD920EA942}" dt="2020-10-04T19:10:00.660" v="297"/>
          <ac:spMkLst>
            <pc:docMk/>
            <pc:sldMk cId="2153331071" sldId="407"/>
            <ac:spMk id="2" creationId="{FF857F7B-81C8-4796-A219-08886394AC39}"/>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EA27764-C6A4-42A2-883B-7669BA1EE4F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a:extLst>
              <a:ext uri="{FF2B5EF4-FFF2-40B4-BE49-F238E27FC236}">
                <a16:creationId xmlns:a16="http://schemas.microsoft.com/office/drawing/2014/main" id="{3EB7FE27-DB51-41D1-992D-A3FD2551CD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44731F-29F4-43FC-9CCE-0FED0300597E}" type="datetimeFigureOut">
              <a:rPr lang="fr-FR" smtClean="0"/>
              <a:t>04/10/2020</a:t>
            </a:fld>
            <a:endParaRPr lang="fr-FR" dirty="0"/>
          </a:p>
        </p:txBody>
      </p:sp>
      <p:sp>
        <p:nvSpPr>
          <p:cNvPr id="4" name="Espace réservé du pied de page 3">
            <a:extLst>
              <a:ext uri="{FF2B5EF4-FFF2-40B4-BE49-F238E27FC236}">
                <a16:creationId xmlns:a16="http://schemas.microsoft.com/office/drawing/2014/main" id="{EFABE269-EDCB-4297-8C22-DA19B842D0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34ED1CD-23F6-45B4-A910-8AA974449C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49DBD-172F-4C53-AF69-3EE615714A52}" type="slidenum">
              <a:rPr lang="fr-FR" smtClean="0"/>
              <a:t>‹N°›</a:t>
            </a:fld>
            <a:endParaRPr lang="fr-FR"/>
          </a:p>
        </p:txBody>
      </p:sp>
      <p:pic>
        <p:nvPicPr>
          <p:cNvPr id="8" name="Image 7">
            <a:extLst>
              <a:ext uri="{FF2B5EF4-FFF2-40B4-BE49-F238E27FC236}">
                <a16:creationId xmlns:a16="http://schemas.microsoft.com/office/drawing/2014/main" id="{525075B5-31CE-4DE2-8E3D-E1D4F5556D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9240" y="53280"/>
            <a:ext cx="576064" cy="811015"/>
          </a:xfrm>
          <a:prstGeom prst="rect">
            <a:avLst/>
          </a:prstGeom>
        </p:spPr>
      </p:pic>
    </p:spTree>
    <p:extLst>
      <p:ext uri="{BB962C8B-B14F-4D97-AF65-F5344CB8AC3E}">
        <p14:creationId xmlns:p14="http://schemas.microsoft.com/office/powerpoint/2010/main" val="3953242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D1E6FE-8BAD-481E-82FA-3B44A41A75FD}" type="datetimeFigureOut">
              <a:rPr lang="fr-FR" smtClean="0"/>
              <a:t>04/10/2020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1821BE-964D-4037-B7F5-BCE343D70112}" type="slidenum">
              <a:rPr lang="fr-FR" smtClean="0"/>
              <a:t>‹N°›</a:t>
            </a:fld>
            <a:endParaRPr lang="fr-FR"/>
          </a:p>
        </p:txBody>
      </p:sp>
    </p:spTree>
    <p:extLst>
      <p:ext uri="{BB962C8B-B14F-4D97-AF65-F5344CB8AC3E}">
        <p14:creationId xmlns:p14="http://schemas.microsoft.com/office/powerpoint/2010/main" val="760932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fr-FR"/>
              <a:t>Modifiez le style du titre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15CF1CE-F5C9-45AE-9398-C581ECBE96DD}" type="datetime1">
              <a:rPr lang="fr-FR" smtClean="0"/>
              <a:t>04/10/2020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607A0619-1B90-4E08-B782-FA2C51D0805C}" type="datetime1">
              <a:rPr lang="fr-FR" smtClean="0"/>
              <a:t>04/10/2020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fr-FR"/>
              <a:t>Modifiez le style du titre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1BD4E2D-C973-430C-B9B8-B9B8849586FF}" type="datetime1">
              <a:rPr lang="fr-FR" smtClean="0"/>
              <a:t>04/10/2020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7EFE069E-38B4-43AC-862E-B68E8821FD54}" type="datetime1">
              <a:rPr lang="fr-FR" smtClean="0"/>
              <a:t>04/10/2020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pic>
        <p:nvPicPr>
          <p:cNvPr id="8" name="Image 7">
            <a:extLst>
              <a:ext uri="{FF2B5EF4-FFF2-40B4-BE49-F238E27FC236}">
                <a16:creationId xmlns:a16="http://schemas.microsoft.com/office/drawing/2014/main" id="{64AE9A38-ECAF-4BC5-9DF5-16D90107EA3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2000" y="106257"/>
            <a:ext cx="511417" cy="720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fr-FR"/>
              <a:t>Modifiez le style du titre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9A72E1-01AE-4C77-BBF4-56D068789181}" type="datetime1">
              <a:rPr lang="fr-FR" smtClean="0"/>
              <a:t>04/10/2020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E2BDAE5-E991-4EA9-9B34-2CC2485D34A1}" type="datetime1">
              <a:rPr lang="fr-FR" smtClean="0"/>
              <a:t>04/10/2020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F59EB17-192F-466C-8895-AD6A93F77E65}" type="datetime1">
              <a:rPr lang="fr-FR" smtClean="0"/>
              <a:t>04/10/2020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D8FCC80-B8C6-41B5-8B59-D370428BBA83}" type="slidenum">
              <a:rPr lang="fr-FR" smtClean="0"/>
              <a:t>‹N°›</a:t>
            </a:fld>
            <a:endParaRPr lang="fr-F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78B42A0A-A0DA-4967-BC37-7B9AE69C2990}" type="datetime1">
              <a:rPr lang="fr-FR" smtClean="0"/>
              <a:t>04/10/2020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E90EB-C742-4E14-80FD-094C4BDBD7A9}" type="datetime1">
              <a:rPr lang="fr-FR" smtClean="0"/>
              <a:t>04/10/2020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86217DF-6126-495A-81E6-4B4A251A810C}" type="datetime1">
              <a:rPr lang="fr-FR" smtClean="0"/>
              <a:t>04/10/2020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D8FCC80-B8C6-41B5-8B59-D370428BBA83}" type="slidenum">
              <a:rPr lang="fr-FR" smtClean="0"/>
              <a:t>‹N°›</a:t>
            </a:fld>
            <a:endParaRPr lang="fr-F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0E456DA-CA74-4750-96C0-14B0751A6175}" type="datetime1">
              <a:rPr lang="fr-FR" smtClean="0"/>
              <a:t>04/10/2020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8D98006-824F-4621-8296-FA03C4CA2D81}" type="datetime1">
              <a:rPr lang="fr-FR" smtClean="0"/>
              <a:t>04/10/2020</a:t>
            </a:fld>
            <a:endParaRPr lang="fr-F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fr-F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D8FCC80-B8C6-41B5-8B59-D370428BBA83}"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A17668-F7A8-4C6A-B295-F4CFD9AEDB5C}"/>
              </a:ext>
            </a:extLst>
          </p:cNvPr>
          <p:cNvSpPr>
            <a:spLocks noGrp="1"/>
          </p:cNvSpPr>
          <p:nvPr>
            <p:ph type="ctrTitle"/>
          </p:nvPr>
        </p:nvSpPr>
        <p:spPr/>
        <p:txBody>
          <a:bodyPr/>
          <a:lstStyle/>
          <a:p>
            <a:r>
              <a:rPr lang="fr-FR" dirty="0"/>
              <a:t>Dépannage</a:t>
            </a:r>
          </a:p>
        </p:txBody>
      </p:sp>
      <p:sp>
        <p:nvSpPr>
          <p:cNvPr id="3" name="Sous-titre 2">
            <a:extLst>
              <a:ext uri="{FF2B5EF4-FFF2-40B4-BE49-F238E27FC236}">
                <a16:creationId xmlns:a16="http://schemas.microsoft.com/office/drawing/2014/main" id="{5DB3DBB8-B46F-4EAC-82A6-B052A78BB277}"/>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1060224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C114DE-6A26-485B-A91C-F4EAC03BAE69}"/>
              </a:ext>
            </a:extLst>
          </p:cNvPr>
          <p:cNvSpPr>
            <a:spLocks noGrp="1"/>
          </p:cNvSpPr>
          <p:nvPr>
            <p:ph type="title"/>
          </p:nvPr>
        </p:nvSpPr>
        <p:spPr/>
        <p:txBody>
          <a:bodyPr/>
          <a:lstStyle/>
          <a:p>
            <a:r>
              <a:rPr lang="fr-FR" dirty="0"/>
              <a:t>Petites ou grosses pannes</a:t>
            </a:r>
          </a:p>
        </p:txBody>
      </p:sp>
      <p:sp>
        <p:nvSpPr>
          <p:cNvPr id="3" name="Espace réservé du texte 2">
            <a:extLst>
              <a:ext uri="{FF2B5EF4-FFF2-40B4-BE49-F238E27FC236}">
                <a16:creationId xmlns:a16="http://schemas.microsoft.com/office/drawing/2014/main" id="{FAD93B8A-25E7-4466-B64B-352A44EA65D5}"/>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2CEC51E8-2657-405C-AF94-60847CE67B95}"/>
              </a:ext>
            </a:extLst>
          </p:cNvPr>
          <p:cNvSpPr>
            <a:spLocks noGrp="1"/>
          </p:cNvSpPr>
          <p:nvPr>
            <p:ph type="sldNum" sz="quarter" idx="12"/>
          </p:nvPr>
        </p:nvSpPr>
        <p:spPr/>
        <p:txBody>
          <a:bodyPr/>
          <a:lstStyle/>
          <a:p>
            <a:fld id="{3D8FCC80-B8C6-41B5-8B59-D370428BBA83}" type="slidenum">
              <a:rPr lang="fr-FR" smtClean="0"/>
              <a:t>10</a:t>
            </a:fld>
            <a:endParaRPr lang="fr-FR"/>
          </a:p>
        </p:txBody>
      </p:sp>
    </p:spTree>
    <p:extLst>
      <p:ext uri="{BB962C8B-B14F-4D97-AF65-F5344CB8AC3E}">
        <p14:creationId xmlns:p14="http://schemas.microsoft.com/office/powerpoint/2010/main" val="3083046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526694-D519-4354-A0CF-FCE4F8AE69C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7B8BA5DB-F700-45C3-9F0A-FF17521B3A24}"/>
              </a:ext>
            </a:extLst>
          </p:cNvPr>
          <p:cNvSpPr>
            <a:spLocks noGrp="1"/>
          </p:cNvSpPr>
          <p:nvPr>
            <p:ph idx="1"/>
          </p:nvPr>
        </p:nvSpPr>
        <p:spPr/>
        <p:txBody>
          <a:bodyPr/>
          <a:lstStyle/>
          <a:p>
            <a:r>
              <a:rPr lang="fr-FR" dirty="0"/>
              <a:t>Les dépanneurs professionnels remarqueront que les pannes obéissent à la loi de Pareto. </a:t>
            </a:r>
          </a:p>
          <a:p>
            <a:endParaRPr lang="fr-FR" dirty="0"/>
          </a:p>
          <a:p>
            <a:r>
              <a:rPr lang="fr-FR" dirty="0"/>
              <a:t>Elles sont fort inégales : 80% des pannes se résolvent facilement et ne prennent que 20% du temps des dépanneurs tandis que 20% des pannes monopolisent 80% de leur énergie.</a:t>
            </a:r>
          </a:p>
          <a:p>
            <a:endParaRPr lang="fr-FR" dirty="0"/>
          </a:p>
        </p:txBody>
      </p:sp>
      <p:sp>
        <p:nvSpPr>
          <p:cNvPr id="4" name="Espace réservé du numéro de diapositive 3">
            <a:extLst>
              <a:ext uri="{FF2B5EF4-FFF2-40B4-BE49-F238E27FC236}">
                <a16:creationId xmlns:a16="http://schemas.microsoft.com/office/drawing/2014/main" id="{9946B6E5-A72E-45FA-844B-717FC54807FF}"/>
              </a:ext>
            </a:extLst>
          </p:cNvPr>
          <p:cNvSpPr>
            <a:spLocks noGrp="1"/>
          </p:cNvSpPr>
          <p:nvPr>
            <p:ph type="sldNum" sz="quarter" idx="12"/>
          </p:nvPr>
        </p:nvSpPr>
        <p:spPr/>
        <p:txBody>
          <a:bodyPr/>
          <a:lstStyle/>
          <a:p>
            <a:fld id="{3D8FCC80-B8C6-41B5-8B59-D370428BBA83}" type="slidenum">
              <a:rPr lang="fr-FR" smtClean="0"/>
              <a:t>11</a:t>
            </a:fld>
            <a:endParaRPr lang="fr-FR"/>
          </a:p>
        </p:txBody>
      </p:sp>
    </p:spTree>
    <p:extLst>
      <p:ext uri="{BB962C8B-B14F-4D97-AF65-F5344CB8AC3E}">
        <p14:creationId xmlns:p14="http://schemas.microsoft.com/office/powerpoint/2010/main" val="4231310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992D3C-016A-4B89-A703-A9AB84F4B87B}"/>
              </a:ext>
            </a:extLst>
          </p:cNvPr>
          <p:cNvSpPr>
            <a:spLocks noGrp="1"/>
          </p:cNvSpPr>
          <p:nvPr>
            <p:ph type="title"/>
          </p:nvPr>
        </p:nvSpPr>
        <p:spPr/>
        <p:txBody>
          <a:bodyPr/>
          <a:lstStyle/>
          <a:p>
            <a:r>
              <a:rPr lang="fr-FR" dirty="0"/>
              <a:t>Les hypothèses</a:t>
            </a:r>
          </a:p>
        </p:txBody>
      </p:sp>
      <p:sp>
        <p:nvSpPr>
          <p:cNvPr id="3" name="Espace réservé du texte 2">
            <a:extLst>
              <a:ext uri="{FF2B5EF4-FFF2-40B4-BE49-F238E27FC236}">
                <a16:creationId xmlns:a16="http://schemas.microsoft.com/office/drawing/2014/main" id="{CC4FBD9D-0D29-4C5B-954D-A11626B08FED}"/>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ED8BB2A5-5313-4DFF-9E78-06AFB429453E}"/>
              </a:ext>
            </a:extLst>
          </p:cNvPr>
          <p:cNvSpPr>
            <a:spLocks noGrp="1"/>
          </p:cNvSpPr>
          <p:nvPr>
            <p:ph type="sldNum" sz="quarter" idx="12"/>
          </p:nvPr>
        </p:nvSpPr>
        <p:spPr/>
        <p:txBody>
          <a:bodyPr/>
          <a:lstStyle/>
          <a:p>
            <a:fld id="{3D8FCC80-B8C6-41B5-8B59-D370428BBA83}" type="slidenum">
              <a:rPr lang="fr-FR" smtClean="0"/>
              <a:t>12</a:t>
            </a:fld>
            <a:endParaRPr lang="fr-FR"/>
          </a:p>
        </p:txBody>
      </p:sp>
    </p:spTree>
    <p:extLst>
      <p:ext uri="{BB962C8B-B14F-4D97-AF65-F5344CB8AC3E}">
        <p14:creationId xmlns:p14="http://schemas.microsoft.com/office/powerpoint/2010/main" val="4221397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3149B5-A3AA-4628-8874-617997A83E7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B037495-FFC9-417A-8BD2-6DED08B6837C}"/>
              </a:ext>
            </a:extLst>
          </p:cNvPr>
          <p:cNvSpPr>
            <a:spLocks noGrp="1"/>
          </p:cNvSpPr>
          <p:nvPr>
            <p:ph idx="1"/>
          </p:nvPr>
        </p:nvSpPr>
        <p:spPr/>
        <p:txBody>
          <a:bodyPr/>
          <a:lstStyle/>
          <a:p>
            <a:r>
              <a:rPr lang="fr-FR" dirty="0"/>
              <a:t>Une même panne a une multitude de causes possibles. </a:t>
            </a:r>
          </a:p>
          <a:p>
            <a:endParaRPr lang="fr-FR" dirty="0"/>
          </a:p>
          <a:p>
            <a:r>
              <a:rPr lang="fr-FR" dirty="0"/>
              <a:t>Il faut lutter contre la tendance très naturelle de se focaliser trop vite sur la première supposition qui vient à l’esprit et se précipiter dans une intervention irréfléchie. </a:t>
            </a:r>
          </a:p>
          <a:p>
            <a:endParaRPr lang="fr-FR" dirty="0"/>
          </a:p>
          <a:p>
            <a:r>
              <a:rPr lang="fr-FR" dirty="0"/>
              <a:t>La première étape est d’abord de s’interroger sur toutes les causes plausibles. </a:t>
            </a:r>
          </a:p>
        </p:txBody>
      </p:sp>
      <p:sp>
        <p:nvSpPr>
          <p:cNvPr id="4" name="Espace réservé du numéro de diapositive 3">
            <a:extLst>
              <a:ext uri="{FF2B5EF4-FFF2-40B4-BE49-F238E27FC236}">
                <a16:creationId xmlns:a16="http://schemas.microsoft.com/office/drawing/2014/main" id="{84A00747-9D9D-44F8-BDD1-E3465160ABAA}"/>
              </a:ext>
            </a:extLst>
          </p:cNvPr>
          <p:cNvSpPr>
            <a:spLocks noGrp="1"/>
          </p:cNvSpPr>
          <p:nvPr>
            <p:ph type="sldNum" sz="quarter" idx="12"/>
          </p:nvPr>
        </p:nvSpPr>
        <p:spPr/>
        <p:txBody>
          <a:bodyPr/>
          <a:lstStyle/>
          <a:p>
            <a:fld id="{3D8FCC80-B8C6-41B5-8B59-D370428BBA83}" type="slidenum">
              <a:rPr lang="fr-FR" smtClean="0"/>
              <a:t>13</a:t>
            </a:fld>
            <a:endParaRPr lang="fr-FR"/>
          </a:p>
        </p:txBody>
      </p:sp>
    </p:spTree>
    <p:extLst>
      <p:ext uri="{BB962C8B-B14F-4D97-AF65-F5344CB8AC3E}">
        <p14:creationId xmlns:p14="http://schemas.microsoft.com/office/powerpoint/2010/main" val="244416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3F8E93-F6E3-4B06-94CD-0273792D4E3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F83A1668-C569-4D95-A7DB-0011A390ED7C}"/>
              </a:ext>
            </a:extLst>
          </p:cNvPr>
          <p:cNvSpPr>
            <a:spLocks noGrp="1"/>
          </p:cNvSpPr>
          <p:nvPr>
            <p:ph idx="1"/>
          </p:nvPr>
        </p:nvSpPr>
        <p:spPr/>
        <p:txBody>
          <a:bodyPr/>
          <a:lstStyle/>
          <a:p>
            <a:r>
              <a:rPr lang="fr-FR" dirty="0"/>
              <a:t>Il s’agit donc de faire d’abord un ensemble d’hypothèses pour ensuite, et ensuite seulement, choisir celle que l’on va commencer par vérifier.</a:t>
            </a:r>
          </a:p>
          <a:p>
            <a:endParaRPr lang="fr-FR" dirty="0"/>
          </a:p>
          <a:p>
            <a:pPr algn="ctr"/>
            <a:r>
              <a:rPr lang="fr-FR" sz="3200" dirty="0"/>
              <a:t>Envisager, dès le début, toutes les hypothèses possibles.</a:t>
            </a:r>
          </a:p>
          <a:p>
            <a:endParaRPr lang="fr-FR" dirty="0"/>
          </a:p>
        </p:txBody>
      </p:sp>
      <p:sp>
        <p:nvSpPr>
          <p:cNvPr id="4" name="Espace réservé du numéro de diapositive 3">
            <a:extLst>
              <a:ext uri="{FF2B5EF4-FFF2-40B4-BE49-F238E27FC236}">
                <a16:creationId xmlns:a16="http://schemas.microsoft.com/office/drawing/2014/main" id="{1D4B0C67-0DB2-429F-B28B-2F1601BCA491}"/>
              </a:ext>
            </a:extLst>
          </p:cNvPr>
          <p:cNvSpPr>
            <a:spLocks noGrp="1"/>
          </p:cNvSpPr>
          <p:nvPr>
            <p:ph type="sldNum" sz="quarter" idx="12"/>
          </p:nvPr>
        </p:nvSpPr>
        <p:spPr/>
        <p:txBody>
          <a:bodyPr/>
          <a:lstStyle/>
          <a:p>
            <a:fld id="{3D8FCC80-B8C6-41B5-8B59-D370428BBA83}" type="slidenum">
              <a:rPr lang="fr-FR" smtClean="0"/>
              <a:t>14</a:t>
            </a:fld>
            <a:endParaRPr lang="fr-FR"/>
          </a:p>
        </p:txBody>
      </p:sp>
    </p:spTree>
    <p:extLst>
      <p:ext uri="{BB962C8B-B14F-4D97-AF65-F5344CB8AC3E}">
        <p14:creationId xmlns:p14="http://schemas.microsoft.com/office/powerpoint/2010/main" val="4225301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5C5E1A-6F07-468B-89F1-E7D7EB3AD87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77B8DA11-D9CC-4CFD-86CD-706555C73FA9}"/>
              </a:ext>
            </a:extLst>
          </p:cNvPr>
          <p:cNvSpPr>
            <a:spLocks noGrp="1"/>
          </p:cNvSpPr>
          <p:nvPr>
            <p:ph idx="1"/>
          </p:nvPr>
        </p:nvSpPr>
        <p:spPr/>
        <p:txBody>
          <a:bodyPr/>
          <a:lstStyle/>
          <a:p>
            <a:r>
              <a:rPr lang="fr-FR" dirty="0"/>
              <a:t>Les hypothèses faites avec méthodes ne conduisent pas de suite à la panne mais le fait de pouvoir en écarter certaines, nous permettra d’avancer de manière de plus en plus précise vers le défaut sans avoir l’impression de tourner en rond et ne savoir que faire.</a:t>
            </a:r>
          </a:p>
          <a:p>
            <a:endParaRPr lang="fr-FR" dirty="0"/>
          </a:p>
        </p:txBody>
      </p:sp>
      <p:sp>
        <p:nvSpPr>
          <p:cNvPr id="4" name="Espace réservé du numéro de diapositive 3">
            <a:extLst>
              <a:ext uri="{FF2B5EF4-FFF2-40B4-BE49-F238E27FC236}">
                <a16:creationId xmlns:a16="http://schemas.microsoft.com/office/drawing/2014/main" id="{5BC26338-ADA3-467C-9617-938314274EDA}"/>
              </a:ext>
            </a:extLst>
          </p:cNvPr>
          <p:cNvSpPr>
            <a:spLocks noGrp="1"/>
          </p:cNvSpPr>
          <p:nvPr>
            <p:ph type="sldNum" sz="quarter" idx="12"/>
          </p:nvPr>
        </p:nvSpPr>
        <p:spPr/>
        <p:txBody>
          <a:bodyPr/>
          <a:lstStyle/>
          <a:p>
            <a:fld id="{3D8FCC80-B8C6-41B5-8B59-D370428BBA83}" type="slidenum">
              <a:rPr lang="fr-FR" smtClean="0"/>
              <a:t>15</a:t>
            </a:fld>
            <a:endParaRPr lang="fr-FR"/>
          </a:p>
        </p:txBody>
      </p:sp>
    </p:spTree>
    <p:extLst>
      <p:ext uri="{BB962C8B-B14F-4D97-AF65-F5344CB8AC3E}">
        <p14:creationId xmlns:p14="http://schemas.microsoft.com/office/powerpoint/2010/main" val="3898438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18D3C0-355E-415E-BCF4-EF06A97EF524}"/>
              </a:ext>
            </a:extLst>
          </p:cNvPr>
          <p:cNvSpPr>
            <a:spLocks noGrp="1"/>
          </p:cNvSpPr>
          <p:nvPr>
            <p:ph type="title"/>
          </p:nvPr>
        </p:nvSpPr>
        <p:spPr/>
        <p:txBody>
          <a:bodyPr/>
          <a:lstStyle/>
          <a:p>
            <a:r>
              <a:rPr lang="fr-FR" dirty="0"/>
              <a:t>Priorités des interventions</a:t>
            </a:r>
          </a:p>
        </p:txBody>
      </p:sp>
      <p:sp>
        <p:nvSpPr>
          <p:cNvPr id="3" name="Espace réservé du texte 2">
            <a:extLst>
              <a:ext uri="{FF2B5EF4-FFF2-40B4-BE49-F238E27FC236}">
                <a16:creationId xmlns:a16="http://schemas.microsoft.com/office/drawing/2014/main" id="{42BD39DC-4EE4-4622-8873-D09D313CB002}"/>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571246D1-B8C8-4AA2-9555-95B9849F8E0D}"/>
              </a:ext>
            </a:extLst>
          </p:cNvPr>
          <p:cNvSpPr>
            <a:spLocks noGrp="1"/>
          </p:cNvSpPr>
          <p:nvPr>
            <p:ph type="sldNum" sz="quarter" idx="12"/>
          </p:nvPr>
        </p:nvSpPr>
        <p:spPr/>
        <p:txBody>
          <a:bodyPr/>
          <a:lstStyle/>
          <a:p>
            <a:fld id="{3D8FCC80-B8C6-41B5-8B59-D370428BBA83}" type="slidenum">
              <a:rPr lang="fr-FR" smtClean="0"/>
              <a:t>16</a:t>
            </a:fld>
            <a:endParaRPr lang="fr-FR"/>
          </a:p>
        </p:txBody>
      </p:sp>
    </p:spTree>
    <p:extLst>
      <p:ext uri="{BB962C8B-B14F-4D97-AF65-F5344CB8AC3E}">
        <p14:creationId xmlns:p14="http://schemas.microsoft.com/office/powerpoint/2010/main" val="1957607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9D8EBC-CDE5-4D35-B0E7-D6AA0305E62D}"/>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2CB3ED9C-24C0-40EF-ACC7-AA646BB091F2}"/>
              </a:ext>
            </a:extLst>
          </p:cNvPr>
          <p:cNvSpPr>
            <a:spLocks noGrp="1"/>
          </p:cNvSpPr>
          <p:nvPr>
            <p:ph idx="1"/>
          </p:nvPr>
        </p:nvSpPr>
        <p:spPr/>
        <p:txBody>
          <a:bodyPr/>
          <a:lstStyle/>
          <a:p>
            <a:r>
              <a:rPr lang="fr-FR" dirty="0"/>
              <a:t>Les hypothèses étant multiples, les interventions envisageables le sont aussi. </a:t>
            </a:r>
          </a:p>
          <a:p>
            <a:endParaRPr lang="fr-FR" dirty="0"/>
          </a:p>
          <a:p>
            <a:r>
              <a:rPr lang="fr-FR" dirty="0"/>
              <a:t>La priorité que l’on donnera à tel ou tel type d’intervention dépendra bien sûr de la vraisemblance de l’hypothèse considérée mais aussi et surtout de la facilité de vérifier cette hypothèse.</a:t>
            </a:r>
          </a:p>
          <a:p>
            <a:endParaRPr lang="fr-FR" dirty="0"/>
          </a:p>
        </p:txBody>
      </p:sp>
      <p:sp>
        <p:nvSpPr>
          <p:cNvPr id="4" name="Espace réservé du numéro de diapositive 3">
            <a:extLst>
              <a:ext uri="{FF2B5EF4-FFF2-40B4-BE49-F238E27FC236}">
                <a16:creationId xmlns:a16="http://schemas.microsoft.com/office/drawing/2014/main" id="{49FECBE3-F990-439A-AFCE-DD324BEB34F5}"/>
              </a:ext>
            </a:extLst>
          </p:cNvPr>
          <p:cNvSpPr>
            <a:spLocks noGrp="1"/>
          </p:cNvSpPr>
          <p:nvPr>
            <p:ph type="sldNum" sz="quarter" idx="12"/>
          </p:nvPr>
        </p:nvSpPr>
        <p:spPr/>
        <p:txBody>
          <a:bodyPr/>
          <a:lstStyle/>
          <a:p>
            <a:fld id="{3D8FCC80-B8C6-41B5-8B59-D370428BBA83}" type="slidenum">
              <a:rPr lang="fr-FR" smtClean="0"/>
              <a:t>17</a:t>
            </a:fld>
            <a:endParaRPr lang="fr-FR"/>
          </a:p>
        </p:txBody>
      </p:sp>
    </p:spTree>
    <p:extLst>
      <p:ext uri="{BB962C8B-B14F-4D97-AF65-F5344CB8AC3E}">
        <p14:creationId xmlns:p14="http://schemas.microsoft.com/office/powerpoint/2010/main" val="618919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520CFC-AE22-4F40-A125-9437F39A86E8}"/>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01D59589-5AF6-4C34-8EE9-4545A5995CAE}"/>
              </a:ext>
            </a:extLst>
          </p:cNvPr>
          <p:cNvSpPr>
            <a:spLocks noGrp="1"/>
          </p:cNvSpPr>
          <p:nvPr>
            <p:ph idx="1"/>
          </p:nvPr>
        </p:nvSpPr>
        <p:spPr/>
        <p:txBody>
          <a:bodyPr>
            <a:normAutofit/>
          </a:bodyPr>
          <a:lstStyle/>
          <a:p>
            <a:pPr algn="ctr"/>
            <a:endParaRPr lang="fr-FR" sz="3200" dirty="0"/>
          </a:p>
          <a:p>
            <a:pPr algn="ctr"/>
            <a:endParaRPr lang="fr-FR" sz="3200" dirty="0"/>
          </a:p>
          <a:p>
            <a:pPr algn="ctr"/>
            <a:r>
              <a:rPr lang="fr-FR" sz="3200" dirty="0"/>
              <a:t>Aller du plus simple au plus compliqué.</a:t>
            </a:r>
          </a:p>
        </p:txBody>
      </p:sp>
      <p:sp>
        <p:nvSpPr>
          <p:cNvPr id="4" name="Espace réservé du numéro de diapositive 3">
            <a:extLst>
              <a:ext uri="{FF2B5EF4-FFF2-40B4-BE49-F238E27FC236}">
                <a16:creationId xmlns:a16="http://schemas.microsoft.com/office/drawing/2014/main" id="{983A2703-17F2-467A-8C1F-E97BBF5DAFF9}"/>
              </a:ext>
            </a:extLst>
          </p:cNvPr>
          <p:cNvSpPr>
            <a:spLocks noGrp="1"/>
          </p:cNvSpPr>
          <p:nvPr>
            <p:ph type="sldNum" sz="quarter" idx="12"/>
          </p:nvPr>
        </p:nvSpPr>
        <p:spPr/>
        <p:txBody>
          <a:bodyPr/>
          <a:lstStyle/>
          <a:p>
            <a:fld id="{3D8FCC80-B8C6-41B5-8B59-D370428BBA83}" type="slidenum">
              <a:rPr lang="fr-FR" smtClean="0"/>
              <a:t>18</a:t>
            </a:fld>
            <a:endParaRPr lang="fr-FR"/>
          </a:p>
        </p:txBody>
      </p:sp>
    </p:spTree>
    <p:extLst>
      <p:ext uri="{BB962C8B-B14F-4D97-AF65-F5344CB8AC3E}">
        <p14:creationId xmlns:p14="http://schemas.microsoft.com/office/powerpoint/2010/main" val="4217575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AEF18-51AA-4B1F-9B80-202833314A0E}"/>
              </a:ext>
            </a:extLst>
          </p:cNvPr>
          <p:cNvSpPr>
            <a:spLocks noGrp="1"/>
          </p:cNvSpPr>
          <p:nvPr>
            <p:ph type="title"/>
          </p:nvPr>
        </p:nvSpPr>
        <p:spPr/>
        <p:txBody>
          <a:bodyPr/>
          <a:lstStyle/>
          <a:p>
            <a:r>
              <a:rPr lang="fr-FR" dirty="0"/>
              <a:t>Essais- Vérifications</a:t>
            </a:r>
          </a:p>
        </p:txBody>
      </p:sp>
      <p:sp>
        <p:nvSpPr>
          <p:cNvPr id="3" name="Espace réservé du texte 2">
            <a:extLst>
              <a:ext uri="{FF2B5EF4-FFF2-40B4-BE49-F238E27FC236}">
                <a16:creationId xmlns:a16="http://schemas.microsoft.com/office/drawing/2014/main" id="{DA7C5D89-833F-4022-8CED-5EBBE8D02160}"/>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BFB56BE7-D7F5-4F14-B67A-6F6C38B78F4B}"/>
              </a:ext>
            </a:extLst>
          </p:cNvPr>
          <p:cNvSpPr>
            <a:spLocks noGrp="1"/>
          </p:cNvSpPr>
          <p:nvPr>
            <p:ph type="sldNum" sz="quarter" idx="12"/>
          </p:nvPr>
        </p:nvSpPr>
        <p:spPr/>
        <p:txBody>
          <a:bodyPr/>
          <a:lstStyle/>
          <a:p>
            <a:fld id="{3D8FCC80-B8C6-41B5-8B59-D370428BBA83}" type="slidenum">
              <a:rPr lang="fr-FR" smtClean="0"/>
              <a:t>19</a:t>
            </a:fld>
            <a:endParaRPr lang="fr-FR"/>
          </a:p>
        </p:txBody>
      </p:sp>
    </p:spTree>
    <p:extLst>
      <p:ext uri="{BB962C8B-B14F-4D97-AF65-F5344CB8AC3E}">
        <p14:creationId xmlns:p14="http://schemas.microsoft.com/office/powerpoint/2010/main" val="821617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26A8E1-B678-448D-BD5B-44ED0DC6EB79}"/>
              </a:ext>
            </a:extLst>
          </p:cNvPr>
          <p:cNvSpPr>
            <a:spLocks noGrp="1"/>
          </p:cNvSpPr>
          <p:nvPr>
            <p:ph type="title"/>
          </p:nvPr>
        </p:nvSpPr>
        <p:spPr/>
        <p:txBody>
          <a:bodyPr>
            <a:normAutofit/>
          </a:bodyPr>
          <a:lstStyle/>
          <a:p>
            <a:r>
              <a:rPr lang="fr-FR" dirty="0"/>
              <a:t>La panne</a:t>
            </a:r>
          </a:p>
        </p:txBody>
      </p:sp>
      <p:sp>
        <p:nvSpPr>
          <p:cNvPr id="3" name="Espace réservé du texte 2">
            <a:extLst>
              <a:ext uri="{FF2B5EF4-FFF2-40B4-BE49-F238E27FC236}">
                <a16:creationId xmlns:a16="http://schemas.microsoft.com/office/drawing/2014/main" id="{04070057-385E-4A67-8D69-2F531A8C2FD0}"/>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4418F1A7-0036-405C-A8CC-08AE93AB9EA1}"/>
              </a:ext>
            </a:extLst>
          </p:cNvPr>
          <p:cNvSpPr>
            <a:spLocks noGrp="1"/>
          </p:cNvSpPr>
          <p:nvPr>
            <p:ph type="sldNum" sz="quarter" idx="12"/>
          </p:nvPr>
        </p:nvSpPr>
        <p:spPr/>
        <p:txBody>
          <a:bodyPr/>
          <a:lstStyle/>
          <a:p>
            <a:fld id="{3D8FCC80-B8C6-41B5-8B59-D370428BBA83}" type="slidenum">
              <a:rPr lang="fr-FR" smtClean="0"/>
              <a:t>2</a:t>
            </a:fld>
            <a:endParaRPr lang="fr-FR"/>
          </a:p>
        </p:txBody>
      </p:sp>
    </p:spTree>
    <p:extLst>
      <p:ext uri="{BB962C8B-B14F-4D97-AF65-F5344CB8AC3E}">
        <p14:creationId xmlns:p14="http://schemas.microsoft.com/office/powerpoint/2010/main" val="593499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EE27B8-C6C9-4492-8C2C-A86A8253BE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0CEE214F-870D-475F-8FD5-E44A338E0793}"/>
              </a:ext>
            </a:extLst>
          </p:cNvPr>
          <p:cNvSpPr>
            <a:spLocks noGrp="1"/>
          </p:cNvSpPr>
          <p:nvPr>
            <p:ph idx="1"/>
          </p:nvPr>
        </p:nvSpPr>
        <p:spPr/>
        <p:txBody>
          <a:bodyPr/>
          <a:lstStyle/>
          <a:p>
            <a:r>
              <a:rPr lang="fr-FR" dirty="0"/>
              <a:t>Le dépannage se fait par essais successifs.</a:t>
            </a:r>
          </a:p>
          <a:p>
            <a:endParaRPr lang="fr-FR" dirty="0"/>
          </a:p>
          <a:p>
            <a:r>
              <a:rPr lang="fr-FR" dirty="0"/>
              <a:t>Commençons par évaluer parmi toutes les hypothèses plausibles, celle qui conduit aux mesures les plus simples en évitant les risques inconsidérés.</a:t>
            </a:r>
          </a:p>
          <a:p>
            <a:endParaRPr lang="fr-FR" dirty="0"/>
          </a:p>
          <a:p>
            <a:pPr algn="ctr"/>
            <a:r>
              <a:rPr lang="fr-FR" sz="3200" dirty="0"/>
              <a:t>Prendre toutes les précautions utiles avant de faire des changements importants.</a:t>
            </a:r>
          </a:p>
          <a:p>
            <a:endParaRPr lang="fr-FR" dirty="0"/>
          </a:p>
        </p:txBody>
      </p:sp>
      <p:sp>
        <p:nvSpPr>
          <p:cNvPr id="4" name="Espace réservé du numéro de diapositive 3">
            <a:extLst>
              <a:ext uri="{FF2B5EF4-FFF2-40B4-BE49-F238E27FC236}">
                <a16:creationId xmlns:a16="http://schemas.microsoft.com/office/drawing/2014/main" id="{CF5E68D8-D874-4633-BEB0-B9C14C1E8111}"/>
              </a:ext>
            </a:extLst>
          </p:cNvPr>
          <p:cNvSpPr>
            <a:spLocks noGrp="1"/>
          </p:cNvSpPr>
          <p:nvPr>
            <p:ph type="sldNum" sz="quarter" idx="12"/>
          </p:nvPr>
        </p:nvSpPr>
        <p:spPr/>
        <p:txBody>
          <a:bodyPr/>
          <a:lstStyle/>
          <a:p>
            <a:fld id="{3D8FCC80-B8C6-41B5-8B59-D370428BBA83}" type="slidenum">
              <a:rPr lang="fr-FR" smtClean="0"/>
              <a:t>20</a:t>
            </a:fld>
            <a:endParaRPr lang="fr-FR"/>
          </a:p>
        </p:txBody>
      </p:sp>
    </p:spTree>
    <p:extLst>
      <p:ext uri="{BB962C8B-B14F-4D97-AF65-F5344CB8AC3E}">
        <p14:creationId xmlns:p14="http://schemas.microsoft.com/office/powerpoint/2010/main" val="1928316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D84ADF-F844-4EE8-A19E-B0185DCFD785}"/>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00A126A-AB69-4C92-BB4C-AAA259F36BF9}"/>
              </a:ext>
            </a:extLst>
          </p:cNvPr>
          <p:cNvSpPr>
            <a:spLocks noGrp="1"/>
          </p:cNvSpPr>
          <p:nvPr>
            <p:ph idx="1"/>
          </p:nvPr>
        </p:nvSpPr>
        <p:spPr/>
        <p:txBody>
          <a:bodyPr/>
          <a:lstStyle/>
          <a:p>
            <a:r>
              <a:rPr lang="fr-FR" dirty="0"/>
              <a:t>Avant de faire des manipulations importantes assurons-nous d’avoir une sauvegarde correcte des données ou de la configuration initiale.</a:t>
            </a:r>
          </a:p>
          <a:p>
            <a:endParaRPr lang="fr-FR" dirty="0"/>
          </a:p>
          <a:p>
            <a:r>
              <a:rPr lang="fr-FR" dirty="0"/>
              <a:t>Pourrons-nous faire marche arrière ?</a:t>
            </a:r>
          </a:p>
          <a:p>
            <a:endParaRPr lang="fr-FR" dirty="0"/>
          </a:p>
          <a:p>
            <a:r>
              <a:rPr lang="fr-FR" dirty="0"/>
              <a:t>Ne changer qu’une chose à la fois, contrôler deux fois plutôt qu’une l’effet du changement.</a:t>
            </a:r>
          </a:p>
          <a:p>
            <a:endParaRPr lang="fr-FR" dirty="0"/>
          </a:p>
        </p:txBody>
      </p:sp>
      <p:sp>
        <p:nvSpPr>
          <p:cNvPr id="4" name="Espace réservé du numéro de diapositive 3">
            <a:extLst>
              <a:ext uri="{FF2B5EF4-FFF2-40B4-BE49-F238E27FC236}">
                <a16:creationId xmlns:a16="http://schemas.microsoft.com/office/drawing/2014/main" id="{CB5496D0-47DE-4AA1-8CED-E56DD532F5D2}"/>
              </a:ext>
            </a:extLst>
          </p:cNvPr>
          <p:cNvSpPr>
            <a:spLocks noGrp="1"/>
          </p:cNvSpPr>
          <p:nvPr>
            <p:ph type="sldNum" sz="quarter" idx="12"/>
          </p:nvPr>
        </p:nvSpPr>
        <p:spPr/>
        <p:txBody>
          <a:bodyPr/>
          <a:lstStyle/>
          <a:p>
            <a:fld id="{3D8FCC80-B8C6-41B5-8B59-D370428BBA83}" type="slidenum">
              <a:rPr lang="fr-FR" smtClean="0"/>
              <a:t>21</a:t>
            </a:fld>
            <a:endParaRPr lang="fr-FR"/>
          </a:p>
        </p:txBody>
      </p:sp>
    </p:spTree>
    <p:extLst>
      <p:ext uri="{BB962C8B-B14F-4D97-AF65-F5344CB8AC3E}">
        <p14:creationId xmlns:p14="http://schemas.microsoft.com/office/powerpoint/2010/main" val="1084178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2B2123-D808-4389-8732-C05195D1605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9BD45090-854E-421B-B674-33079FE05EB6}"/>
              </a:ext>
            </a:extLst>
          </p:cNvPr>
          <p:cNvSpPr>
            <a:spLocks noGrp="1"/>
          </p:cNvSpPr>
          <p:nvPr>
            <p:ph idx="1"/>
          </p:nvPr>
        </p:nvSpPr>
        <p:spPr/>
        <p:txBody>
          <a:bodyPr/>
          <a:lstStyle/>
          <a:p>
            <a:r>
              <a:rPr lang="fr-FR" dirty="0"/>
              <a:t>Annuler les changements qui aggravent la situation ou dont on n’est pas sûr.</a:t>
            </a:r>
          </a:p>
          <a:p>
            <a:endParaRPr lang="fr-FR" dirty="0"/>
          </a:p>
          <a:p>
            <a:r>
              <a:rPr lang="fr-FR" dirty="0"/>
              <a:t>Il est inutile d’ajouter d’autres causes de panne.</a:t>
            </a:r>
          </a:p>
          <a:p>
            <a:endParaRPr lang="fr-FR" dirty="0"/>
          </a:p>
        </p:txBody>
      </p:sp>
      <p:sp>
        <p:nvSpPr>
          <p:cNvPr id="4" name="Espace réservé du numéro de diapositive 3">
            <a:extLst>
              <a:ext uri="{FF2B5EF4-FFF2-40B4-BE49-F238E27FC236}">
                <a16:creationId xmlns:a16="http://schemas.microsoft.com/office/drawing/2014/main" id="{25E6AD9F-2963-40BF-97E5-B59DD1D76AD2}"/>
              </a:ext>
            </a:extLst>
          </p:cNvPr>
          <p:cNvSpPr>
            <a:spLocks noGrp="1"/>
          </p:cNvSpPr>
          <p:nvPr>
            <p:ph type="sldNum" sz="quarter" idx="12"/>
          </p:nvPr>
        </p:nvSpPr>
        <p:spPr/>
        <p:txBody>
          <a:bodyPr/>
          <a:lstStyle/>
          <a:p>
            <a:fld id="{3D8FCC80-B8C6-41B5-8B59-D370428BBA83}" type="slidenum">
              <a:rPr lang="fr-FR" smtClean="0"/>
              <a:t>22</a:t>
            </a:fld>
            <a:endParaRPr lang="fr-FR"/>
          </a:p>
        </p:txBody>
      </p:sp>
    </p:spTree>
    <p:extLst>
      <p:ext uri="{BB962C8B-B14F-4D97-AF65-F5344CB8AC3E}">
        <p14:creationId xmlns:p14="http://schemas.microsoft.com/office/powerpoint/2010/main" val="4222898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E7547A-6595-4B88-AF6F-071482A54805}"/>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7C094A95-C2EC-431C-8180-02D441BEE805}"/>
              </a:ext>
            </a:extLst>
          </p:cNvPr>
          <p:cNvSpPr>
            <a:spLocks noGrp="1"/>
          </p:cNvSpPr>
          <p:nvPr>
            <p:ph idx="1"/>
          </p:nvPr>
        </p:nvSpPr>
        <p:spPr/>
        <p:txBody>
          <a:bodyPr/>
          <a:lstStyle/>
          <a:p>
            <a:r>
              <a:rPr lang="fr-FR" dirty="0"/>
              <a:t>La considération systématique de toutes les hypothèses nous évitera de tourner en rond. </a:t>
            </a:r>
          </a:p>
          <a:p>
            <a:endParaRPr lang="fr-FR" dirty="0"/>
          </a:p>
          <a:p>
            <a:r>
              <a:rPr lang="fr-FR" dirty="0"/>
              <a:t>Les causes probables, même si elles sont écartées par des essais négatifs, nous apportent des conclusions positives puisqu’elles nous rapprochent de la cause réelle de la panne.</a:t>
            </a:r>
          </a:p>
          <a:p>
            <a:endParaRPr lang="fr-FR" dirty="0"/>
          </a:p>
        </p:txBody>
      </p:sp>
      <p:sp>
        <p:nvSpPr>
          <p:cNvPr id="4" name="Espace réservé du numéro de diapositive 3">
            <a:extLst>
              <a:ext uri="{FF2B5EF4-FFF2-40B4-BE49-F238E27FC236}">
                <a16:creationId xmlns:a16="http://schemas.microsoft.com/office/drawing/2014/main" id="{D8CC3B98-8919-4676-A663-3BCCB0D15CDB}"/>
              </a:ext>
            </a:extLst>
          </p:cNvPr>
          <p:cNvSpPr>
            <a:spLocks noGrp="1"/>
          </p:cNvSpPr>
          <p:nvPr>
            <p:ph type="sldNum" sz="quarter" idx="12"/>
          </p:nvPr>
        </p:nvSpPr>
        <p:spPr/>
        <p:txBody>
          <a:bodyPr/>
          <a:lstStyle/>
          <a:p>
            <a:fld id="{3D8FCC80-B8C6-41B5-8B59-D370428BBA83}" type="slidenum">
              <a:rPr lang="fr-FR" smtClean="0"/>
              <a:t>23</a:t>
            </a:fld>
            <a:endParaRPr lang="fr-FR"/>
          </a:p>
        </p:txBody>
      </p:sp>
    </p:spTree>
    <p:extLst>
      <p:ext uri="{BB962C8B-B14F-4D97-AF65-F5344CB8AC3E}">
        <p14:creationId xmlns:p14="http://schemas.microsoft.com/office/powerpoint/2010/main" val="3813786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70208F-84B8-45B3-90BD-324E35B73710}"/>
              </a:ext>
            </a:extLst>
          </p:cNvPr>
          <p:cNvSpPr>
            <a:spLocks noGrp="1"/>
          </p:cNvSpPr>
          <p:nvPr>
            <p:ph type="title"/>
          </p:nvPr>
        </p:nvSpPr>
        <p:spPr/>
        <p:txBody>
          <a:bodyPr/>
          <a:lstStyle/>
          <a:p>
            <a:r>
              <a:rPr lang="fr-FR" dirty="0"/>
              <a:t>Questions - </a:t>
            </a:r>
            <a:br>
              <a:rPr lang="fr-FR" dirty="0"/>
            </a:br>
            <a:r>
              <a:rPr lang="fr-FR" dirty="0"/>
              <a:t>Le diagnostic</a:t>
            </a:r>
          </a:p>
        </p:txBody>
      </p:sp>
      <p:sp>
        <p:nvSpPr>
          <p:cNvPr id="3" name="Espace réservé du texte 2">
            <a:extLst>
              <a:ext uri="{FF2B5EF4-FFF2-40B4-BE49-F238E27FC236}">
                <a16:creationId xmlns:a16="http://schemas.microsoft.com/office/drawing/2014/main" id="{E6F31BDA-2611-4B71-B142-B57E98C871C5}"/>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161EDE54-7776-41CE-8CFB-8457FDD43CF5}"/>
              </a:ext>
            </a:extLst>
          </p:cNvPr>
          <p:cNvSpPr>
            <a:spLocks noGrp="1"/>
          </p:cNvSpPr>
          <p:nvPr>
            <p:ph type="sldNum" sz="quarter" idx="12"/>
          </p:nvPr>
        </p:nvSpPr>
        <p:spPr/>
        <p:txBody>
          <a:bodyPr/>
          <a:lstStyle/>
          <a:p>
            <a:fld id="{3D8FCC80-B8C6-41B5-8B59-D370428BBA83}" type="slidenum">
              <a:rPr lang="fr-FR" smtClean="0"/>
              <a:t>24</a:t>
            </a:fld>
            <a:endParaRPr lang="fr-FR"/>
          </a:p>
        </p:txBody>
      </p:sp>
    </p:spTree>
    <p:extLst>
      <p:ext uri="{BB962C8B-B14F-4D97-AF65-F5344CB8AC3E}">
        <p14:creationId xmlns:p14="http://schemas.microsoft.com/office/powerpoint/2010/main" val="816608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D6481B-50AD-484B-8CEB-1AD3F90A9045}"/>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EAFC6B4-0B33-4A61-9379-80C979854CE7}"/>
              </a:ext>
            </a:extLst>
          </p:cNvPr>
          <p:cNvSpPr>
            <a:spLocks noGrp="1"/>
          </p:cNvSpPr>
          <p:nvPr>
            <p:ph idx="1"/>
          </p:nvPr>
        </p:nvSpPr>
        <p:spPr/>
        <p:txBody>
          <a:bodyPr/>
          <a:lstStyle/>
          <a:p>
            <a:r>
              <a:rPr lang="fr-FR" dirty="0"/>
              <a:t>La difficulté lors d’un dépannage provient parfois aussi du fait qu’on ne sait pas grand-chose du passé de la machine. </a:t>
            </a:r>
          </a:p>
          <a:p>
            <a:endParaRPr lang="fr-FR" dirty="0"/>
          </a:p>
          <a:p>
            <a:r>
              <a:rPr lang="fr-FR" dirty="0"/>
              <a:t>Il faudra interroger son utilisateur.</a:t>
            </a:r>
          </a:p>
          <a:p>
            <a:endParaRPr lang="fr-FR" dirty="0"/>
          </a:p>
        </p:txBody>
      </p:sp>
      <p:sp>
        <p:nvSpPr>
          <p:cNvPr id="4" name="Espace réservé du numéro de diapositive 3">
            <a:extLst>
              <a:ext uri="{FF2B5EF4-FFF2-40B4-BE49-F238E27FC236}">
                <a16:creationId xmlns:a16="http://schemas.microsoft.com/office/drawing/2014/main" id="{FB414903-DE3D-4A41-B951-47A5F27BD238}"/>
              </a:ext>
            </a:extLst>
          </p:cNvPr>
          <p:cNvSpPr>
            <a:spLocks noGrp="1"/>
          </p:cNvSpPr>
          <p:nvPr>
            <p:ph type="sldNum" sz="quarter" idx="12"/>
          </p:nvPr>
        </p:nvSpPr>
        <p:spPr/>
        <p:txBody>
          <a:bodyPr/>
          <a:lstStyle/>
          <a:p>
            <a:fld id="{3D8FCC80-B8C6-41B5-8B59-D370428BBA83}" type="slidenum">
              <a:rPr lang="fr-FR" smtClean="0"/>
              <a:t>25</a:t>
            </a:fld>
            <a:endParaRPr lang="fr-FR"/>
          </a:p>
        </p:txBody>
      </p:sp>
    </p:spTree>
    <p:extLst>
      <p:ext uri="{BB962C8B-B14F-4D97-AF65-F5344CB8AC3E}">
        <p14:creationId xmlns:p14="http://schemas.microsoft.com/office/powerpoint/2010/main" val="2266225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882DC2-8BC8-4621-8980-842D59563358}"/>
              </a:ext>
            </a:extLst>
          </p:cNvPr>
          <p:cNvSpPr>
            <a:spLocks noGrp="1"/>
          </p:cNvSpPr>
          <p:nvPr>
            <p:ph type="title"/>
          </p:nvPr>
        </p:nvSpPr>
        <p:spPr/>
        <p:txBody>
          <a:bodyPr/>
          <a:lstStyle/>
          <a:p>
            <a:r>
              <a:rPr lang="fr-FR" dirty="0"/>
              <a:t>Les symptômes</a:t>
            </a:r>
          </a:p>
        </p:txBody>
      </p:sp>
      <p:sp>
        <p:nvSpPr>
          <p:cNvPr id="3" name="Espace réservé du contenu 2">
            <a:extLst>
              <a:ext uri="{FF2B5EF4-FFF2-40B4-BE49-F238E27FC236}">
                <a16:creationId xmlns:a16="http://schemas.microsoft.com/office/drawing/2014/main" id="{99C6687D-13E5-42C9-968A-F5EFEBF0B96E}"/>
              </a:ext>
            </a:extLst>
          </p:cNvPr>
          <p:cNvSpPr>
            <a:spLocks noGrp="1"/>
          </p:cNvSpPr>
          <p:nvPr>
            <p:ph idx="1"/>
          </p:nvPr>
        </p:nvSpPr>
        <p:spPr/>
        <p:txBody>
          <a:bodyPr>
            <a:normAutofit/>
          </a:bodyPr>
          <a:lstStyle/>
          <a:p>
            <a:r>
              <a:rPr lang="fr-FR" dirty="0"/>
              <a:t>Questions à l’utilisateur :</a:t>
            </a:r>
          </a:p>
          <a:p>
            <a:endParaRPr lang="fr-FR" dirty="0"/>
          </a:p>
          <a:p>
            <a:r>
              <a:rPr lang="fr-FR" dirty="0"/>
              <a:t>- Le système fonctionnait-il normalement avant la panne ?</a:t>
            </a:r>
          </a:p>
          <a:p>
            <a:r>
              <a:rPr lang="fr-FR" dirty="0"/>
              <a:t>- A-t-il déjà fonctionné ?</a:t>
            </a:r>
          </a:p>
          <a:p>
            <a:r>
              <a:rPr lang="fr-FR" dirty="0"/>
              <a:t>- Il y a-t-il eu une dégradation progressive des performances ?</a:t>
            </a:r>
          </a:p>
          <a:p>
            <a:r>
              <a:rPr lang="fr-FR" dirty="0"/>
              <a:t>- A quelle occasion la panne s’est-elle présentée ?</a:t>
            </a:r>
          </a:p>
          <a:p>
            <a:r>
              <a:rPr lang="fr-FR" dirty="0"/>
              <a:t>- Donner une description de la panne.</a:t>
            </a:r>
          </a:p>
          <a:p>
            <a:r>
              <a:rPr lang="fr-FR" dirty="0"/>
              <a:t>- Il y a-t-il un message d’erreur ? Lequel ?</a:t>
            </a:r>
          </a:p>
          <a:p>
            <a:endParaRPr lang="fr-FR" dirty="0"/>
          </a:p>
        </p:txBody>
      </p:sp>
      <p:sp>
        <p:nvSpPr>
          <p:cNvPr id="4" name="Espace réservé du numéro de diapositive 3">
            <a:extLst>
              <a:ext uri="{FF2B5EF4-FFF2-40B4-BE49-F238E27FC236}">
                <a16:creationId xmlns:a16="http://schemas.microsoft.com/office/drawing/2014/main" id="{C430413F-5637-493F-A066-CABAA3D0C0D6}"/>
              </a:ext>
            </a:extLst>
          </p:cNvPr>
          <p:cNvSpPr>
            <a:spLocks noGrp="1"/>
          </p:cNvSpPr>
          <p:nvPr>
            <p:ph type="sldNum" sz="quarter" idx="12"/>
          </p:nvPr>
        </p:nvSpPr>
        <p:spPr/>
        <p:txBody>
          <a:bodyPr/>
          <a:lstStyle/>
          <a:p>
            <a:fld id="{3D8FCC80-B8C6-41B5-8B59-D370428BBA83}" type="slidenum">
              <a:rPr lang="fr-FR" smtClean="0"/>
              <a:t>26</a:t>
            </a:fld>
            <a:endParaRPr lang="fr-FR"/>
          </a:p>
        </p:txBody>
      </p:sp>
    </p:spTree>
    <p:extLst>
      <p:ext uri="{BB962C8B-B14F-4D97-AF65-F5344CB8AC3E}">
        <p14:creationId xmlns:p14="http://schemas.microsoft.com/office/powerpoint/2010/main" val="982480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CCFE71-CA03-4E14-83C9-90D81F80A6EA}"/>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6D9D8E3-149C-4C61-BCE8-5BDBE8734E52}"/>
              </a:ext>
            </a:extLst>
          </p:cNvPr>
          <p:cNvSpPr>
            <a:spLocks noGrp="1"/>
          </p:cNvSpPr>
          <p:nvPr>
            <p:ph idx="1"/>
          </p:nvPr>
        </p:nvSpPr>
        <p:spPr/>
        <p:txBody>
          <a:bodyPr/>
          <a:lstStyle/>
          <a:p>
            <a:r>
              <a:rPr lang="fr-FR" dirty="0"/>
              <a:t>- Des bips ? Combien ?</a:t>
            </a:r>
          </a:p>
          <a:p>
            <a:r>
              <a:rPr lang="fr-FR" dirty="0"/>
              <a:t>- Le problème s’est-il déjà produit précédemment ?</a:t>
            </a:r>
          </a:p>
          <a:p>
            <a:r>
              <a:rPr lang="fr-FR" dirty="0"/>
              <a:t>- Comment a-t-il été résolu ?</a:t>
            </a:r>
          </a:p>
          <a:p>
            <a:r>
              <a:rPr lang="fr-FR" dirty="0"/>
              <a:t>- A-t-on fait des modifications récentes du matériel ou du logiciel ?</a:t>
            </a:r>
          </a:p>
          <a:p>
            <a:r>
              <a:rPr lang="fr-FR" dirty="0"/>
              <a:t>- L’erreur peut-elle être reproduite ?</a:t>
            </a:r>
          </a:p>
          <a:p>
            <a:endParaRPr lang="fr-FR" dirty="0"/>
          </a:p>
        </p:txBody>
      </p:sp>
      <p:sp>
        <p:nvSpPr>
          <p:cNvPr id="4" name="Espace réservé du numéro de diapositive 3">
            <a:extLst>
              <a:ext uri="{FF2B5EF4-FFF2-40B4-BE49-F238E27FC236}">
                <a16:creationId xmlns:a16="http://schemas.microsoft.com/office/drawing/2014/main" id="{E618E5AB-F2C5-4A1A-8F05-961CC32A2EBA}"/>
              </a:ext>
            </a:extLst>
          </p:cNvPr>
          <p:cNvSpPr>
            <a:spLocks noGrp="1"/>
          </p:cNvSpPr>
          <p:nvPr>
            <p:ph type="sldNum" sz="quarter" idx="12"/>
          </p:nvPr>
        </p:nvSpPr>
        <p:spPr/>
        <p:txBody>
          <a:bodyPr/>
          <a:lstStyle/>
          <a:p>
            <a:fld id="{3D8FCC80-B8C6-41B5-8B59-D370428BBA83}" type="slidenum">
              <a:rPr lang="fr-FR" smtClean="0"/>
              <a:t>27</a:t>
            </a:fld>
            <a:endParaRPr lang="fr-FR"/>
          </a:p>
        </p:txBody>
      </p:sp>
    </p:spTree>
    <p:extLst>
      <p:ext uri="{BB962C8B-B14F-4D97-AF65-F5344CB8AC3E}">
        <p14:creationId xmlns:p14="http://schemas.microsoft.com/office/powerpoint/2010/main" val="3348088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01E95B-5095-461D-A2C5-BC9364B7CF0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1A23A6E-09D7-4A78-AF38-EEE4C33D63FB}"/>
              </a:ext>
            </a:extLst>
          </p:cNvPr>
          <p:cNvSpPr>
            <a:spLocks noGrp="1"/>
          </p:cNvSpPr>
          <p:nvPr>
            <p:ph idx="1"/>
          </p:nvPr>
        </p:nvSpPr>
        <p:spPr/>
        <p:txBody>
          <a:bodyPr>
            <a:normAutofit/>
          </a:bodyPr>
          <a:lstStyle/>
          <a:p>
            <a:r>
              <a:rPr lang="fr-FR" dirty="0"/>
              <a:t>Quand un utilisateur vous soumet une panne, pensez à lui poser toutes ces questions mais veillez d’abord à le mettre en confiance. </a:t>
            </a:r>
          </a:p>
          <a:p>
            <a:endParaRPr lang="fr-FR" dirty="0"/>
          </a:p>
          <a:p>
            <a:r>
              <a:rPr lang="fr-FR" dirty="0"/>
              <a:t>N’utilisez pas de jargon inutile, pensez à mettre l’utilisateur à l’aise. </a:t>
            </a:r>
          </a:p>
          <a:p>
            <a:endParaRPr lang="fr-FR" dirty="0"/>
          </a:p>
          <a:p>
            <a:endParaRPr lang="fr-FR" dirty="0"/>
          </a:p>
        </p:txBody>
      </p:sp>
      <p:sp>
        <p:nvSpPr>
          <p:cNvPr id="4" name="Espace réservé du numéro de diapositive 3">
            <a:extLst>
              <a:ext uri="{FF2B5EF4-FFF2-40B4-BE49-F238E27FC236}">
                <a16:creationId xmlns:a16="http://schemas.microsoft.com/office/drawing/2014/main" id="{90570365-B5F5-4A98-9CE5-9096723979B1}"/>
              </a:ext>
            </a:extLst>
          </p:cNvPr>
          <p:cNvSpPr>
            <a:spLocks noGrp="1"/>
          </p:cNvSpPr>
          <p:nvPr>
            <p:ph type="sldNum" sz="quarter" idx="12"/>
          </p:nvPr>
        </p:nvSpPr>
        <p:spPr/>
        <p:txBody>
          <a:bodyPr/>
          <a:lstStyle/>
          <a:p>
            <a:fld id="{3D8FCC80-B8C6-41B5-8B59-D370428BBA83}" type="slidenum">
              <a:rPr lang="fr-FR" smtClean="0"/>
              <a:t>28</a:t>
            </a:fld>
            <a:endParaRPr lang="fr-FR"/>
          </a:p>
        </p:txBody>
      </p:sp>
    </p:spTree>
    <p:extLst>
      <p:ext uri="{BB962C8B-B14F-4D97-AF65-F5344CB8AC3E}">
        <p14:creationId xmlns:p14="http://schemas.microsoft.com/office/powerpoint/2010/main" val="3289226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A86E3E-90E3-421A-808C-204205D1B3E8}"/>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ED7E223-C94F-40EE-8CCB-B3BB53760A1A}"/>
              </a:ext>
            </a:extLst>
          </p:cNvPr>
          <p:cNvSpPr>
            <a:spLocks noGrp="1"/>
          </p:cNvSpPr>
          <p:nvPr>
            <p:ph idx="1"/>
          </p:nvPr>
        </p:nvSpPr>
        <p:spPr/>
        <p:txBody>
          <a:bodyPr/>
          <a:lstStyle/>
          <a:p>
            <a:r>
              <a:rPr lang="fr-FR" dirty="0"/>
              <a:t>En aucun cas, il ne doit se sentir coupable d’avoir fait une fausse manœuvre ou de ne pas comprendre vos questions, ni même de ne pas savoir vous redire le message d’erreur qu’il n’a pas eu le temps de lire et que de toute façon il n’aurait pas compris (et probablement vous non plus !).</a:t>
            </a:r>
          </a:p>
          <a:p>
            <a:endParaRPr lang="fr-FR" dirty="0"/>
          </a:p>
        </p:txBody>
      </p:sp>
      <p:sp>
        <p:nvSpPr>
          <p:cNvPr id="4" name="Espace réservé du numéro de diapositive 3">
            <a:extLst>
              <a:ext uri="{FF2B5EF4-FFF2-40B4-BE49-F238E27FC236}">
                <a16:creationId xmlns:a16="http://schemas.microsoft.com/office/drawing/2014/main" id="{2150018C-4D7B-4A3A-9080-CA8698B9327A}"/>
              </a:ext>
            </a:extLst>
          </p:cNvPr>
          <p:cNvSpPr>
            <a:spLocks noGrp="1"/>
          </p:cNvSpPr>
          <p:nvPr>
            <p:ph type="sldNum" sz="quarter" idx="12"/>
          </p:nvPr>
        </p:nvSpPr>
        <p:spPr/>
        <p:txBody>
          <a:bodyPr/>
          <a:lstStyle/>
          <a:p>
            <a:fld id="{3D8FCC80-B8C6-41B5-8B59-D370428BBA83}" type="slidenum">
              <a:rPr lang="fr-FR" smtClean="0"/>
              <a:t>29</a:t>
            </a:fld>
            <a:endParaRPr lang="fr-FR"/>
          </a:p>
        </p:txBody>
      </p:sp>
    </p:spTree>
    <p:extLst>
      <p:ext uri="{BB962C8B-B14F-4D97-AF65-F5344CB8AC3E}">
        <p14:creationId xmlns:p14="http://schemas.microsoft.com/office/powerpoint/2010/main" val="3985145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67E030-481E-4930-8DB1-79C54D8BD1A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F1D57C77-1930-43D1-9350-80DA211C3D9D}"/>
              </a:ext>
            </a:extLst>
          </p:cNvPr>
          <p:cNvSpPr>
            <a:spLocks noGrp="1"/>
          </p:cNvSpPr>
          <p:nvPr>
            <p:ph idx="1"/>
          </p:nvPr>
        </p:nvSpPr>
        <p:spPr/>
        <p:txBody>
          <a:bodyPr/>
          <a:lstStyle/>
          <a:p>
            <a:r>
              <a:rPr lang="fr-FR" dirty="0"/>
              <a:t>Face à une panne jamais vue, il est difficile au vu des premiers symptômes de dire si elle est bénigne ou sévère. </a:t>
            </a:r>
          </a:p>
          <a:p>
            <a:endParaRPr lang="fr-FR" dirty="0"/>
          </a:p>
          <a:p>
            <a:r>
              <a:rPr lang="fr-FR" dirty="0"/>
              <a:t>Si nous n’avons pas trop d’expérience ou si, malgré notre expérience, la panne nous résiste, nous aurons le sentiment agaçant de ne plus rien comprendre.</a:t>
            </a:r>
          </a:p>
          <a:p>
            <a:endParaRPr lang="fr-FR" dirty="0"/>
          </a:p>
        </p:txBody>
      </p:sp>
      <p:sp>
        <p:nvSpPr>
          <p:cNvPr id="4" name="Espace réservé du numéro de diapositive 3">
            <a:extLst>
              <a:ext uri="{FF2B5EF4-FFF2-40B4-BE49-F238E27FC236}">
                <a16:creationId xmlns:a16="http://schemas.microsoft.com/office/drawing/2014/main" id="{3872077B-B659-415B-919E-8C6FC895691B}"/>
              </a:ext>
            </a:extLst>
          </p:cNvPr>
          <p:cNvSpPr>
            <a:spLocks noGrp="1"/>
          </p:cNvSpPr>
          <p:nvPr>
            <p:ph type="sldNum" sz="quarter" idx="12"/>
          </p:nvPr>
        </p:nvSpPr>
        <p:spPr/>
        <p:txBody>
          <a:bodyPr/>
          <a:lstStyle/>
          <a:p>
            <a:fld id="{3D8FCC80-B8C6-41B5-8B59-D370428BBA83}" type="slidenum">
              <a:rPr lang="fr-FR" smtClean="0"/>
              <a:t>3</a:t>
            </a:fld>
            <a:endParaRPr lang="fr-FR"/>
          </a:p>
        </p:txBody>
      </p:sp>
    </p:spTree>
    <p:extLst>
      <p:ext uri="{BB962C8B-B14F-4D97-AF65-F5344CB8AC3E}">
        <p14:creationId xmlns:p14="http://schemas.microsoft.com/office/powerpoint/2010/main" val="1965978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074641-0CAA-47FA-AFDF-44788ADC3E08}"/>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4F944AD-0F58-4B0E-B89C-4785E7881B28}"/>
              </a:ext>
            </a:extLst>
          </p:cNvPr>
          <p:cNvSpPr>
            <a:spLocks noGrp="1"/>
          </p:cNvSpPr>
          <p:nvPr>
            <p:ph idx="1"/>
          </p:nvPr>
        </p:nvSpPr>
        <p:spPr/>
        <p:txBody>
          <a:bodyPr/>
          <a:lstStyle/>
          <a:p>
            <a:r>
              <a:rPr lang="fr-FR" dirty="0"/>
              <a:t>Un interrogatoire peu respectueux de l’utilisateur risque de le mettre dans une attitude défensive. </a:t>
            </a:r>
          </a:p>
          <a:p>
            <a:endParaRPr lang="fr-FR" dirty="0"/>
          </a:p>
          <a:p>
            <a:r>
              <a:rPr lang="fr-FR" dirty="0"/>
              <a:t>Il n’osera plus vous dévoiler les quelques informations qui pourtant pourraient vous être précieuses telles que les manipulations, modifications ou installations qu’il vient de faire. </a:t>
            </a:r>
          </a:p>
          <a:p>
            <a:endParaRPr lang="fr-FR" dirty="0"/>
          </a:p>
          <a:p>
            <a:r>
              <a:rPr lang="fr-FR" dirty="0"/>
              <a:t>Et tant pis pour vous vous n’aviez qu’à être polis !</a:t>
            </a:r>
          </a:p>
          <a:p>
            <a:endParaRPr lang="fr-FR" dirty="0"/>
          </a:p>
        </p:txBody>
      </p:sp>
      <p:sp>
        <p:nvSpPr>
          <p:cNvPr id="4" name="Espace réservé du numéro de diapositive 3">
            <a:extLst>
              <a:ext uri="{FF2B5EF4-FFF2-40B4-BE49-F238E27FC236}">
                <a16:creationId xmlns:a16="http://schemas.microsoft.com/office/drawing/2014/main" id="{10CEBF7E-F449-4365-A0E3-E737A3339708}"/>
              </a:ext>
            </a:extLst>
          </p:cNvPr>
          <p:cNvSpPr>
            <a:spLocks noGrp="1"/>
          </p:cNvSpPr>
          <p:nvPr>
            <p:ph type="sldNum" sz="quarter" idx="12"/>
          </p:nvPr>
        </p:nvSpPr>
        <p:spPr/>
        <p:txBody>
          <a:bodyPr/>
          <a:lstStyle/>
          <a:p>
            <a:fld id="{3D8FCC80-B8C6-41B5-8B59-D370428BBA83}" type="slidenum">
              <a:rPr lang="fr-FR" smtClean="0"/>
              <a:t>30</a:t>
            </a:fld>
            <a:endParaRPr lang="fr-FR"/>
          </a:p>
        </p:txBody>
      </p:sp>
    </p:spTree>
    <p:extLst>
      <p:ext uri="{BB962C8B-B14F-4D97-AF65-F5344CB8AC3E}">
        <p14:creationId xmlns:p14="http://schemas.microsoft.com/office/powerpoint/2010/main" val="46207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B3FEA4-A60A-42DF-96E5-5E3A0B86BAD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638C2C5-6F87-447C-8692-700A366CDB22}"/>
              </a:ext>
            </a:extLst>
          </p:cNvPr>
          <p:cNvSpPr>
            <a:spLocks noGrp="1"/>
          </p:cNvSpPr>
          <p:nvPr>
            <p:ph idx="1"/>
          </p:nvPr>
        </p:nvSpPr>
        <p:spPr/>
        <p:txBody>
          <a:bodyPr/>
          <a:lstStyle/>
          <a:p>
            <a:r>
              <a:rPr lang="fr-FR" dirty="0"/>
              <a:t>Quelques questions anodines (ou même humoristiques) permettront de détendre l’atmosphère et peut-être même de révéler un détail intéressant :</a:t>
            </a:r>
          </a:p>
          <a:p>
            <a:endParaRPr lang="fr-FR" dirty="0"/>
          </a:p>
          <a:p>
            <a:r>
              <a:rPr lang="fr-FR" dirty="0"/>
              <a:t>- A quelle heure la panne s’est-elle produite ?</a:t>
            </a:r>
          </a:p>
          <a:p>
            <a:r>
              <a:rPr lang="fr-FR" dirty="0"/>
              <a:t>- Apercevez-vous de la fumée?</a:t>
            </a:r>
          </a:p>
          <a:p>
            <a:r>
              <a:rPr lang="fr-FR" dirty="0"/>
              <a:t>- Entendez-vous un bruit anormal ?</a:t>
            </a:r>
          </a:p>
          <a:p>
            <a:r>
              <a:rPr lang="fr-FR" dirty="0"/>
              <a:t>- Est-ce une panne grave ou le système peut-il fonctionner malgré tout ?</a:t>
            </a:r>
          </a:p>
          <a:p>
            <a:endParaRPr lang="fr-FR" dirty="0"/>
          </a:p>
        </p:txBody>
      </p:sp>
      <p:sp>
        <p:nvSpPr>
          <p:cNvPr id="4" name="Espace réservé du numéro de diapositive 3">
            <a:extLst>
              <a:ext uri="{FF2B5EF4-FFF2-40B4-BE49-F238E27FC236}">
                <a16:creationId xmlns:a16="http://schemas.microsoft.com/office/drawing/2014/main" id="{1CFC1B68-272E-4C0C-AF6E-F08F07620322}"/>
              </a:ext>
            </a:extLst>
          </p:cNvPr>
          <p:cNvSpPr>
            <a:spLocks noGrp="1"/>
          </p:cNvSpPr>
          <p:nvPr>
            <p:ph type="sldNum" sz="quarter" idx="12"/>
          </p:nvPr>
        </p:nvSpPr>
        <p:spPr/>
        <p:txBody>
          <a:bodyPr/>
          <a:lstStyle/>
          <a:p>
            <a:fld id="{3D8FCC80-B8C6-41B5-8B59-D370428BBA83}" type="slidenum">
              <a:rPr lang="fr-FR" smtClean="0"/>
              <a:t>31</a:t>
            </a:fld>
            <a:endParaRPr lang="fr-FR"/>
          </a:p>
        </p:txBody>
      </p:sp>
    </p:spTree>
    <p:extLst>
      <p:ext uri="{BB962C8B-B14F-4D97-AF65-F5344CB8AC3E}">
        <p14:creationId xmlns:p14="http://schemas.microsoft.com/office/powerpoint/2010/main" val="24769884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4F0B59-9884-4224-91DF-70AD1B6567C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5C00CF3F-697B-4AA1-A0BD-A50F7EB2456F}"/>
              </a:ext>
            </a:extLst>
          </p:cNvPr>
          <p:cNvSpPr>
            <a:spLocks noGrp="1"/>
          </p:cNvSpPr>
          <p:nvPr>
            <p:ph idx="1"/>
          </p:nvPr>
        </p:nvSpPr>
        <p:spPr/>
        <p:txBody>
          <a:bodyPr/>
          <a:lstStyle/>
          <a:p>
            <a:r>
              <a:rPr lang="fr-FR" dirty="0"/>
              <a:t>Attention toutefois à ne pas passer pour un farfelu. Commencez par des questions d’ordre général (environnement, utilisation de la machine, conséquences de la panne, …) pour cerner progressivement la panne en posant des questions de plus en plus précises.</a:t>
            </a:r>
          </a:p>
          <a:p>
            <a:endParaRPr lang="fr-FR" dirty="0"/>
          </a:p>
        </p:txBody>
      </p:sp>
      <p:sp>
        <p:nvSpPr>
          <p:cNvPr id="4" name="Espace réservé du numéro de diapositive 3">
            <a:extLst>
              <a:ext uri="{FF2B5EF4-FFF2-40B4-BE49-F238E27FC236}">
                <a16:creationId xmlns:a16="http://schemas.microsoft.com/office/drawing/2014/main" id="{512AB593-C517-4FEA-89D6-122775C00936}"/>
              </a:ext>
            </a:extLst>
          </p:cNvPr>
          <p:cNvSpPr>
            <a:spLocks noGrp="1"/>
          </p:cNvSpPr>
          <p:nvPr>
            <p:ph type="sldNum" sz="quarter" idx="12"/>
          </p:nvPr>
        </p:nvSpPr>
        <p:spPr/>
        <p:txBody>
          <a:bodyPr/>
          <a:lstStyle/>
          <a:p>
            <a:fld id="{3D8FCC80-B8C6-41B5-8B59-D370428BBA83}" type="slidenum">
              <a:rPr lang="fr-FR" smtClean="0"/>
              <a:t>32</a:t>
            </a:fld>
            <a:endParaRPr lang="fr-FR"/>
          </a:p>
        </p:txBody>
      </p:sp>
    </p:spTree>
    <p:extLst>
      <p:ext uri="{BB962C8B-B14F-4D97-AF65-F5344CB8AC3E}">
        <p14:creationId xmlns:p14="http://schemas.microsoft.com/office/powerpoint/2010/main" val="36852032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857F7B-81C8-4796-A219-08886394AC39}"/>
              </a:ext>
            </a:extLst>
          </p:cNvPr>
          <p:cNvSpPr>
            <a:spLocks noGrp="1"/>
          </p:cNvSpPr>
          <p:nvPr>
            <p:ph type="title"/>
          </p:nvPr>
        </p:nvSpPr>
        <p:spPr/>
        <p:txBody>
          <a:bodyPr/>
          <a:lstStyle/>
          <a:p>
            <a:r>
              <a:rPr lang="fr-FR" dirty="0"/>
              <a:t>Conclusions</a:t>
            </a:r>
          </a:p>
        </p:txBody>
      </p:sp>
      <p:sp>
        <p:nvSpPr>
          <p:cNvPr id="3" name="Espace réservé du texte 2">
            <a:extLst>
              <a:ext uri="{FF2B5EF4-FFF2-40B4-BE49-F238E27FC236}">
                <a16:creationId xmlns:a16="http://schemas.microsoft.com/office/drawing/2014/main" id="{6276BEBD-FB97-42E9-99E0-D5AD25A9ACB2}"/>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536070E5-8677-4AF4-A5E5-23F006CCA581}"/>
              </a:ext>
            </a:extLst>
          </p:cNvPr>
          <p:cNvSpPr>
            <a:spLocks noGrp="1"/>
          </p:cNvSpPr>
          <p:nvPr>
            <p:ph type="sldNum" sz="quarter" idx="12"/>
          </p:nvPr>
        </p:nvSpPr>
        <p:spPr/>
        <p:txBody>
          <a:bodyPr/>
          <a:lstStyle/>
          <a:p>
            <a:fld id="{3D8FCC80-B8C6-41B5-8B59-D370428BBA83}" type="slidenum">
              <a:rPr lang="fr-FR" smtClean="0"/>
              <a:t>33</a:t>
            </a:fld>
            <a:endParaRPr lang="fr-FR"/>
          </a:p>
        </p:txBody>
      </p:sp>
    </p:spTree>
    <p:extLst>
      <p:ext uri="{BB962C8B-B14F-4D97-AF65-F5344CB8AC3E}">
        <p14:creationId xmlns:p14="http://schemas.microsoft.com/office/powerpoint/2010/main" val="2153331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8BE413-BFCE-42D7-8DF6-0E37D5A4F458}"/>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FA7CB689-7A2C-47F8-8CB8-C6FA266E5727}"/>
              </a:ext>
            </a:extLst>
          </p:cNvPr>
          <p:cNvSpPr>
            <a:spLocks noGrp="1"/>
          </p:cNvSpPr>
          <p:nvPr>
            <p:ph idx="1"/>
          </p:nvPr>
        </p:nvSpPr>
        <p:spPr/>
        <p:txBody>
          <a:bodyPr>
            <a:normAutofit/>
          </a:bodyPr>
          <a:lstStyle/>
          <a:p>
            <a:r>
              <a:rPr lang="fr-FR" dirty="0"/>
              <a:t>La cause de la panne une fois trouvée, le problème une fois résolu, n’oublions pas d’en garder la leçon. </a:t>
            </a:r>
          </a:p>
          <a:p>
            <a:r>
              <a:rPr lang="fr-FR" dirty="0"/>
              <a:t>La compétence du dépanneur est une question d’expérience.</a:t>
            </a:r>
          </a:p>
          <a:p>
            <a:r>
              <a:rPr lang="fr-FR" dirty="0"/>
              <a:t>Notons dans un carnet ce qui s’est passé afin de pouvoir retrouver ces informations lors de pannes similaires</a:t>
            </a:r>
          </a:p>
          <a:p>
            <a:r>
              <a:rPr lang="fr-FR" dirty="0"/>
              <a:t>Le fait de résumer les faits en les notant nous force à mieux les comprendre</a:t>
            </a:r>
          </a:p>
          <a:p>
            <a:endParaRPr lang="fr-FR" dirty="0"/>
          </a:p>
        </p:txBody>
      </p:sp>
      <p:sp>
        <p:nvSpPr>
          <p:cNvPr id="4" name="Espace réservé du numéro de diapositive 3">
            <a:extLst>
              <a:ext uri="{FF2B5EF4-FFF2-40B4-BE49-F238E27FC236}">
                <a16:creationId xmlns:a16="http://schemas.microsoft.com/office/drawing/2014/main" id="{34A6DBA6-B16F-47F9-980F-71E5B4B37246}"/>
              </a:ext>
            </a:extLst>
          </p:cNvPr>
          <p:cNvSpPr>
            <a:spLocks noGrp="1"/>
          </p:cNvSpPr>
          <p:nvPr>
            <p:ph type="sldNum" sz="quarter" idx="12"/>
          </p:nvPr>
        </p:nvSpPr>
        <p:spPr/>
        <p:txBody>
          <a:bodyPr/>
          <a:lstStyle/>
          <a:p>
            <a:fld id="{3D8FCC80-B8C6-41B5-8B59-D370428BBA83}" type="slidenum">
              <a:rPr lang="fr-FR" smtClean="0"/>
              <a:t>34</a:t>
            </a:fld>
            <a:endParaRPr lang="fr-FR"/>
          </a:p>
        </p:txBody>
      </p:sp>
    </p:spTree>
    <p:extLst>
      <p:ext uri="{BB962C8B-B14F-4D97-AF65-F5344CB8AC3E}">
        <p14:creationId xmlns:p14="http://schemas.microsoft.com/office/powerpoint/2010/main" val="24012941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ABE847-FA1B-434C-9085-F7FD3F8294D3}"/>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9E0F9639-65BC-4798-AF09-F85BA2464AD7}"/>
              </a:ext>
            </a:extLst>
          </p:cNvPr>
          <p:cNvSpPr>
            <a:spLocks noGrp="1"/>
          </p:cNvSpPr>
          <p:nvPr>
            <p:ph idx="1"/>
          </p:nvPr>
        </p:nvSpPr>
        <p:spPr/>
        <p:txBody>
          <a:bodyPr/>
          <a:lstStyle/>
          <a:p>
            <a:r>
              <a:rPr lang="fr-FR" dirty="0"/>
              <a:t>Ce carnet devrait aussi nous servir pour y consigner toutes les modifications que nous apportons aux systèmes. </a:t>
            </a:r>
          </a:p>
          <a:p>
            <a:endParaRPr lang="fr-FR" dirty="0"/>
          </a:p>
          <a:p>
            <a:r>
              <a:rPr lang="fr-FR" dirty="0"/>
              <a:t>Peut-être seront-elles à leur tour causes directes ou indirectes des prochaines pannes.</a:t>
            </a:r>
          </a:p>
          <a:p>
            <a:endParaRPr lang="fr-FR" dirty="0"/>
          </a:p>
        </p:txBody>
      </p:sp>
      <p:sp>
        <p:nvSpPr>
          <p:cNvPr id="4" name="Espace réservé du numéro de diapositive 3">
            <a:extLst>
              <a:ext uri="{FF2B5EF4-FFF2-40B4-BE49-F238E27FC236}">
                <a16:creationId xmlns:a16="http://schemas.microsoft.com/office/drawing/2014/main" id="{CFCC4475-A0B1-4E5B-9D37-23B9780CC210}"/>
              </a:ext>
            </a:extLst>
          </p:cNvPr>
          <p:cNvSpPr>
            <a:spLocks noGrp="1"/>
          </p:cNvSpPr>
          <p:nvPr>
            <p:ph type="sldNum" sz="quarter" idx="12"/>
          </p:nvPr>
        </p:nvSpPr>
        <p:spPr/>
        <p:txBody>
          <a:bodyPr/>
          <a:lstStyle/>
          <a:p>
            <a:fld id="{3D8FCC80-B8C6-41B5-8B59-D370428BBA83}" type="slidenum">
              <a:rPr lang="fr-FR" smtClean="0"/>
              <a:t>35</a:t>
            </a:fld>
            <a:endParaRPr lang="fr-FR"/>
          </a:p>
        </p:txBody>
      </p:sp>
    </p:spTree>
    <p:extLst>
      <p:ext uri="{BB962C8B-B14F-4D97-AF65-F5344CB8AC3E}">
        <p14:creationId xmlns:p14="http://schemas.microsoft.com/office/powerpoint/2010/main" val="2156660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91F320-43F3-4DB9-BB96-F352E11ECAA6}"/>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3F657BC-2790-4A16-8E92-91CE96555532}"/>
              </a:ext>
            </a:extLst>
          </p:cNvPr>
          <p:cNvSpPr>
            <a:spLocks noGrp="1"/>
          </p:cNvSpPr>
          <p:nvPr>
            <p:ph idx="1"/>
          </p:nvPr>
        </p:nvSpPr>
        <p:spPr/>
        <p:txBody>
          <a:bodyPr/>
          <a:lstStyle/>
          <a:p>
            <a:r>
              <a:rPr lang="fr-FR" dirty="0"/>
              <a:t>C’est comme si cette panne, échappant à toute logique nous narguait, elle nous énerve, nous perdons patience, et … c’est alors que tout se complique ! </a:t>
            </a:r>
          </a:p>
          <a:p>
            <a:endParaRPr lang="fr-FR" dirty="0"/>
          </a:p>
          <a:p>
            <a:r>
              <a:rPr lang="fr-FR" dirty="0"/>
              <a:t>La panne devient de plus en plus vicieuse, exaspérante ! </a:t>
            </a:r>
          </a:p>
          <a:p>
            <a:endParaRPr lang="fr-FR" dirty="0"/>
          </a:p>
        </p:txBody>
      </p:sp>
      <p:sp>
        <p:nvSpPr>
          <p:cNvPr id="4" name="Espace réservé du numéro de diapositive 3">
            <a:extLst>
              <a:ext uri="{FF2B5EF4-FFF2-40B4-BE49-F238E27FC236}">
                <a16:creationId xmlns:a16="http://schemas.microsoft.com/office/drawing/2014/main" id="{EC745C08-E7E7-4FA6-AD6E-759A54E29968}"/>
              </a:ext>
            </a:extLst>
          </p:cNvPr>
          <p:cNvSpPr>
            <a:spLocks noGrp="1"/>
          </p:cNvSpPr>
          <p:nvPr>
            <p:ph type="sldNum" sz="quarter" idx="12"/>
          </p:nvPr>
        </p:nvSpPr>
        <p:spPr/>
        <p:txBody>
          <a:bodyPr/>
          <a:lstStyle/>
          <a:p>
            <a:fld id="{3D8FCC80-B8C6-41B5-8B59-D370428BBA83}" type="slidenum">
              <a:rPr lang="fr-FR" smtClean="0"/>
              <a:t>4</a:t>
            </a:fld>
            <a:endParaRPr lang="fr-FR"/>
          </a:p>
        </p:txBody>
      </p:sp>
    </p:spTree>
    <p:extLst>
      <p:ext uri="{BB962C8B-B14F-4D97-AF65-F5344CB8AC3E}">
        <p14:creationId xmlns:p14="http://schemas.microsoft.com/office/powerpoint/2010/main" val="162465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18B426-84AE-40DC-9E2A-9F0A6294155D}"/>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224BFC42-38B5-4ABE-B909-1C36C4B964C7}"/>
              </a:ext>
            </a:extLst>
          </p:cNvPr>
          <p:cNvSpPr>
            <a:spLocks noGrp="1"/>
          </p:cNvSpPr>
          <p:nvPr>
            <p:ph idx="1"/>
          </p:nvPr>
        </p:nvSpPr>
        <p:spPr/>
        <p:txBody>
          <a:bodyPr/>
          <a:lstStyle/>
          <a:p>
            <a:r>
              <a:rPr lang="fr-FR" dirty="0"/>
              <a:t>Quelle en est l’origine ? Est-ce une grosse panne matérielle, un programme foireux, un virus, un petit bug que nous ne sommes même pas capable de</a:t>
            </a:r>
          </a:p>
          <a:p>
            <a:r>
              <a:rPr lang="fr-FR" dirty="0"/>
              <a:t>trouver ! </a:t>
            </a:r>
          </a:p>
          <a:p>
            <a:endParaRPr lang="fr-FR" dirty="0"/>
          </a:p>
          <a:p>
            <a:r>
              <a:rPr lang="fr-FR" dirty="0"/>
              <a:t>Ou alors est-ce nous, qui désarmés, sommes en panne d’idées ?</a:t>
            </a:r>
          </a:p>
          <a:p>
            <a:endParaRPr lang="fr-FR" dirty="0"/>
          </a:p>
        </p:txBody>
      </p:sp>
      <p:sp>
        <p:nvSpPr>
          <p:cNvPr id="4" name="Espace réservé du numéro de diapositive 3">
            <a:extLst>
              <a:ext uri="{FF2B5EF4-FFF2-40B4-BE49-F238E27FC236}">
                <a16:creationId xmlns:a16="http://schemas.microsoft.com/office/drawing/2014/main" id="{A29E4AEF-B0E0-43F7-AF51-A148067F212D}"/>
              </a:ext>
            </a:extLst>
          </p:cNvPr>
          <p:cNvSpPr>
            <a:spLocks noGrp="1"/>
          </p:cNvSpPr>
          <p:nvPr>
            <p:ph type="sldNum" sz="quarter" idx="12"/>
          </p:nvPr>
        </p:nvSpPr>
        <p:spPr/>
        <p:txBody>
          <a:bodyPr/>
          <a:lstStyle/>
          <a:p>
            <a:fld id="{3D8FCC80-B8C6-41B5-8B59-D370428BBA83}" type="slidenum">
              <a:rPr lang="fr-FR" smtClean="0"/>
              <a:t>5</a:t>
            </a:fld>
            <a:endParaRPr lang="fr-FR"/>
          </a:p>
        </p:txBody>
      </p:sp>
    </p:spTree>
    <p:extLst>
      <p:ext uri="{BB962C8B-B14F-4D97-AF65-F5344CB8AC3E}">
        <p14:creationId xmlns:p14="http://schemas.microsoft.com/office/powerpoint/2010/main" val="3492828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B17C99-EB49-442B-BF62-6BD3A005577A}"/>
              </a:ext>
            </a:extLst>
          </p:cNvPr>
          <p:cNvSpPr>
            <a:spLocks noGrp="1"/>
          </p:cNvSpPr>
          <p:nvPr>
            <p:ph type="title"/>
          </p:nvPr>
        </p:nvSpPr>
        <p:spPr/>
        <p:txBody>
          <a:bodyPr/>
          <a:lstStyle/>
          <a:p>
            <a:r>
              <a:rPr lang="fr-FR" dirty="0"/>
              <a:t>Méthode</a:t>
            </a:r>
          </a:p>
        </p:txBody>
      </p:sp>
      <p:sp>
        <p:nvSpPr>
          <p:cNvPr id="3" name="Espace réservé du contenu 2">
            <a:extLst>
              <a:ext uri="{FF2B5EF4-FFF2-40B4-BE49-F238E27FC236}">
                <a16:creationId xmlns:a16="http://schemas.microsoft.com/office/drawing/2014/main" id="{B54D326A-F990-4029-A66B-2BA5E33A7181}"/>
              </a:ext>
            </a:extLst>
          </p:cNvPr>
          <p:cNvSpPr>
            <a:spLocks noGrp="1"/>
          </p:cNvSpPr>
          <p:nvPr>
            <p:ph idx="1"/>
          </p:nvPr>
        </p:nvSpPr>
        <p:spPr/>
        <p:txBody>
          <a:bodyPr/>
          <a:lstStyle/>
          <a:p>
            <a:r>
              <a:rPr lang="fr-FR" dirty="0"/>
              <a:t>Les problèmes peuvent aller du plus simple au plus complexe. </a:t>
            </a:r>
          </a:p>
          <a:p>
            <a:endParaRPr lang="fr-FR" dirty="0"/>
          </a:p>
          <a:p>
            <a:r>
              <a:rPr lang="fr-FR" dirty="0"/>
              <a:t>Le temps qu’il faudra pour trouver la raison de la panne ne sera pas toujours proportionnel à sa complexité. </a:t>
            </a:r>
          </a:p>
          <a:p>
            <a:endParaRPr lang="fr-FR" dirty="0"/>
          </a:p>
          <a:p>
            <a:r>
              <a:rPr lang="fr-FR" dirty="0"/>
              <a:t>Sans méthode, tout va dépendre de notre (mal)chance.</a:t>
            </a:r>
          </a:p>
          <a:p>
            <a:endParaRPr lang="fr-FR" dirty="0"/>
          </a:p>
        </p:txBody>
      </p:sp>
      <p:sp>
        <p:nvSpPr>
          <p:cNvPr id="4" name="Espace réservé du numéro de diapositive 3">
            <a:extLst>
              <a:ext uri="{FF2B5EF4-FFF2-40B4-BE49-F238E27FC236}">
                <a16:creationId xmlns:a16="http://schemas.microsoft.com/office/drawing/2014/main" id="{8549F611-F350-46D7-A0C9-AF5E80DC3D4F}"/>
              </a:ext>
            </a:extLst>
          </p:cNvPr>
          <p:cNvSpPr>
            <a:spLocks noGrp="1"/>
          </p:cNvSpPr>
          <p:nvPr>
            <p:ph type="sldNum" sz="quarter" idx="12"/>
          </p:nvPr>
        </p:nvSpPr>
        <p:spPr/>
        <p:txBody>
          <a:bodyPr/>
          <a:lstStyle/>
          <a:p>
            <a:fld id="{3D8FCC80-B8C6-41B5-8B59-D370428BBA83}" type="slidenum">
              <a:rPr lang="fr-FR" smtClean="0"/>
              <a:t>6</a:t>
            </a:fld>
            <a:endParaRPr lang="fr-FR"/>
          </a:p>
        </p:txBody>
      </p:sp>
    </p:spTree>
    <p:extLst>
      <p:ext uri="{BB962C8B-B14F-4D97-AF65-F5344CB8AC3E}">
        <p14:creationId xmlns:p14="http://schemas.microsoft.com/office/powerpoint/2010/main" val="2294636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E524A8-45D6-4D06-BB01-063E60A63F9E}"/>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C78F985-1DDE-4E33-BB6A-72EB81E54AAB}"/>
              </a:ext>
            </a:extLst>
          </p:cNvPr>
          <p:cNvSpPr>
            <a:spLocks noGrp="1"/>
          </p:cNvSpPr>
          <p:nvPr>
            <p:ph idx="1"/>
          </p:nvPr>
        </p:nvSpPr>
        <p:spPr/>
        <p:txBody>
          <a:bodyPr/>
          <a:lstStyle/>
          <a:p>
            <a:r>
              <a:rPr lang="fr-FR" dirty="0"/>
              <a:t>Sinon, statistiquement (ça veut dire, pas toujours) il sera inversement proportionnel à notre compétence :</a:t>
            </a:r>
          </a:p>
          <a:p>
            <a:endParaRPr lang="fr-FR" dirty="0"/>
          </a:p>
          <a:p>
            <a:r>
              <a:rPr lang="fr-FR" dirty="0"/>
              <a:t>- Notre </a:t>
            </a:r>
            <a:r>
              <a:rPr lang="fr-FR" b="1" dirty="0"/>
              <a:t>expérience</a:t>
            </a:r>
            <a:r>
              <a:rPr lang="fr-FR" dirty="0"/>
              <a:t> et de la </a:t>
            </a:r>
            <a:r>
              <a:rPr lang="fr-FR" b="1" dirty="0"/>
              <a:t>connaissance</a:t>
            </a:r>
            <a:r>
              <a:rPr lang="fr-FR" dirty="0"/>
              <a:t> que nous avons du matériel et de son fonctionnement</a:t>
            </a:r>
          </a:p>
          <a:p>
            <a:endParaRPr lang="fr-FR" dirty="0"/>
          </a:p>
          <a:p>
            <a:r>
              <a:rPr lang="fr-FR" dirty="0"/>
              <a:t>- Mais aussi la </a:t>
            </a:r>
            <a:r>
              <a:rPr lang="fr-FR" b="1" dirty="0"/>
              <a:t>méthode utilisée </a:t>
            </a:r>
            <a:r>
              <a:rPr lang="fr-FR" dirty="0"/>
              <a:t>pour chercher la panne : perte de temps et prise de risque si l’on agit de manière désordonnée ou si l’on pose un mauvais diagnostique.</a:t>
            </a:r>
          </a:p>
          <a:p>
            <a:endParaRPr lang="fr-FR" dirty="0"/>
          </a:p>
        </p:txBody>
      </p:sp>
      <p:sp>
        <p:nvSpPr>
          <p:cNvPr id="4" name="Espace réservé du numéro de diapositive 3">
            <a:extLst>
              <a:ext uri="{FF2B5EF4-FFF2-40B4-BE49-F238E27FC236}">
                <a16:creationId xmlns:a16="http://schemas.microsoft.com/office/drawing/2014/main" id="{A340063A-7447-427E-A28C-DCF7C8E4EF6D}"/>
              </a:ext>
            </a:extLst>
          </p:cNvPr>
          <p:cNvSpPr>
            <a:spLocks noGrp="1"/>
          </p:cNvSpPr>
          <p:nvPr>
            <p:ph type="sldNum" sz="quarter" idx="12"/>
          </p:nvPr>
        </p:nvSpPr>
        <p:spPr/>
        <p:txBody>
          <a:bodyPr/>
          <a:lstStyle/>
          <a:p>
            <a:fld id="{3D8FCC80-B8C6-41B5-8B59-D370428BBA83}" type="slidenum">
              <a:rPr lang="fr-FR" smtClean="0"/>
              <a:t>7</a:t>
            </a:fld>
            <a:endParaRPr lang="fr-FR"/>
          </a:p>
        </p:txBody>
      </p:sp>
    </p:spTree>
    <p:extLst>
      <p:ext uri="{BB962C8B-B14F-4D97-AF65-F5344CB8AC3E}">
        <p14:creationId xmlns:p14="http://schemas.microsoft.com/office/powerpoint/2010/main" val="2520657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3CAB5-6AC6-482E-89BD-5778C7B1DF32}"/>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AA96682C-1AC0-4EE6-BA5B-464CC8539652}"/>
              </a:ext>
            </a:extLst>
          </p:cNvPr>
          <p:cNvSpPr>
            <a:spLocks noGrp="1"/>
          </p:cNvSpPr>
          <p:nvPr>
            <p:ph idx="1"/>
          </p:nvPr>
        </p:nvSpPr>
        <p:spPr/>
        <p:txBody>
          <a:bodyPr/>
          <a:lstStyle/>
          <a:p>
            <a:r>
              <a:rPr lang="fr-FR" dirty="0"/>
              <a:t>Un système informatique est un ensemble complexe, une sorte de chaîne dont tous les éléments doivent être intacts. </a:t>
            </a:r>
          </a:p>
          <a:p>
            <a:endParaRPr lang="fr-FR" dirty="0"/>
          </a:p>
          <a:p>
            <a:r>
              <a:rPr lang="fr-FR" dirty="0"/>
              <a:t>En y pensant bien, le fait qu’il fonctionne tient du miracle ! </a:t>
            </a:r>
          </a:p>
          <a:p>
            <a:endParaRPr lang="fr-FR" dirty="0"/>
          </a:p>
        </p:txBody>
      </p:sp>
      <p:sp>
        <p:nvSpPr>
          <p:cNvPr id="4" name="Espace réservé du numéro de diapositive 3">
            <a:extLst>
              <a:ext uri="{FF2B5EF4-FFF2-40B4-BE49-F238E27FC236}">
                <a16:creationId xmlns:a16="http://schemas.microsoft.com/office/drawing/2014/main" id="{D5A2D33F-9E06-4CF8-9C92-CCFA18AB868B}"/>
              </a:ext>
            </a:extLst>
          </p:cNvPr>
          <p:cNvSpPr>
            <a:spLocks noGrp="1"/>
          </p:cNvSpPr>
          <p:nvPr>
            <p:ph type="sldNum" sz="quarter" idx="12"/>
          </p:nvPr>
        </p:nvSpPr>
        <p:spPr/>
        <p:txBody>
          <a:bodyPr/>
          <a:lstStyle/>
          <a:p>
            <a:fld id="{3D8FCC80-B8C6-41B5-8B59-D370428BBA83}" type="slidenum">
              <a:rPr lang="fr-FR" smtClean="0"/>
              <a:t>8</a:t>
            </a:fld>
            <a:endParaRPr lang="fr-FR"/>
          </a:p>
        </p:txBody>
      </p:sp>
    </p:spTree>
    <p:extLst>
      <p:ext uri="{BB962C8B-B14F-4D97-AF65-F5344CB8AC3E}">
        <p14:creationId xmlns:p14="http://schemas.microsoft.com/office/powerpoint/2010/main" val="4197880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069646-4C65-4850-B046-E0DB092600E3}"/>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6271C294-4C17-4ECF-B55C-E2C486E3BBD5}"/>
              </a:ext>
            </a:extLst>
          </p:cNvPr>
          <p:cNvSpPr>
            <a:spLocks noGrp="1"/>
          </p:cNvSpPr>
          <p:nvPr>
            <p:ph idx="1"/>
          </p:nvPr>
        </p:nvSpPr>
        <p:spPr/>
        <p:txBody>
          <a:bodyPr/>
          <a:lstStyle/>
          <a:p>
            <a:r>
              <a:rPr lang="fr-FR" dirty="0"/>
              <a:t>Si la panne survient après un certain temps de fonctionnement, il y a de fortes chances que la cause soit unique. </a:t>
            </a:r>
          </a:p>
          <a:p>
            <a:endParaRPr lang="fr-FR" dirty="0"/>
          </a:p>
          <a:p>
            <a:r>
              <a:rPr lang="fr-FR" dirty="0"/>
              <a:t>Si par contre le système n’a jamais marché, il est hélas probable que les causes et les problèmes soient multiples.</a:t>
            </a:r>
          </a:p>
          <a:p>
            <a:endParaRPr lang="fr-FR" dirty="0"/>
          </a:p>
        </p:txBody>
      </p:sp>
      <p:sp>
        <p:nvSpPr>
          <p:cNvPr id="4" name="Espace réservé du numéro de diapositive 3">
            <a:extLst>
              <a:ext uri="{FF2B5EF4-FFF2-40B4-BE49-F238E27FC236}">
                <a16:creationId xmlns:a16="http://schemas.microsoft.com/office/drawing/2014/main" id="{D9B4FEE8-F727-4D87-9B24-4DF2EC1116A5}"/>
              </a:ext>
            </a:extLst>
          </p:cNvPr>
          <p:cNvSpPr>
            <a:spLocks noGrp="1"/>
          </p:cNvSpPr>
          <p:nvPr>
            <p:ph type="sldNum" sz="quarter" idx="12"/>
          </p:nvPr>
        </p:nvSpPr>
        <p:spPr/>
        <p:txBody>
          <a:bodyPr/>
          <a:lstStyle/>
          <a:p>
            <a:fld id="{3D8FCC80-B8C6-41B5-8B59-D370428BBA83}" type="slidenum">
              <a:rPr lang="fr-FR" smtClean="0"/>
              <a:t>9</a:t>
            </a:fld>
            <a:endParaRPr lang="fr-FR"/>
          </a:p>
        </p:txBody>
      </p:sp>
    </p:spTree>
    <p:extLst>
      <p:ext uri="{BB962C8B-B14F-4D97-AF65-F5344CB8AC3E}">
        <p14:creationId xmlns:p14="http://schemas.microsoft.com/office/powerpoint/2010/main" val="11592421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ésentation1">
  <a:themeElements>
    <a:clrScheme name="Clarté">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té">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Présentation1</Template>
  <TotalTime>1737</TotalTime>
  <Words>1236</Words>
  <Application>Microsoft Office PowerPoint</Application>
  <PresentationFormat>Affichage à l'écran (4:3)</PresentationFormat>
  <Paragraphs>143</Paragraphs>
  <Slides>35</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35</vt:i4>
      </vt:variant>
    </vt:vector>
  </HeadingPairs>
  <TitlesOfParts>
    <vt:vector size="38" baseType="lpstr">
      <vt:lpstr>Arial</vt:lpstr>
      <vt:lpstr>Calibri</vt:lpstr>
      <vt:lpstr>Présentation1</vt:lpstr>
      <vt:lpstr>Dépannage</vt:lpstr>
      <vt:lpstr>La panne</vt:lpstr>
      <vt:lpstr>Présentation PowerPoint</vt:lpstr>
      <vt:lpstr>Présentation PowerPoint</vt:lpstr>
      <vt:lpstr>Présentation PowerPoint</vt:lpstr>
      <vt:lpstr>Méthode</vt:lpstr>
      <vt:lpstr>Présentation PowerPoint</vt:lpstr>
      <vt:lpstr>Présentation PowerPoint</vt:lpstr>
      <vt:lpstr>Présentation PowerPoint</vt:lpstr>
      <vt:lpstr>Petites ou grosses pannes</vt:lpstr>
      <vt:lpstr>Présentation PowerPoint</vt:lpstr>
      <vt:lpstr>Les hypothèses</vt:lpstr>
      <vt:lpstr>Présentation PowerPoint</vt:lpstr>
      <vt:lpstr>Présentation PowerPoint</vt:lpstr>
      <vt:lpstr>Présentation PowerPoint</vt:lpstr>
      <vt:lpstr>Priorités des interventions</vt:lpstr>
      <vt:lpstr>Présentation PowerPoint</vt:lpstr>
      <vt:lpstr>Présentation PowerPoint</vt:lpstr>
      <vt:lpstr>Essais- Vérifications</vt:lpstr>
      <vt:lpstr>Présentation PowerPoint</vt:lpstr>
      <vt:lpstr>Présentation PowerPoint</vt:lpstr>
      <vt:lpstr>Présentation PowerPoint</vt:lpstr>
      <vt:lpstr>Présentation PowerPoint</vt:lpstr>
      <vt:lpstr>Questions -  Le diagnostic</vt:lpstr>
      <vt:lpstr>Présentation PowerPoint</vt:lpstr>
      <vt:lpstr>Les symptômes</vt:lpstr>
      <vt:lpstr>Présentation PowerPoint</vt:lpstr>
      <vt:lpstr>Présentation PowerPoint</vt:lpstr>
      <vt:lpstr>Présentation PowerPoint</vt:lpstr>
      <vt:lpstr>Présentation PowerPoint</vt:lpstr>
      <vt:lpstr>Présentation PowerPoint</vt:lpstr>
      <vt:lpstr>Présentation PowerPoint</vt:lpstr>
      <vt:lpstr>Conclusions</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HYPER-V</dc:title>
  <dc:creator>Richard Vidal</dc:creator>
  <cp:lastModifiedBy>richard vidal</cp:lastModifiedBy>
  <cp:revision>94</cp:revision>
  <dcterms:created xsi:type="dcterms:W3CDTF">2020-01-22T20:03:46Z</dcterms:created>
  <dcterms:modified xsi:type="dcterms:W3CDTF">2020-10-04T19:11:10Z</dcterms:modified>
</cp:coreProperties>
</file>