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256" r:id="rId2"/>
    <p:sldId id="303" r:id="rId3"/>
    <p:sldId id="304" r:id="rId4"/>
    <p:sldId id="257" r:id="rId5"/>
    <p:sldId id="258" r:id="rId6"/>
    <p:sldId id="259" r:id="rId7"/>
    <p:sldId id="260" r:id="rId8"/>
    <p:sldId id="261" r:id="rId9"/>
    <p:sldId id="262" r:id="rId10"/>
    <p:sldId id="263" r:id="rId11"/>
    <p:sldId id="264" r:id="rId12"/>
    <p:sldId id="265" r:id="rId13"/>
    <p:sldId id="305" r:id="rId14"/>
    <p:sldId id="266" r:id="rId15"/>
    <p:sldId id="306" r:id="rId16"/>
    <p:sldId id="267" r:id="rId17"/>
    <p:sldId id="268" r:id="rId18"/>
    <p:sldId id="269" r:id="rId19"/>
    <p:sldId id="270" r:id="rId20"/>
    <p:sldId id="271" r:id="rId21"/>
    <p:sldId id="272" r:id="rId22"/>
    <p:sldId id="307" r:id="rId23"/>
    <p:sldId id="273" r:id="rId24"/>
    <p:sldId id="274" r:id="rId25"/>
    <p:sldId id="308" r:id="rId26"/>
    <p:sldId id="293" r:id="rId27"/>
    <p:sldId id="310" r:id="rId28"/>
    <p:sldId id="309" r:id="rId29"/>
    <p:sldId id="311" r:id="rId30"/>
    <p:sldId id="312" r:id="rId31"/>
    <p:sldId id="313" r:id="rId32"/>
    <p:sldId id="314" r:id="rId33"/>
    <p:sldId id="275" r:id="rId34"/>
    <p:sldId id="315" r:id="rId35"/>
    <p:sldId id="292" r:id="rId36"/>
    <p:sldId id="276" r:id="rId37"/>
    <p:sldId id="277" r:id="rId38"/>
    <p:sldId id="278" r:id="rId39"/>
    <p:sldId id="279" r:id="rId40"/>
    <p:sldId id="316" r:id="rId41"/>
    <p:sldId id="280" r:id="rId42"/>
    <p:sldId id="281" r:id="rId43"/>
    <p:sldId id="282" r:id="rId44"/>
    <p:sldId id="283" r:id="rId45"/>
    <p:sldId id="317" r:id="rId46"/>
    <p:sldId id="284" r:id="rId47"/>
    <p:sldId id="285" r:id="rId48"/>
    <p:sldId id="318" r:id="rId49"/>
    <p:sldId id="291" r:id="rId50"/>
    <p:sldId id="286" r:id="rId51"/>
    <p:sldId id="287" r:id="rId52"/>
    <p:sldId id="288" r:id="rId53"/>
    <p:sldId id="289" r:id="rId54"/>
    <p:sldId id="301" r:id="rId55"/>
    <p:sldId id="302" r:id="rId5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2" d="100"/>
          <a:sy n="72" d="100"/>
        </p:scale>
        <p:origin x="130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vidal" userId="13c4c14fef6239e3" providerId="LiveId" clId="{1CA71FC8-E679-4AC5-8300-6D8F58383025}"/>
    <pc:docChg chg="undo custSel addSld delSld modSld sldOrd">
      <pc:chgData name="richard vidal" userId="13c4c14fef6239e3" providerId="LiveId" clId="{1CA71FC8-E679-4AC5-8300-6D8F58383025}" dt="2020-08-09T09:44:22.564" v="451" actId="47"/>
      <pc:docMkLst>
        <pc:docMk/>
      </pc:docMkLst>
      <pc:sldChg chg="modSp mod">
        <pc:chgData name="richard vidal" userId="13c4c14fef6239e3" providerId="LiveId" clId="{1CA71FC8-E679-4AC5-8300-6D8F58383025}" dt="2020-08-09T09:17:20.752" v="244" actId="20577"/>
        <pc:sldMkLst>
          <pc:docMk/>
          <pc:sldMk cId="2107816818" sldId="258"/>
        </pc:sldMkLst>
        <pc:spChg chg="mod">
          <ac:chgData name="richard vidal" userId="13c4c14fef6239e3" providerId="LiveId" clId="{1CA71FC8-E679-4AC5-8300-6D8F58383025}" dt="2020-08-09T09:17:20.752" v="244" actId="20577"/>
          <ac:spMkLst>
            <pc:docMk/>
            <pc:sldMk cId="2107816818" sldId="258"/>
            <ac:spMk id="3" creationId="{B03DB2BB-275A-45A5-B502-41CDCD88BF43}"/>
          </ac:spMkLst>
        </pc:spChg>
      </pc:sldChg>
      <pc:sldChg chg="modSp mod">
        <pc:chgData name="richard vidal" userId="13c4c14fef6239e3" providerId="LiveId" clId="{1CA71FC8-E679-4AC5-8300-6D8F58383025}" dt="2020-08-09T09:17:40.673" v="270" actId="20577"/>
        <pc:sldMkLst>
          <pc:docMk/>
          <pc:sldMk cId="2193314555" sldId="259"/>
        </pc:sldMkLst>
        <pc:spChg chg="mod">
          <ac:chgData name="richard vidal" userId="13c4c14fef6239e3" providerId="LiveId" clId="{1CA71FC8-E679-4AC5-8300-6D8F58383025}" dt="2020-08-09T09:17:40.673" v="270" actId="20577"/>
          <ac:spMkLst>
            <pc:docMk/>
            <pc:sldMk cId="2193314555" sldId="259"/>
            <ac:spMk id="2" creationId="{3FBC457E-8997-4D35-8324-A4F78289E7D2}"/>
          </ac:spMkLst>
        </pc:spChg>
      </pc:sldChg>
      <pc:sldChg chg="modSp mod">
        <pc:chgData name="richard vidal" userId="13c4c14fef6239e3" providerId="LiveId" clId="{1CA71FC8-E679-4AC5-8300-6D8F58383025}" dt="2020-08-09T09:13:57.065" v="0" actId="113"/>
        <pc:sldMkLst>
          <pc:docMk/>
          <pc:sldMk cId="4240403210" sldId="264"/>
        </pc:sldMkLst>
        <pc:spChg chg="mod">
          <ac:chgData name="richard vidal" userId="13c4c14fef6239e3" providerId="LiveId" clId="{1CA71FC8-E679-4AC5-8300-6D8F58383025}" dt="2020-08-09T09:13:57.065" v="0" actId="113"/>
          <ac:spMkLst>
            <pc:docMk/>
            <pc:sldMk cId="4240403210" sldId="264"/>
            <ac:spMk id="3" creationId="{37E66C3C-5976-445C-9A4D-246B5B14F8B3}"/>
          </ac:spMkLst>
        </pc:spChg>
      </pc:sldChg>
      <pc:sldChg chg="modSp mod">
        <pc:chgData name="richard vidal" userId="13c4c14fef6239e3" providerId="LiveId" clId="{1CA71FC8-E679-4AC5-8300-6D8F58383025}" dt="2020-08-09T09:18:31.827" v="271" actId="21"/>
        <pc:sldMkLst>
          <pc:docMk/>
          <pc:sldMk cId="551095397" sldId="265"/>
        </pc:sldMkLst>
        <pc:spChg chg="mod">
          <ac:chgData name="richard vidal" userId="13c4c14fef6239e3" providerId="LiveId" clId="{1CA71FC8-E679-4AC5-8300-6D8F58383025}" dt="2020-08-09T09:18:31.827" v="271" actId="21"/>
          <ac:spMkLst>
            <pc:docMk/>
            <pc:sldMk cId="551095397" sldId="265"/>
            <ac:spMk id="3" creationId="{3F7E4790-B771-41EC-8E27-13EBA0813562}"/>
          </ac:spMkLst>
        </pc:spChg>
      </pc:sldChg>
      <pc:sldChg chg="addSp delSp modSp mod">
        <pc:chgData name="richard vidal" userId="13c4c14fef6239e3" providerId="LiveId" clId="{1CA71FC8-E679-4AC5-8300-6D8F58383025}" dt="2020-08-09T09:19:50.599" v="277" actId="478"/>
        <pc:sldMkLst>
          <pc:docMk/>
          <pc:sldMk cId="1452161564" sldId="266"/>
        </pc:sldMkLst>
        <pc:spChg chg="add del mod">
          <ac:chgData name="richard vidal" userId="13c4c14fef6239e3" providerId="LiveId" clId="{1CA71FC8-E679-4AC5-8300-6D8F58383025}" dt="2020-08-09T09:19:50.599" v="277" actId="478"/>
          <ac:spMkLst>
            <pc:docMk/>
            <pc:sldMk cId="1452161564" sldId="266"/>
            <ac:spMk id="6" creationId="{5E8E6CE9-C655-4F0E-A363-D8D8505B382D}"/>
          </ac:spMkLst>
        </pc:spChg>
        <pc:picChg chg="add del">
          <ac:chgData name="richard vidal" userId="13c4c14fef6239e3" providerId="LiveId" clId="{1CA71FC8-E679-4AC5-8300-6D8F58383025}" dt="2020-08-09T09:19:50.599" v="277" actId="478"/>
          <ac:picMkLst>
            <pc:docMk/>
            <pc:sldMk cId="1452161564" sldId="266"/>
            <ac:picMk id="5" creationId="{CCBEF40F-A453-4E77-B8B4-F0CF1A39761A}"/>
          </ac:picMkLst>
        </pc:picChg>
        <pc:picChg chg="add del mod">
          <ac:chgData name="richard vidal" userId="13c4c14fef6239e3" providerId="LiveId" clId="{1CA71FC8-E679-4AC5-8300-6D8F58383025}" dt="2020-08-09T09:19:50.149" v="276"/>
          <ac:picMkLst>
            <pc:docMk/>
            <pc:sldMk cId="1452161564" sldId="266"/>
            <ac:picMk id="7" creationId="{C7F7EC26-8277-4C05-800B-7C743C8A9F47}"/>
          </ac:picMkLst>
        </pc:picChg>
      </pc:sldChg>
      <pc:sldChg chg="modSp mod">
        <pc:chgData name="richard vidal" userId="13c4c14fef6239e3" providerId="LiveId" clId="{1CA71FC8-E679-4AC5-8300-6D8F58383025}" dt="2020-08-09T09:21:01.275" v="306" actId="20577"/>
        <pc:sldMkLst>
          <pc:docMk/>
          <pc:sldMk cId="2759658690" sldId="267"/>
        </pc:sldMkLst>
        <pc:spChg chg="mod">
          <ac:chgData name="richard vidal" userId="13c4c14fef6239e3" providerId="LiveId" clId="{1CA71FC8-E679-4AC5-8300-6D8F58383025}" dt="2020-08-09T09:20:34.350" v="283" actId="20577"/>
          <ac:spMkLst>
            <pc:docMk/>
            <pc:sldMk cId="2759658690" sldId="267"/>
            <ac:spMk id="2" creationId="{18CE9005-B290-499C-8A25-8541D8ED0967}"/>
          </ac:spMkLst>
        </pc:spChg>
        <pc:spChg chg="mod">
          <ac:chgData name="richard vidal" userId="13c4c14fef6239e3" providerId="LiveId" clId="{1CA71FC8-E679-4AC5-8300-6D8F58383025}" dt="2020-08-09T09:21:01.275" v="306" actId="20577"/>
          <ac:spMkLst>
            <pc:docMk/>
            <pc:sldMk cId="2759658690" sldId="267"/>
            <ac:spMk id="3" creationId="{7D9D691A-C1B8-462D-94C2-06DF0417EA9A}"/>
          </ac:spMkLst>
        </pc:spChg>
      </pc:sldChg>
      <pc:sldChg chg="modSp mod">
        <pc:chgData name="richard vidal" userId="13c4c14fef6239e3" providerId="LiveId" clId="{1CA71FC8-E679-4AC5-8300-6D8F58383025}" dt="2020-08-09T09:21:16.182" v="308" actId="27636"/>
        <pc:sldMkLst>
          <pc:docMk/>
          <pc:sldMk cId="4083834341" sldId="272"/>
        </pc:sldMkLst>
        <pc:spChg chg="mod">
          <ac:chgData name="richard vidal" userId="13c4c14fef6239e3" providerId="LiveId" clId="{1CA71FC8-E679-4AC5-8300-6D8F58383025}" dt="2020-08-09T09:21:16.182" v="308" actId="27636"/>
          <ac:spMkLst>
            <pc:docMk/>
            <pc:sldMk cId="4083834341" sldId="272"/>
            <ac:spMk id="3" creationId="{FC9CA465-2CCF-48C6-BC33-86CAD822D854}"/>
          </ac:spMkLst>
        </pc:spChg>
      </pc:sldChg>
      <pc:sldChg chg="addSp delSp modSp mod">
        <pc:chgData name="richard vidal" userId="13c4c14fef6239e3" providerId="LiveId" clId="{1CA71FC8-E679-4AC5-8300-6D8F58383025}" dt="2020-08-09T09:23:25.632" v="319" actId="20577"/>
        <pc:sldMkLst>
          <pc:docMk/>
          <pc:sldMk cId="1210767959" sldId="274"/>
        </pc:sldMkLst>
        <pc:spChg chg="add mod">
          <ac:chgData name="richard vidal" userId="13c4c14fef6239e3" providerId="LiveId" clId="{1CA71FC8-E679-4AC5-8300-6D8F58383025}" dt="2020-08-09T09:23:25.632" v="319" actId="20577"/>
          <ac:spMkLst>
            <pc:docMk/>
            <pc:sldMk cId="1210767959" sldId="274"/>
            <ac:spMk id="6" creationId="{EDAB5EAD-68BD-41C7-A8D3-A8DCAB90C256}"/>
          </ac:spMkLst>
        </pc:spChg>
        <pc:picChg chg="del">
          <ac:chgData name="richard vidal" userId="13c4c14fef6239e3" providerId="LiveId" clId="{1CA71FC8-E679-4AC5-8300-6D8F58383025}" dt="2020-08-09T09:23:04.879" v="313" actId="21"/>
          <ac:picMkLst>
            <pc:docMk/>
            <pc:sldMk cId="1210767959" sldId="274"/>
            <ac:picMk id="5" creationId="{D300AE5F-01D1-43A7-8EAC-6ACE79BAC27A}"/>
          </ac:picMkLst>
        </pc:picChg>
      </pc:sldChg>
      <pc:sldChg chg="ord">
        <pc:chgData name="richard vidal" userId="13c4c14fef6239e3" providerId="LiveId" clId="{1CA71FC8-E679-4AC5-8300-6D8F58383025}" dt="2020-08-09T09:23:34.223" v="321"/>
        <pc:sldMkLst>
          <pc:docMk/>
          <pc:sldMk cId="4215129635" sldId="275"/>
        </pc:sldMkLst>
      </pc:sldChg>
      <pc:sldChg chg="modSp mod">
        <pc:chgData name="richard vidal" userId="13c4c14fef6239e3" providerId="LiveId" clId="{1CA71FC8-E679-4AC5-8300-6D8F58383025}" dt="2020-08-09T09:41:09.329" v="428" actId="20577"/>
        <pc:sldMkLst>
          <pc:docMk/>
          <pc:sldMk cId="1787427054" sldId="279"/>
        </pc:sldMkLst>
        <pc:spChg chg="mod">
          <ac:chgData name="richard vidal" userId="13c4c14fef6239e3" providerId="LiveId" clId="{1CA71FC8-E679-4AC5-8300-6D8F58383025}" dt="2020-08-09T09:41:09.329" v="428" actId="20577"/>
          <ac:spMkLst>
            <pc:docMk/>
            <pc:sldMk cId="1787427054" sldId="279"/>
            <ac:spMk id="3" creationId="{890443C7-8CCA-44A9-BEFB-38CC57118346}"/>
          </ac:spMkLst>
        </pc:spChg>
      </pc:sldChg>
      <pc:sldChg chg="modSp mod">
        <pc:chgData name="richard vidal" userId="13c4c14fef6239e3" providerId="LiveId" clId="{1CA71FC8-E679-4AC5-8300-6D8F58383025}" dt="2020-08-09T09:41:35.735" v="437" actId="20577"/>
        <pc:sldMkLst>
          <pc:docMk/>
          <pc:sldMk cId="857237249" sldId="280"/>
        </pc:sldMkLst>
        <pc:spChg chg="mod">
          <ac:chgData name="richard vidal" userId="13c4c14fef6239e3" providerId="LiveId" clId="{1CA71FC8-E679-4AC5-8300-6D8F58383025}" dt="2020-08-09T09:41:35.735" v="437" actId="20577"/>
          <ac:spMkLst>
            <pc:docMk/>
            <pc:sldMk cId="857237249" sldId="280"/>
            <ac:spMk id="3" creationId="{8A5429FA-2410-456E-A60D-2C8751F403C7}"/>
          </ac:spMkLst>
        </pc:spChg>
      </pc:sldChg>
      <pc:sldChg chg="modSp mod">
        <pc:chgData name="richard vidal" userId="13c4c14fef6239e3" providerId="LiveId" clId="{1CA71FC8-E679-4AC5-8300-6D8F58383025}" dt="2020-08-09T09:42:09.274" v="441" actId="20577"/>
        <pc:sldMkLst>
          <pc:docMk/>
          <pc:sldMk cId="1874257441" sldId="283"/>
        </pc:sldMkLst>
        <pc:spChg chg="mod">
          <ac:chgData name="richard vidal" userId="13c4c14fef6239e3" providerId="LiveId" clId="{1CA71FC8-E679-4AC5-8300-6D8F58383025}" dt="2020-08-09T09:42:09.274" v="441" actId="20577"/>
          <ac:spMkLst>
            <pc:docMk/>
            <pc:sldMk cId="1874257441" sldId="283"/>
            <ac:spMk id="3" creationId="{A40A393E-ADB9-4061-A2C6-C7B5B1D8B463}"/>
          </ac:spMkLst>
        </pc:spChg>
      </pc:sldChg>
      <pc:sldChg chg="modSp mod">
        <pc:chgData name="richard vidal" userId="13c4c14fef6239e3" providerId="LiveId" clId="{1CA71FC8-E679-4AC5-8300-6D8F58383025}" dt="2020-08-09T09:42:38.630" v="444" actId="20577"/>
        <pc:sldMkLst>
          <pc:docMk/>
          <pc:sldMk cId="3156062013" sldId="284"/>
        </pc:sldMkLst>
        <pc:spChg chg="mod">
          <ac:chgData name="richard vidal" userId="13c4c14fef6239e3" providerId="LiveId" clId="{1CA71FC8-E679-4AC5-8300-6D8F58383025}" dt="2020-08-09T09:42:38.630" v="444" actId="20577"/>
          <ac:spMkLst>
            <pc:docMk/>
            <pc:sldMk cId="3156062013" sldId="284"/>
            <ac:spMk id="3" creationId="{D5B3076E-5A9F-4617-B27F-B99409D25D0C}"/>
          </ac:spMkLst>
        </pc:spChg>
      </pc:sldChg>
      <pc:sldChg chg="modSp mod">
        <pc:chgData name="richard vidal" userId="13c4c14fef6239e3" providerId="LiveId" clId="{1CA71FC8-E679-4AC5-8300-6D8F58383025}" dt="2020-08-09T09:43:02.641" v="449" actId="20577"/>
        <pc:sldMkLst>
          <pc:docMk/>
          <pc:sldMk cId="1267069246" sldId="285"/>
        </pc:sldMkLst>
        <pc:spChg chg="mod">
          <ac:chgData name="richard vidal" userId="13c4c14fef6239e3" providerId="LiveId" clId="{1CA71FC8-E679-4AC5-8300-6D8F58383025}" dt="2020-08-09T09:43:02.641" v="449" actId="20577"/>
          <ac:spMkLst>
            <pc:docMk/>
            <pc:sldMk cId="1267069246" sldId="285"/>
            <ac:spMk id="3" creationId="{69FA20BC-1666-4A8A-BCDB-6A0958F378DC}"/>
          </ac:spMkLst>
        </pc:spChg>
      </pc:sldChg>
      <pc:sldChg chg="del">
        <pc:chgData name="richard vidal" userId="13c4c14fef6239e3" providerId="LiveId" clId="{1CA71FC8-E679-4AC5-8300-6D8F58383025}" dt="2020-08-09T09:44:22.564" v="451" actId="47"/>
        <pc:sldMkLst>
          <pc:docMk/>
          <pc:sldMk cId="1524664800" sldId="290"/>
        </pc:sldMkLst>
      </pc:sldChg>
      <pc:sldChg chg="modSp mod">
        <pc:chgData name="richard vidal" userId="13c4c14fef6239e3" providerId="LiveId" clId="{1CA71FC8-E679-4AC5-8300-6D8F58383025}" dt="2020-08-09T09:24:37.718" v="334" actId="20577"/>
        <pc:sldMkLst>
          <pc:docMk/>
          <pc:sldMk cId="836669977" sldId="293"/>
        </pc:sldMkLst>
        <pc:spChg chg="mod">
          <ac:chgData name="richard vidal" userId="13c4c14fef6239e3" providerId="LiveId" clId="{1CA71FC8-E679-4AC5-8300-6D8F58383025}" dt="2020-08-09T09:23:49.511" v="329" actId="113"/>
          <ac:spMkLst>
            <pc:docMk/>
            <pc:sldMk cId="836669977" sldId="293"/>
            <ac:spMk id="2" creationId="{40B65A84-A9A2-4B5C-B076-116285D434C7}"/>
          </ac:spMkLst>
        </pc:spChg>
        <pc:spChg chg="mod">
          <ac:chgData name="richard vidal" userId="13c4c14fef6239e3" providerId="LiveId" clId="{1CA71FC8-E679-4AC5-8300-6D8F58383025}" dt="2020-08-09T09:24:37.718" v="334" actId="20577"/>
          <ac:spMkLst>
            <pc:docMk/>
            <pc:sldMk cId="836669977" sldId="293"/>
            <ac:spMk id="3" creationId="{22D4C165-671C-434D-BC08-9DD56864DA5C}"/>
          </ac:spMkLst>
        </pc:spChg>
      </pc:sldChg>
      <pc:sldChg chg="del">
        <pc:chgData name="richard vidal" userId="13c4c14fef6239e3" providerId="LiveId" clId="{1CA71FC8-E679-4AC5-8300-6D8F58383025}" dt="2020-08-09T09:44:22.564" v="451" actId="47"/>
        <pc:sldMkLst>
          <pc:docMk/>
          <pc:sldMk cId="432277971" sldId="294"/>
        </pc:sldMkLst>
      </pc:sldChg>
      <pc:sldChg chg="del">
        <pc:chgData name="richard vidal" userId="13c4c14fef6239e3" providerId="LiveId" clId="{1CA71FC8-E679-4AC5-8300-6D8F58383025}" dt="2020-08-09T09:44:22.564" v="451" actId="47"/>
        <pc:sldMkLst>
          <pc:docMk/>
          <pc:sldMk cId="3567374352" sldId="295"/>
        </pc:sldMkLst>
      </pc:sldChg>
      <pc:sldChg chg="del">
        <pc:chgData name="richard vidal" userId="13c4c14fef6239e3" providerId="LiveId" clId="{1CA71FC8-E679-4AC5-8300-6D8F58383025}" dt="2020-08-09T09:44:22.564" v="451" actId="47"/>
        <pc:sldMkLst>
          <pc:docMk/>
          <pc:sldMk cId="1815259811" sldId="296"/>
        </pc:sldMkLst>
      </pc:sldChg>
      <pc:sldChg chg="del">
        <pc:chgData name="richard vidal" userId="13c4c14fef6239e3" providerId="LiveId" clId="{1CA71FC8-E679-4AC5-8300-6D8F58383025}" dt="2020-08-09T09:44:22.564" v="451" actId="47"/>
        <pc:sldMkLst>
          <pc:docMk/>
          <pc:sldMk cId="283734834" sldId="297"/>
        </pc:sldMkLst>
      </pc:sldChg>
      <pc:sldChg chg="modSp del mod">
        <pc:chgData name="richard vidal" userId="13c4c14fef6239e3" providerId="LiveId" clId="{1CA71FC8-E679-4AC5-8300-6D8F58383025}" dt="2020-08-09T09:44:22.564" v="451" actId="47"/>
        <pc:sldMkLst>
          <pc:docMk/>
          <pc:sldMk cId="211425899" sldId="298"/>
        </pc:sldMkLst>
        <pc:spChg chg="mod">
          <ac:chgData name="richard vidal" userId="13c4c14fef6239e3" providerId="LiveId" clId="{1CA71FC8-E679-4AC5-8300-6D8F58383025}" dt="2020-08-09T09:43:55.853" v="450" actId="20577"/>
          <ac:spMkLst>
            <pc:docMk/>
            <pc:sldMk cId="211425899" sldId="298"/>
            <ac:spMk id="3" creationId="{6855291E-D85D-4499-8DFA-2CC33F3E7EF7}"/>
          </ac:spMkLst>
        </pc:spChg>
      </pc:sldChg>
      <pc:sldChg chg="del">
        <pc:chgData name="richard vidal" userId="13c4c14fef6239e3" providerId="LiveId" clId="{1CA71FC8-E679-4AC5-8300-6D8F58383025}" dt="2020-08-09T09:44:22.564" v="451" actId="47"/>
        <pc:sldMkLst>
          <pc:docMk/>
          <pc:sldMk cId="2632234907" sldId="299"/>
        </pc:sldMkLst>
      </pc:sldChg>
      <pc:sldChg chg="del">
        <pc:chgData name="richard vidal" userId="13c4c14fef6239e3" providerId="LiveId" clId="{1CA71FC8-E679-4AC5-8300-6D8F58383025}" dt="2020-08-09T09:44:22.564" v="451" actId="47"/>
        <pc:sldMkLst>
          <pc:docMk/>
          <pc:sldMk cId="551730955" sldId="300"/>
        </pc:sldMkLst>
      </pc:sldChg>
      <pc:sldChg chg="modSp new mod">
        <pc:chgData name="richard vidal" userId="13c4c14fef6239e3" providerId="LiveId" clId="{1CA71FC8-E679-4AC5-8300-6D8F58383025}" dt="2020-08-09T09:14:06.935" v="13" actId="20577"/>
        <pc:sldMkLst>
          <pc:docMk/>
          <pc:sldMk cId="1386227400" sldId="303"/>
        </pc:sldMkLst>
        <pc:spChg chg="mod">
          <ac:chgData name="richard vidal" userId="13c4c14fef6239e3" providerId="LiveId" clId="{1CA71FC8-E679-4AC5-8300-6D8F58383025}" dt="2020-08-09T09:14:06.935" v="13" actId="20577"/>
          <ac:spMkLst>
            <pc:docMk/>
            <pc:sldMk cId="1386227400" sldId="303"/>
            <ac:spMk id="2" creationId="{A7E31521-2DC7-4ED4-8F40-7833C8F4CB53}"/>
          </ac:spMkLst>
        </pc:spChg>
      </pc:sldChg>
      <pc:sldChg chg="modSp new mod">
        <pc:chgData name="richard vidal" userId="13c4c14fef6239e3" providerId="LiveId" clId="{1CA71FC8-E679-4AC5-8300-6D8F58383025}" dt="2020-08-09T09:17:12.648" v="242" actId="20577"/>
        <pc:sldMkLst>
          <pc:docMk/>
          <pc:sldMk cId="1884823756" sldId="304"/>
        </pc:sldMkLst>
        <pc:spChg chg="mod">
          <ac:chgData name="richard vidal" userId="13c4c14fef6239e3" providerId="LiveId" clId="{1CA71FC8-E679-4AC5-8300-6D8F58383025}" dt="2020-08-09T09:17:12.648" v="242" actId="20577"/>
          <ac:spMkLst>
            <pc:docMk/>
            <pc:sldMk cId="1884823756" sldId="304"/>
            <ac:spMk id="3" creationId="{A384DF94-D298-4F63-B1CF-7527F80EA71A}"/>
          </ac:spMkLst>
        </pc:spChg>
      </pc:sldChg>
      <pc:sldChg chg="modSp new mod">
        <pc:chgData name="richard vidal" userId="13c4c14fef6239e3" providerId="LiveId" clId="{1CA71FC8-E679-4AC5-8300-6D8F58383025}" dt="2020-08-09T09:18:34.771" v="273"/>
        <pc:sldMkLst>
          <pc:docMk/>
          <pc:sldMk cId="329505772" sldId="305"/>
        </pc:sldMkLst>
        <pc:spChg chg="mod">
          <ac:chgData name="richard vidal" userId="13c4c14fef6239e3" providerId="LiveId" clId="{1CA71FC8-E679-4AC5-8300-6D8F58383025}" dt="2020-08-09T09:18:34.771" v="273"/>
          <ac:spMkLst>
            <pc:docMk/>
            <pc:sldMk cId="329505772" sldId="305"/>
            <ac:spMk id="3" creationId="{ABA8AFF9-60D5-4A6A-ACD1-2908496CAEEF}"/>
          </ac:spMkLst>
        </pc:spChg>
      </pc:sldChg>
      <pc:sldChg chg="addSp delSp modSp new">
        <pc:chgData name="richard vidal" userId="13c4c14fef6239e3" providerId="LiveId" clId="{1CA71FC8-E679-4AC5-8300-6D8F58383025}" dt="2020-08-09T09:19:56.509" v="279"/>
        <pc:sldMkLst>
          <pc:docMk/>
          <pc:sldMk cId="1734349398" sldId="306"/>
        </pc:sldMkLst>
        <pc:spChg chg="del">
          <ac:chgData name="richard vidal" userId="13c4c14fef6239e3" providerId="LiveId" clId="{1CA71FC8-E679-4AC5-8300-6D8F58383025}" dt="2020-08-09T09:19:56.509" v="279"/>
          <ac:spMkLst>
            <pc:docMk/>
            <pc:sldMk cId="1734349398" sldId="306"/>
            <ac:spMk id="3" creationId="{B3C9B937-53B8-47C0-8CDB-A2809F7A4D86}"/>
          </ac:spMkLst>
        </pc:spChg>
        <pc:picChg chg="add mod">
          <ac:chgData name="richard vidal" userId="13c4c14fef6239e3" providerId="LiveId" clId="{1CA71FC8-E679-4AC5-8300-6D8F58383025}" dt="2020-08-09T09:19:56.509" v="279"/>
          <ac:picMkLst>
            <pc:docMk/>
            <pc:sldMk cId="1734349398" sldId="306"/>
            <ac:picMk id="5" creationId="{EC405925-3100-4B86-9748-46932B455A4D}"/>
          </ac:picMkLst>
        </pc:picChg>
      </pc:sldChg>
      <pc:sldChg chg="modSp new mod">
        <pc:chgData name="richard vidal" userId="13c4c14fef6239e3" providerId="LiveId" clId="{1CA71FC8-E679-4AC5-8300-6D8F58383025}" dt="2020-08-09T09:21:20.428" v="310"/>
        <pc:sldMkLst>
          <pc:docMk/>
          <pc:sldMk cId="2755739217" sldId="307"/>
        </pc:sldMkLst>
        <pc:spChg chg="mod">
          <ac:chgData name="richard vidal" userId="13c4c14fef6239e3" providerId="LiveId" clId="{1CA71FC8-E679-4AC5-8300-6D8F58383025}" dt="2020-08-09T09:21:20.428" v="310"/>
          <ac:spMkLst>
            <pc:docMk/>
            <pc:sldMk cId="2755739217" sldId="307"/>
            <ac:spMk id="3" creationId="{B38F721D-251F-466A-8A85-D06F8757409A}"/>
          </ac:spMkLst>
        </pc:spChg>
      </pc:sldChg>
      <pc:sldChg chg="addSp delSp modSp new">
        <pc:chgData name="richard vidal" userId="13c4c14fef6239e3" providerId="LiveId" clId="{1CA71FC8-E679-4AC5-8300-6D8F58383025}" dt="2020-08-09T09:23:08.646" v="315"/>
        <pc:sldMkLst>
          <pc:docMk/>
          <pc:sldMk cId="1536600420" sldId="308"/>
        </pc:sldMkLst>
        <pc:spChg chg="del">
          <ac:chgData name="richard vidal" userId="13c4c14fef6239e3" providerId="LiveId" clId="{1CA71FC8-E679-4AC5-8300-6D8F58383025}" dt="2020-08-09T09:23:08.646" v="315"/>
          <ac:spMkLst>
            <pc:docMk/>
            <pc:sldMk cId="1536600420" sldId="308"/>
            <ac:spMk id="3" creationId="{5EBF3D1C-2CBA-48DE-BEA5-FCD13F6D8086}"/>
          </ac:spMkLst>
        </pc:spChg>
        <pc:picChg chg="add mod">
          <ac:chgData name="richard vidal" userId="13c4c14fef6239e3" providerId="LiveId" clId="{1CA71FC8-E679-4AC5-8300-6D8F58383025}" dt="2020-08-09T09:23:08.646" v="315"/>
          <ac:picMkLst>
            <pc:docMk/>
            <pc:sldMk cId="1536600420" sldId="308"/>
            <ac:picMk id="5" creationId="{532E979E-320F-41EC-A221-88980C3093DB}"/>
          </ac:picMkLst>
        </pc:picChg>
      </pc:sldChg>
      <pc:sldChg chg="modSp new mod">
        <pc:chgData name="richard vidal" userId="13c4c14fef6239e3" providerId="LiveId" clId="{1CA71FC8-E679-4AC5-8300-6D8F58383025}" dt="2020-08-09T09:26:13.498" v="356" actId="20577"/>
        <pc:sldMkLst>
          <pc:docMk/>
          <pc:sldMk cId="589052880" sldId="309"/>
        </pc:sldMkLst>
        <pc:spChg chg="mod">
          <ac:chgData name="richard vidal" userId="13c4c14fef6239e3" providerId="LiveId" clId="{1CA71FC8-E679-4AC5-8300-6D8F58383025}" dt="2020-08-09T09:26:10.225" v="354"/>
          <ac:spMkLst>
            <pc:docMk/>
            <pc:sldMk cId="589052880" sldId="309"/>
            <ac:spMk id="2" creationId="{8C29A9E3-C1FC-4332-A0C7-FA2A210F2462}"/>
          </ac:spMkLst>
        </pc:spChg>
        <pc:spChg chg="mod">
          <ac:chgData name="richard vidal" userId="13c4c14fef6239e3" providerId="LiveId" clId="{1CA71FC8-E679-4AC5-8300-6D8F58383025}" dt="2020-08-09T09:26:13.498" v="356" actId="20577"/>
          <ac:spMkLst>
            <pc:docMk/>
            <pc:sldMk cId="589052880" sldId="309"/>
            <ac:spMk id="3" creationId="{6F47CA06-A25C-40D7-8CE8-1FAD9C43E159}"/>
          </ac:spMkLst>
        </pc:spChg>
      </pc:sldChg>
      <pc:sldChg chg="modSp new mod ord">
        <pc:chgData name="richard vidal" userId="13c4c14fef6239e3" providerId="LiveId" clId="{1CA71FC8-E679-4AC5-8300-6D8F58383025}" dt="2020-08-09T09:25:44.541" v="352"/>
        <pc:sldMkLst>
          <pc:docMk/>
          <pc:sldMk cId="1559288691" sldId="310"/>
        </pc:sldMkLst>
        <pc:spChg chg="mod">
          <ac:chgData name="richard vidal" userId="13c4c14fef6239e3" providerId="LiveId" clId="{1CA71FC8-E679-4AC5-8300-6D8F58383025}" dt="2020-08-09T09:25:18.805" v="344" actId="113"/>
          <ac:spMkLst>
            <pc:docMk/>
            <pc:sldMk cId="1559288691" sldId="310"/>
            <ac:spMk id="2" creationId="{B53AF050-C213-4270-8166-5199414CA5D0}"/>
          </ac:spMkLst>
        </pc:spChg>
        <pc:spChg chg="mod">
          <ac:chgData name="richard vidal" userId="13c4c14fef6239e3" providerId="LiveId" clId="{1CA71FC8-E679-4AC5-8300-6D8F58383025}" dt="2020-08-09T09:25:40.819" v="350" actId="20577"/>
          <ac:spMkLst>
            <pc:docMk/>
            <pc:sldMk cId="1559288691" sldId="310"/>
            <ac:spMk id="3" creationId="{5C12AED6-E0CB-4DF6-9B39-E652AABD3AE0}"/>
          </ac:spMkLst>
        </pc:spChg>
      </pc:sldChg>
      <pc:sldChg chg="modSp new mod">
        <pc:chgData name="richard vidal" userId="13c4c14fef6239e3" providerId="LiveId" clId="{1CA71FC8-E679-4AC5-8300-6D8F58383025}" dt="2020-08-09T09:27:31.638" v="368" actId="115"/>
        <pc:sldMkLst>
          <pc:docMk/>
          <pc:sldMk cId="3377099276" sldId="311"/>
        </pc:sldMkLst>
        <pc:spChg chg="mod">
          <ac:chgData name="richard vidal" userId="13c4c14fef6239e3" providerId="LiveId" clId="{1CA71FC8-E679-4AC5-8300-6D8F58383025}" dt="2020-08-09T09:26:30.122" v="358"/>
          <ac:spMkLst>
            <pc:docMk/>
            <pc:sldMk cId="3377099276" sldId="311"/>
            <ac:spMk id="2" creationId="{E4C9E8F2-E0F5-46B7-9D8F-CC14EFC3E450}"/>
          </ac:spMkLst>
        </pc:spChg>
        <pc:spChg chg="mod">
          <ac:chgData name="richard vidal" userId="13c4c14fef6239e3" providerId="LiveId" clId="{1CA71FC8-E679-4AC5-8300-6D8F58383025}" dt="2020-08-09T09:27:31.638" v="368" actId="115"/>
          <ac:spMkLst>
            <pc:docMk/>
            <pc:sldMk cId="3377099276" sldId="311"/>
            <ac:spMk id="3" creationId="{7A6AE282-E5A2-44FD-8B7A-F131FEA174F9}"/>
          </ac:spMkLst>
        </pc:spChg>
      </pc:sldChg>
      <pc:sldChg chg="modSp new mod">
        <pc:chgData name="richard vidal" userId="13c4c14fef6239e3" providerId="LiveId" clId="{1CA71FC8-E679-4AC5-8300-6D8F58383025}" dt="2020-08-09T09:27:23.300" v="366"/>
        <pc:sldMkLst>
          <pc:docMk/>
          <pc:sldMk cId="3830533517" sldId="312"/>
        </pc:sldMkLst>
        <pc:spChg chg="mod">
          <ac:chgData name="richard vidal" userId="13c4c14fef6239e3" providerId="LiveId" clId="{1CA71FC8-E679-4AC5-8300-6D8F58383025}" dt="2020-08-09T09:27:23.300" v="366"/>
          <ac:spMkLst>
            <pc:docMk/>
            <pc:sldMk cId="3830533517" sldId="312"/>
            <ac:spMk id="3" creationId="{064626DC-FCDF-4F47-81D9-85D46E325F0C}"/>
          </ac:spMkLst>
        </pc:spChg>
      </pc:sldChg>
      <pc:sldChg chg="modSp new mod">
        <pc:chgData name="richard vidal" userId="13c4c14fef6239e3" providerId="LiveId" clId="{1CA71FC8-E679-4AC5-8300-6D8F58383025}" dt="2020-08-09T09:28:13.315" v="376" actId="20577"/>
        <pc:sldMkLst>
          <pc:docMk/>
          <pc:sldMk cId="2927371966" sldId="313"/>
        </pc:sldMkLst>
        <pc:spChg chg="mod">
          <ac:chgData name="richard vidal" userId="13c4c14fef6239e3" providerId="LiveId" clId="{1CA71FC8-E679-4AC5-8300-6D8F58383025}" dt="2020-08-09T09:27:50.554" v="373"/>
          <ac:spMkLst>
            <pc:docMk/>
            <pc:sldMk cId="2927371966" sldId="313"/>
            <ac:spMk id="2" creationId="{5883B594-B5C6-4E86-B66D-C725CBDB0CCC}"/>
          </ac:spMkLst>
        </pc:spChg>
        <pc:spChg chg="mod">
          <ac:chgData name="richard vidal" userId="13c4c14fef6239e3" providerId="LiveId" clId="{1CA71FC8-E679-4AC5-8300-6D8F58383025}" dt="2020-08-09T09:28:13.315" v="376" actId="20577"/>
          <ac:spMkLst>
            <pc:docMk/>
            <pc:sldMk cId="2927371966" sldId="313"/>
            <ac:spMk id="3" creationId="{694B1585-EB60-4FC8-8A8E-4068E1EE4F34}"/>
          </ac:spMkLst>
        </pc:spChg>
      </pc:sldChg>
      <pc:sldChg chg="modSp new mod">
        <pc:chgData name="richard vidal" userId="13c4c14fef6239e3" providerId="LiveId" clId="{1CA71FC8-E679-4AC5-8300-6D8F58383025}" dt="2020-08-09T09:39:19.451" v="418" actId="20577"/>
        <pc:sldMkLst>
          <pc:docMk/>
          <pc:sldMk cId="1968179005" sldId="314"/>
        </pc:sldMkLst>
        <pc:spChg chg="mod">
          <ac:chgData name="richard vidal" userId="13c4c14fef6239e3" providerId="LiveId" clId="{1CA71FC8-E679-4AC5-8300-6D8F58383025}" dt="2020-08-09T09:33:39.074" v="384" actId="113"/>
          <ac:spMkLst>
            <pc:docMk/>
            <pc:sldMk cId="1968179005" sldId="314"/>
            <ac:spMk id="2" creationId="{C48BDD15-E88C-4CC5-898D-99D0BB0CF8C8}"/>
          </ac:spMkLst>
        </pc:spChg>
        <pc:spChg chg="mod">
          <ac:chgData name="richard vidal" userId="13c4c14fef6239e3" providerId="LiveId" clId="{1CA71FC8-E679-4AC5-8300-6D8F58383025}" dt="2020-08-09T09:39:19.451" v="418" actId="20577"/>
          <ac:spMkLst>
            <pc:docMk/>
            <pc:sldMk cId="1968179005" sldId="314"/>
            <ac:spMk id="3" creationId="{BCE9000B-F933-4C56-8ADA-ABFDBD117A9D}"/>
          </ac:spMkLst>
        </pc:spChg>
      </pc:sldChg>
      <pc:sldChg chg="modSp new mod ord">
        <pc:chgData name="richard vidal" userId="13c4c14fef6239e3" providerId="LiveId" clId="{1CA71FC8-E679-4AC5-8300-6D8F58383025}" dt="2020-08-09T09:40:34.430" v="422"/>
        <pc:sldMkLst>
          <pc:docMk/>
          <pc:sldMk cId="3446335304" sldId="315"/>
        </pc:sldMkLst>
        <pc:spChg chg="mod">
          <ac:chgData name="richard vidal" userId="13c4c14fef6239e3" providerId="LiveId" clId="{1CA71FC8-E679-4AC5-8300-6D8F58383025}" dt="2020-08-09T09:40:22.188" v="420"/>
          <ac:spMkLst>
            <pc:docMk/>
            <pc:sldMk cId="3446335304" sldId="315"/>
            <ac:spMk id="3" creationId="{BF483B4E-A4E1-4ADD-BF60-6564E267D22F}"/>
          </ac:spMkLst>
        </pc:spChg>
      </pc:sldChg>
      <pc:sldChg chg="modSp new mod">
        <pc:chgData name="richard vidal" userId="13c4c14fef6239e3" providerId="LiveId" clId="{1CA71FC8-E679-4AC5-8300-6D8F58383025}" dt="2020-08-09T09:41:31.984" v="436" actId="20577"/>
        <pc:sldMkLst>
          <pc:docMk/>
          <pc:sldMk cId="2599923873" sldId="316"/>
        </pc:sldMkLst>
        <pc:spChg chg="mod">
          <ac:chgData name="richard vidal" userId="13c4c14fef6239e3" providerId="LiveId" clId="{1CA71FC8-E679-4AC5-8300-6D8F58383025}" dt="2020-08-09T09:41:31.984" v="436" actId="20577"/>
          <ac:spMkLst>
            <pc:docMk/>
            <pc:sldMk cId="2599923873" sldId="316"/>
            <ac:spMk id="3" creationId="{D8D06C52-E9FD-4F23-9753-BBA830338B8C}"/>
          </ac:spMkLst>
        </pc:spChg>
      </pc:sldChg>
      <pc:sldChg chg="modSp new mod">
        <pc:chgData name="richard vidal" userId="13c4c14fef6239e3" providerId="LiveId" clId="{1CA71FC8-E679-4AC5-8300-6D8F58383025}" dt="2020-08-09T09:42:18.202" v="443" actId="20577"/>
        <pc:sldMkLst>
          <pc:docMk/>
          <pc:sldMk cId="554090566" sldId="317"/>
        </pc:sldMkLst>
        <pc:spChg chg="mod">
          <ac:chgData name="richard vidal" userId="13c4c14fef6239e3" providerId="LiveId" clId="{1CA71FC8-E679-4AC5-8300-6D8F58383025}" dt="2020-08-09T09:42:18.202" v="443" actId="20577"/>
          <ac:spMkLst>
            <pc:docMk/>
            <pc:sldMk cId="554090566" sldId="317"/>
            <ac:spMk id="3" creationId="{5B082838-70EA-4467-9811-406F3C2CE3D5}"/>
          </ac:spMkLst>
        </pc:spChg>
      </pc:sldChg>
      <pc:sldChg chg="modSp new mod">
        <pc:chgData name="richard vidal" userId="13c4c14fef6239e3" providerId="LiveId" clId="{1CA71FC8-E679-4AC5-8300-6D8F58383025}" dt="2020-08-09T09:42:58.457" v="448" actId="20577"/>
        <pc:sldMkLst>
          <pc:docMk/>
          <pc:sldMk cId="3994956125" sldId="318"/>
        </pc:sldMkLst>
        <pc:spChg chg="mod">
          <ac:chgData name="richard vidal" userId="13c4c14fef6239e3" providerId="LiveId" clId="{1CA71FC8-E679-4AC5-8300-6D8F58383025}" dt="2020-08-09T09:42:58.457" v="448" actId="20577"/>
          <ac:spMkLst>
            <pc:docMk/>
            <pc:sldMk cId="3994956125" sldId="318"/>
            <ac:spMk id="3" creationId="{B77903D5-DD29-4EA5-804B-91BFDB6FAA42}"/>
          </ac:spMkLst>
        </pc:spChg>
      </pc:sldChg>
    </pc:docChg>
  </pc:docChgLst>
  <pc:docChgLst>
    <pc:chgData name="richard vidal" userId="13c4c14fef6239e3" providerId="LiveId" clId="{1F19A1AA-9DD1-42B6-A57A-7AA0383EB4F8}"/>
    <pc:docChg chg="undo custSel addSld delSld modSld sldOrd">
      <pc:chgData name="richard vidal" userId="13c4c14fef6239e3" providerId="LiveId" clId="{1F19A1AA-9DD1-42B6-A57A-7AA0383EB4F8}" dt="2020-05-11T10:19:32.762" v="544" actId="113"/>
      <pc:docMkLst>
        <pc:docMk/>
      </pc:docMkLst>
      <pc:sldChg chg="modSp mod">
        <pc:chgData name="richard vidal" userId="13c4c14fef6239e3" providerId="LiveId" clId="{1F19A1AA-9DD1-42B6-A57A-7AA0383EB4F8}" dt="2020-05-06T16:37:12.915" v="3" actId="27636"/>
        <pc:sldMkLst>
          <pc:docMk/>
          <pc:sldMk cId="2107816818" sldId="258"/>
        </pc:sldMkLst>
        <pc:spChg chg="mod">
          <ac:chgData name="richard vidal" userId="13c4c14fef6239e3" providerId="LiveId" clId="{1F19A1AA-9DD1-42B6-A57A-7AA0383EB4F8}" dt="2020-05-06T16:37:12.915" v="3" actId="27636"/>
          <ac:spMkLst>
            <pc:docMk/>
            <pc:sldMk cId="2107816818" sldId="258"/>
            <ac:spMk id="3" creationId="{B03DB2BB-275A-45A5-B502-41CDCD88BF43}"/>
          </ac:spMkLst>
        </pc:spChg>
      </pc:sldChg>
      <pc:sldChg chg="modSp mod">
        <pc:chgData name="richard vidal" userId="13c4c14fef6239e3" providerId="LiveId" clId="{1F19A1AA-9DD1-42B6-A57A-7AA0383EB4F8}" dt="2020-05-06T16:37:25.425" v="10" actId="20577"/>
        <pc:sldMkLst>
          <pc:docMk/>
          <pc:sldMk cId="2193314555" sldId="259"/>
        </pc:sldMkLst>
        <pc:spChg chg="mod">
          <ac:chgData name="richard vidal" userId="13c4c14fef6239e3" providerId="LiveId" clId="{1F19A1AA-9DD1-42B6-A57A-7AA0383EB4F8}" dt="2020-05-06T16:37:25.425" v="10" actId="20577"/>
          <ac:spMkLst>
            <pc:docMk/>
            <pc:sldMk cId="2193314555" sldId="259"/>
            <ac:spMk id="3" creationId="{CACEB780-1C34-4B9A-A81F-83931F44292D}"/>
          </ac:spMkLst>
        </pc:spChg>
      </pc:sldChg>
      <pc:sldChg chg="modSp">
        <pc:chgData name="richard vidal" userId="13c4c14fef6239e3" providerId="LiveId" clId="{1F19A1AA-9DD1-42B6-A57A-7AA0383EB4F8}" dt="2020-05-06T16:37:37.918" v="11"/>
        <pc:sldMkLst>
          <pc:docMk/>
          <pc:sldMk cId="2590499289" sldId="260"/>
        </pc:sldMkLst>
        <pc:spChg chg="mod">
          <ac:chgData name="richard vidal" userId="13c4c14fef6239e3" providerId="LiveId" clId="{1F19A1AA-9DD1-42B6-A57A-7AA0383EB4F8}" dt="2020-05-06T16:37:37.918" v="11"/>
          <ac:spMkLst>
            <pc:docMk/>
            <pc:sldMk cId="2590499289" sldId="260"/>
            <ac:spMk id="3" creationId="{B5B8C0D9-6D9A-451E-AD9F-6A690A435354}"/>
          </ac:spMkLst>
        </pc:spChg>
      </pc:sldChg>
      <pc:sldChg chg="modSp mod">
        <pc:chgData name="richard vidal" userId="13c4c14fef6239e3" providerId="LiveId" clId="{1F19A1AA-9DD1-42B6-A57A-7AA0383EB4F8}" dt="2020-05-06T16:38:22.866" v="21" actId="20577"/>
        <pc:sldMkLst>
          <pc:docMk/>
          <pc:sldMk cId="3614260468" sldId="261"/>
        </pc:sldMkLst>
        <pc:spChg chg="mod">
          <ac:chgData name="richard vidal" userId="13c4c14fef6239e3" providerId="LiveId" clId="{1F19A1AA-9DD1-42B6-A57A-7AA0383EB4F8}" dt="2020-05-06T16:37:51.420" v="16" actId="113"/>
          <ac:spMkLst>
            <pc:docMk/>
            <pc:sldMk cId="3614260468" sldId="261"/>
            <ac:spMk id="2" creationId="{5C97B2B2-672D-4F4F-BAD5-350C356135EE}"/>
          </ac:spMkLst>
        </pc:spChg>
        <pc:spChg chg="mod">
          <ac:chgData name="richard vidal" userId="13c4c14fef6239e3" providerId="LiveId" clId="{1F19A1AA-9DD1-42B6-A57A-7AA0383EB4F8}" dt="2020-05-06T16:38:22.866" v="21" actId="20577"/>
          <ac:spMkLst>
            <pc:docMk/>
            <pc:sldMk cId="3614260468" sldId="261"/>
            <ac:spMk id="3" creationId="{DB267A0F-C014-4DF2-A726-8D5005A3E9BD}"/>
          </ac:spMkLst>
        </pc:spChg>
      </pc:sldChg>
      <pc:sldChg chg="modSp mod">
        <pc:chgData name="richard vidal" userId="13c4c14fef6239e3" providerId="LiveId" clId="{1F19A1AA-9DD1-42B6-A57A-7AA0383EB4F8}" dt="2020-05-06T16:39:31.840" v="38"/>
        <pc:sldMkLst>
          <pc:docMk/>
          <pc:sldMk cId="3744329720" sldId="262"/>
        </pc:sldMkLst>
        <pc:spChg chg="mod">
          <ac:chgData name="richard vidal" userId="13c4c14fef6239e3" providerId="LiveId" clId="{1F19A1AA-9DD1-42B6-A57A-7AA0383EB4F8}" dt="2020-05-06T16:39:31.840" v="38"/>
          <ac:spMkLst>
            <pc:docMk/>
            <pc:sldMk cId="3744329720" sldId="262"/>
            <ac:spMk id="3" creationId="{EAE8B88E-E18F-4C4C-801C-83C791DC278E}"/>
          </ac:spMkLst>
        </pc:spChg>
      </pc:sldChg>
      <pc:sldChg chg="modSp new mod">
        <pc:chgData name="richard vidal" userId="13c4c14fef6239e3" providerId="LiveId" clId="{1F19A1AA-9DD1-42B6-A57A-7AA0383EB4F8}" dt="2020-05-06T16:39:58.163" v="43" actId="20577"/>
        <pc:sldMkLst>
          <pc:docMk/>
          <pc:sldMk cId="3575230586" sldId="263"/>
        </pc:sldMkLst>
        <pc:spChg chg="mod">
          <ac:chgData name="richard vidal" userId="13c4c14fef6239e3" providerId="LiveId" clId="{1F19A1AA-9DD1-42B6-A57A-7AA0383EB4F8}" dt="2020-05-06T16:39:19.122" v="35" actId="113"/>
          <ac:spMkLst>
            <pc:docMk/>
            <pc:sldMk cId="3575230586" sldId="263"/>
            <ac:spMk id="2" creationId="{9DBD98D6-BB92-4B2B-B262-F500F02F5F7F}"/>
          </ac:spMkLst>
        </pc:spChg>
        <pc:spChg chg="mod">
          <ac:chgData name="richard vidal" userId="13c4c14fef6239e3" providerId="LiveId" clId="{1F19A1AA-9DD1-42B6-A57A-7AA0383EB4F8}" dt="2020-05-06T16:39:58.163" v="43" actId="20577"/>
          <ac:spMkLst>
            <pc:docMk/>
            <pc:sldMk cId="3575230586" sldId="263"/>
            <ac:spMk id="3" creationId="{10C67AC2-3716-4B85-B3DF-04593EB93C37}"/>
          </ac:spMkLst>
        </pc:spChg>
      </pc:sldChg>
      <pc:sldChg chg="modSp new mod">
        <pc:chgData name="richard vidal" userId="13c4c14fef6239e3" providerId="LiveId" clId="{1F19A1AA-9DD1-42B6-A57A-7AA0383EB4F8}" dt="2020-05-06T16:40:17.731" v="46" actId="20577"/>
        <pc:sldMkLst>
          <pc:docMk/>
          <pc:sldMk cId="4240403210" sldId="264"/>
        </pc:sldMkLst>
        <pc:spChg chg="mod">
          <ac:chgData name="richard vidal" userId="13c4c14fef6239e3" providerId="LiveId" clId="{1F19A1AA-9DD1-42B6-A57A-7AA0383EB4F8}" dt="2020-05-06T16:40:17.731" v="46" actId="20577"/>
          <ac:spMkLst>
            <pc:docMk/>
            <pc:sldMk cId="4240403210" sldId="264"/>
            <ac:spMk id="3" creationId="{37E66C3C-5976-445C-9A4D-246B5B14F8B3}"/>
          </ac:spMkLst>
        </pc:spChg>
      </pc:sldChg>
      <pc:sldChg chg="modSp new mod">
        <pc:chgData name="richard vidal" userId="13c4c14fef6239e3" providerId="LiveId" clId="{1F19A1AA-9DD1-42B6-A57A-7AA0383EB4F8}" dt="2020-05-06T16:40:47.987" v="54" actId="20577"/>
        <pc:sldMkLst>
          <pc:docMk/>
          <pc:sldMk cId="551095397" sldId="265"/>
        </pc:sldMkLst>
        <pc:spChg chg="mod">
          <ac:chgData name="richard vidal" userId="13c4c14fef6239e3" providerId="LiveId" clId="{1F19A1AA-9DD1-42B6-A57A-7AA0383EB4F8}" dt="2020-05-06T16:40:33.411" v="51"/>
          <ac:spMkLst>
            <pc:docMk/>
            <pc:sldMk cId="551095397" sldId="265"/>
            <ac:spMk id="2" creationId="{A692F49F-9D89-4C91-A683-A1F531A9D5F4}"/>
          </ac:spMkLst>
        </pc:spChg>
        <pc:spChg chg="mod">
          <ac:chgData name="richard vidal" userId="13c4c14fef6239e3" providerId="LiveId" clId="{1F19A1AA-9DD1-42B6-A57A-7AA0383EB4F8}" dt="2020-05-06T16:40:47.987" v="54" actId="20577"/>
          <ac:spMkLst>
            <pc:docMk/>
            <pc:sldMk cId="551095397" sldId="265"/>
            <ac:spMk id="3" creationId="{3F7E4790-B771-41EC-8E27-13EBA0813562}"/>
          </ac:spMkLst>
        </pc:spChg>
      </pc:sldChg>
      <pc:sldChg chg="addSp delSp modSp new">
        <pc:chgData name="richard vidal" userId="13c4c14fef6239e3" providerId="LiveId" clId="{1F19A1AA-9DD1-42B6-A57A-7AA0383EB4F8}" dt="2020-05-06T16:43:07.112" v="56"/>
        <pc:sldMkLst>
          <pc:docMk/>
          <pc:sldMk cId="1452161564" sldId="266"/>
        </pc:sldMkLst>
        <pc:spChg chg="mod">
          <ac:chgData name="richard vidal" userId="13c4c14fef6239e3" providerId="LiveId" clId="{1F19A1AA-9DD1-42B6-A57A-7AA0383EB4F8}" dt="2020-05-06T16:43:07.112" v="56"/>
          <ac:spMkLst>
            <pc:docMk/>
            <pc:sldMk cId="1452161564" sldId="266"/>
            <ac:spMk id="2" creationId="{07013205-64E3-49A6-8DAD-3FE93FD76650}"/>
          </ac:spMkLst>
        </pc:spChg>
        <pc:spChg chg="del">
          <ac:chgData name="richard vidal" userId="13c4c14fef6239e3" providerId="LiveId" clId="{1F19A1AA-9DD1-42B6-A57A-7AA0383EB4F8}" dt="2020-05-06T16:42:43.706" v="55"/>
          <ac:spMkLst>
            <pc:docMk/>
            <pc:sldMk cId="1452161564" sldId="266"/>
            <ac:spMk id="3" creationId="{49830D85-75C7-4CE6-9DF5-21AA2D2A3F3A}"/>
          </ac:spMkLst>
        </pc:spChg>
        <pc:picChg chg="add mod">
          <ac:chgData name="richard vidal" userId="13c4c14fef6239e3" providerId="LiveId" clId="{1F19A1AA-9DD1-42B6-A57A-7AA0383EB4F8}" dt="2020-05-06T16:42:43.706" v="55"/>
          <ac:picMkLst>
            <pc:docMk/>
            <pc:sldMk cId="1452161564" sldId="266"/>
            <ac:picMk id="5" creationId="{CCBEF40F-A453-4E77-B8B4-F0CF1A39761A}"/>
          </ac:picMkLst>
        </pc:picChg>
      </pc:sldChg>
      <pc:sldChg chg="addSp modSp new mod">
        <pc:chgData name="richard vidal" userId="13c4c14fef6239e3" providerId="LiveId" clId="{1F19A1AA-9DD1-42B6-A57A-7AA0383EB4F8}" dt="2020-05-06T16:43:48.484" v="62" actId="1076"/>
        <pc:sldMkLst>
          <pc:docMk/>
          <pc:sldMk cId="2759658690" sldId="267"/>
        </pc:sldMkLst>
        <pc:spChg chg="mod">
          <ac:chgData name="richard vidal" userId="13c4c14fef6239e3" providerId="LiveId" clId="{1F19A1AA-9DD1-42B6-A57A-7AA0383EB4F8}" dt="2020-05-06T16:43:38.102" v="60" actId="20577"/>
          <ac:spMkLst>
            <pc:docMk/>
            <pc:sldMk cId="2759658690" sldId="267"/>
            <ac:spMk id="3" creationId="{7D9D691A-C1B8-462D-94C2-06DF0417EA9A}"/>
          </ac:spMkLst>
        </pc:spChg>
        <pc:picChg chg="add mod">
          <ac:chgData name="richard vidal" userId="13c4c14fef6239e3" providerId="LiveId" clId="{1F19A1AA-9DD1-42B6-A57A-7AA0383EB4F8}" dt="2020-05-06T16:43:48.484" v="62" actId="1076"/>
          <ac:picMkLst>
            <pc:docMk/>
            <pc:sldMk cId="2759658690" sldId="267"/>
            <ac:picMk id="5" creationId="{A572DDD9-C621-4248-B37F-61B90B8BDC11}"/>
          </ac:picMkLst>
        </pc:picChg>
      </pc:sldChg>
      <pc:sldChg chg="addSp modSp new mod">
        <pc:chgData name="richard vidal" userId="13c4c14fef6239e3" providerId="LiveId" clId="{1F19A1AA-9DD1-42B6-A57A-7AA0383EB4F8}" dt="2020-05-06T16:44:04.204" v="65" actId="1076"/>
        <pc:sldMkLst>
          <pc:docMk/>
          <pc:sldMk cId="4175719004" sldId="268"/>
        </pc:sldMkLst>
        <pc:spChg chg="mod">
          <ac:chgData name="richard vidal" userId="13c4c14fef6239e3" providerId="LiveId" clId="{1F19A1AA-9DD1-42B6-A57A-7AA0383EB4F8}" dt="2020-05-06T16:43:56.098" v="63"/>
          <ac:spMkLst>
            <pc:docMk/>
            <pc:sldMk cId="4175719004" sldId="268"/>
            <ac:spMk id="3" creationId="{DACD3682-C0A7-45EC-AC4C-7B842E7F7EC6}"/>
          </ac:spMkLst>
        </pc:spChg>
        <pc:picChg chg="add mod">
          <ac:chgData name="richard vidal" userId="13c4c14fef6239e3" providerId="LiveId" clId="{1F19A1AA-9DD1-42B6-A57A-7AA0383EB4F8}" dt="2020-05-06T16:44:04.204" v="65" actId="1076"/>
          <ac:picMkLst>
            <pc:docMk/>
            <pc:sldMk cId="4175719004" sldId="268"/>
            <ac:picMk id="5" creationId="{14797FD6-98C0-4345-9AFF-16F95B4ACD7C}"/>
          </ac:picMkLst>
        </pc:picChg>
      </pc:sldChg>
      <pc:sldChg chg="addSp modSp new mod">
        <pc:chgData name="richard vidal" userId="13c4c14fef6239e3" providerId="LiveId" clId="{1F19A1AA-9DD1-42B6-A57A-7AA0383EB4F8}" dt="2020-05-06T16:44:36.901" v="76" actId="1076"/>
        <pc:sldMkLst>
          <pc:docMk/>
          <pc:sldMk cId="1042062451" sldId="269"/>
        </pc:sldMkLst>
        <pc:spChg chg="mod">
          <ac:chgData name="richard vidal" userId="13c4c14fef6239e3" providerId="LiveId" clId="{1F19A1AA-9DD1-42B6-A57A-7AA0383EB4F8}" dt="2020-05-06T16:44:28.753" v="73"/>
          <ac:spMkLst>
            <pc:docMk/>
            <pc:sldMk cId="1042062451" sldId="269"/>
            <ac:spMk id="3" creationId="{BE0DA7A7-39D7-4029-B0A8-69F98B8329CF}"/>
          </ac:spMkLst>
        </pc:spChg>
        <pc:picChg chg="add mod">
          <ac:chgData name="richard vidal" userId="13c4c14fef6239e3" providerId="LiveId" clId="{1F19A1AA-9DD1-42B6-A57A-7AA0383EB4F8}" dt="2020-05-06T16:44:36.901" v="76" actId="1076"/>
          <ac:picMkLst>
            <pc:docMk/>
            <pc:sldMk cId="1042062451" sldId="269"/>
            <ac:picMk id="5" creationId="{EE1247A0-8110-4F14-A539-399774F21575}"/>
          </ac:picMkLst>
        </pc:picChg>
        <pc:picChg chg="add mod">
          <ac:chgData name="richard vidal" userId="13c4c14fef6239e3" providerId="LiveId" clId="{1F19A1AA-9DD1-42B6-A57A-7AA0383EB4F8}" dt="2020-05-06T16:44:35.091" v="75" actId="1076"/>
          <ac:picMkLst>
            <pc:docMk/>
            <pc:sldMk cId="1042062451" sldId="269"/>
            <ac:picMk id="6" creationId="{BAD131E5-D5BA-4DDA-B02A-DAE8671421A9}"/>
          </ac:picMkLst>
        </pc:picChg>
      </pc:sldChg>
      <pc:sldChg chg="addSp modSp new">
        <pc:chgData name="richard vidal" userId="13c4c14fef6239e3" providerId="LiveId" clId="{1F19A1AA-9DD1-42B6-A57A-7AA0383EB4F8}" dt="2020-05-06T16:44:52.957" v="86"/>
        <pc:sldMkLst>
          <pc:docMk/>
          <pc:sldMk cId="281269846" sldId="270"/>
        </pc:sldMkLst>
        <pc:spChg chg="mod">
          <ac:chgData name="richard vidal" userId="13c4c14fef6239e3" providerId="LiveId" clId="{1F19A1AA-9DD1-42B6-A57A-7AA0383EB4F8}" dt="2020-05-06T16:44:48.813" v="85"/>
          <ac:spMkLst>
            <pc:docMk/>
            <pc:sldMk cId="281269846" sldId="270"/>
            <ac:spMk id="3" creationId="{8421DE92-B259-4915-9972-FA8FBECF73F6}"/>
          </ac:spMkLst>
        </pc:spChg>
        <pc:picChg chg="add mod">
          <ac:chgData name="richard vidal" userId="13c4c14fef6239e3" providerId="LiveId" clId="{1F19A1AA-9DD1-42B6-A57A-7AA0383EB4F8}" dt="2020-05-06T16:44:52.957" v="86"/>
          <ac:picMkLst>
            <pc:docMk/>
            <pc:sldMk cId="281269846" sldId="270"/>
            <ac:picMk id="5" creationId="{CFEDF7A0-4B2F-46B2-88A7-257BBD39540D}"/>
          </ac:picMkLst>
        </pc:picChg>
      </pc:sldChg>
      <pc:sldChg chg="addSp modSp new mod">
        <pc:chgData name="richard vidal" userId="13c4c14fef6239e3" providerId="LiveId" clId="{1F19A1AA-9DD1-42B6-A57A-7AA0383EB4F8}" dt="2020-05-06T16:45:08.888" v="89" actId="1076"/>
        <pc:sldMkLst>
          <pc:docMk/>
          <pc:sldMk cId="4136698927" sldId="271"/>
        </pc:sldMkLst>
        <pc:spChg chg="mod">
          <ac:chgData name="richard vidal" userId="13c4c14fef6239e3" providerId="LiveId" clId="{1F19A1AA-9DD1-42B6-A57A-7AA0383EB4F8}" dt="2020-05-06T16:45:03.290" v="87"/>
          <ac:spMkLst>
            <pc:docMk/>
            <pc:sldMk cId="4136698927" sldId="271"/>
            <ac:spMk id="3" creationId="{7AC3C259-5C73-4A54-A59B-BA082EDC8116}"/>
          </ac:spMkLst>
        </pc:spChg>
        <pc:picChg chg="add mod">
          <ac:chgData name="richard vidal" userId="13c4c14fef6239e3" providerId="LiveId" clId="{1F19A1AA-9DD1-42B6-A57A-7AA0383EB4F8}" dt="2020-05-06T16:45:08.888" v="89" actId="1076"/>
          <ac:picMkLst>
            <pc:docMk/>
            <pc:sldMk cId="4136698927" sldId="271"/>
            <ac:picMk id="5" creationId="{AFF5A4B6-C5C6-4905-8EE9-AE8E88E2966A}"/>
          </ac:picMkLst>
        </pc:picChg>
      </pc:sldChg>
      <pc:sldChg chg="modSp new mod">
        <pc:chgData name="richard vidal" userId="13c4c14fef6239e3" providerId="LiveId" clId="{1F19A1AA-9DD1-42B6-A57A-7AA0383EB4F8}" dt="2020-05-11T09:30:42.224" v="494" actId="20577"/>
        <pc:sldMkLst>
          <pc:docMk/>
          <pc:sldMk cId="4083834341" sldId="272"/>
        </pc:sldMkLst>
        <pc:spChg chg="mod">
          <ac:chgData name="richard vidal" userId="13c4c14fef6239e3" providerId="LiveId" clId="{1F19A1AA-9DD1-42B6-A57A-7AA0383EB4F8}" dt="2020-05-06T16:45:27.726" v="94"/>
          <ac:spMkLst>
            <pc:docMk/>
            <pc:sldMk cId="4083834341" sldId="272"/>
            <ac:spMk id="2" creationId="{31CA9AC8-694C-4E4D-80F1-499FBDFFCB6E}"/>
          </ac:spMkLst>
        </pc:spChg>
        <pc:spChg chg="mod">
          <ac:chgData name="richard vidal" userId="13c4c14fef6239e3" providerId="LiveId" clId="{1F19A1AA-9DD1-42B6-A57A-7AA0383EB4F8}" dt="2020-05-11T09:30:42.224" v="494" actId="20577"/>
          <ac:spMkLst>
            <pc:docMk/>
            <pc:sldMk cId="4083834341" sldId="272"/>
            <ac:spMk id="3" creationId="{FC9CA465-2CCF-48C6-BC33-86CAD822D854}"/>
          </ac:spMkLst>
        </pc:spChg>
      </pc:sldChg>
      <pc:sldChg chg="addSp delSp modSp new mod">
        <pc:chgData name="richard vidal" userId="13c4c14fef6239e3" providerId="LiveId" clId="{1F19A1AA-9DD1-42B6-A57A-7AA0383EB4F8}" dt="2020-05-06T16:50:13.762" v="116" actId="1076"/>
        <pc:sldMkLst>
          <pc:docMk/>
          <pc:sldMk cId="2465553065" sldId="273"/>
        </pc:sldMkLst>
        <pc:spChg chg="del">
          <ac:chgData name="richard vidal" userId="13c4c14fef6239e3" providerId="LiveId" clId="{1F19A1AA-9DD1-42B6-A57A-7AA0383EB4F8}" dt="2020-05-06T16:49:14.475" v="114"/>
          <ac:spMkLst>
            <pc:docMk/>
            <pc:sldMk cId="2465553065" sldId="273"/>
            <ac:spMk id="3" creationId="{6BDFFEDA-A827-4266-A4D3-F42E96F01282}"/>
          </ac:spMkLst>
        </pc:spChg>
        <pc:picChg chg="add mod">
          <ac:chgData name="richard vidal" userId="13c4c14fef6239e3" providerId="LiveId" clId="{1F19A1AA-9DD1-42B6-A57A-7AA0383EB4F8}" dt="2020-05-06T16:50:13.762" v="116" actId="1076"/>
          <ac:picMkLst>
            <pc:docMk/>
            <pc:sldMk cId="2465553065" sldId="273"/>
            <ac:picMk id="5" creationId="{FFADA6DC-6BD0-406E-88A9-AF4A40C1AA69}"/>
          </ac:picMkLst>
        </pc:picChg>
      </pc:sldChg>
      <pc:sldChg chg="addSp delSp modSp new">
        <pc:chgData name="richard vidal" userId="13c4c14fef6239e3" providerId="LiveId" clId="{1F19A1AA-9DD1-42B6-A57A-7AA0383EB4F8}" dt="2020-05-06T16:50:33.764" v="118"/>
        <pc:sldMkLst>
          <pc:docMk/>
          <pc:sldMk cId="1210767959" sldId="274"/>
        </pc:sldMkLst>
        <pc:spChg chg="mod">
          <ac:chgData name="richard vidal" userId="13c4c14fef6239e3" providerId="LiveId" clId="{1F19A1AA-9DD1-42B6-A57A-7AA0383EB4F8}" dt="2020-05-06T16:50:27.776" v="117"/>
          <ac:spMkLst>
            <pc:docMk/>
            <pc:sldMk cId="1210767959" sldId="274"/>
            <ac:spMk id="2" creationId="{BF7C3570-A073-4658-B67C-25B3C0072E31}"/>
          </ac:spMkLst>
        </pc:spChg>
        <pc:spChg chg="del">
          <ac:chgData name="richard vidal" userId="13c4c14fef6239e3" providerId="LiveId" clId="{1F19A1AA-9DD1-42B6-A57A-7AA0383EB4F8}" dt="2020-05-06T16:50:33.764" v="118"/>
          <ac:spMkLst>
            <pc:docMk/>
            <pc:sldMk cId="1210767959" sldId="274"/>
            <ac:spMk id="3" creationId="{AAB3B573-C509-4EF0-8C99-40DB98290024}"/>
          </ac:spMkLst>
        </pc:spChg>
        <pc:picChg chg="add mod">
          <ac:chgData name="richard vidal" userId="13c4c14fef6239e3" providerId="LiveId" clId="{1F19A1AA-9DD1-42B6-A57A-7AA0383EB4F8}" dt="2020-05-06T16:50:33.764" v="118"/>
          <ac:picMkLst>
            <pc:docMk/>
            <pc:sldMk cId="1210767959" sldId="274"/>
            <ac:picMk id="5" creationId="{D300AE5F-01D1-43A7-8EAC-6ACE79BAC27A}"/>
          </ac:picMkLst>
        </pc:picChg>
      </pc:sldChg>
      <pc:sldChg chg="addSp delSp modSp new mod">
        <pc:chgData name="richard vidal" userId="13c4c14fef6239e3" providerId="LiveId" clId="{1F19A1AA-9DD1-42B6-A57A-7AA0383EB4F8}" dt="2020-05-11T09:37:30.923" v="499" actId="1076"/>
        <pc:sldMkLst>
          <pc:docMk/>
          <pc:sldMk cId="4215129635" sldId="275"/>
        </pc:sldMkLst>
        <pc:spChg chg="mod">
          <ac:chgData name="richard vidal" userId="13c4c14fef6239e3" providerId="LiveId" clId="{1F19A1AA-9DD1-42B6-A57A-7AA0383EB4F8}" dt="2020-05-06T16:50:48.088" v="120"/>
          <ac:spMkLst>
            <pc:docMk/>
            <pc:sldMk cId="4215129635" sldId="275"/>
            <ac:spMk id="2" creationId="{DF03EABC-3F67-4F79-B399-583889BB77C1}"/>
          </ac:spMkLst>
        </pc:spChg>
        <pc:spChg chg="del">
          <ac:chgData name="richard vidal" userId="13c4c14fef6239e3" providerId="LiveId" clId="{1F19A1AA-9DD1-42B6-A57A-7AA0383EB4F8}" dt="2020-05-06T16:50:42.407" v="119"/>
          <ac:spMkLst>
            <pc:docMk/>
            <pc:sldMk cId="4215129635" sldId="275"/>
            <ac:spMk id="3" creationId="{D39594EF-058B-4CC4-AAF3-EE7866FFD878}"/>
          </ac:spMkLst>
        </pc:spChg>
        <pc:picChg chg="add mod">
          <ac:chgData name="richard vidal" userId="13c4c14fef6239e3" providerId="LiveId" clId="{1F19A1AA-9DD1-42B6-A57A-7AA0383EB4F8}" dt="2020-05-11T09:37:30.923" v="499" actId="1076"/>
          <ac:picMkLst>
            <pc:docMk/>
            <pc:sldMk cId="4215129635" sldId="275"/>
            <ac:picMk id="5" creationId="{1C6F4008-8290-41F2-9BB6-4935D1E9F927}"/>
          </ac:picMkLst>
        </pc:picChg>
      </pc:sldChg>
      <pc:sldChg chg="modSp new mod">
        <pc:chgData name="richard vidal" userId="13c4c14fef6239e3" providerId="LiveId" clId="{1F19A1AA-9DD1-42B6-A57A-7AA0383EB4F8}" dt="2020-05-11T09:45:44.810" v="500" actId="113"/>
        <pc:sldMkLst>
          <pc:docMk/>
          <pc:sldMk cId="441088388" sldId="276"/>
        </pc:sldMkLst>
        <pc:spChg chg="mod">
          <ac:chgData name="richard vidal" userId="13c4c14fef6239e3" providerId="LiveId" clId="{1F19A1AA-9DD1-42B6-A57A-7AA0383EB4F8}" dt="2020-05-06T17:01:47.672" v="263" actId="27636"/>
          <ac:spMkLst>
            <pc:docMk/>
            <pc:sldMk cId="441088388" sldId="276"/>
            <ac:spMk id="2" creationId="{0A0A3B35-61DB-4982-BDED-040A89D0A9ED}"/>
          </ac:spMkLst>
        </pc:spChg>
        <pc:spChg chg="mod">
          <ac:chgData name="richard vidal" userId="13c4c14fef6239e3" providerId="LiveId" clId="{1F19A1AA-9DD1-42B6-A57A-7AA0383EB4F8}" dt="2020-05-11T09:45:44.810" v="500" actId="113"/>
          <ac:spMkLst>
            <pc:docMk/>
            <pc:sldMk cId="441088388" sldId="276"/>
            <ac:spMk id="3" creationId="{613B7D7C-D537-4E73-BCBF-6FCB8C0B6528}"/>
          </ac:spMkLst>
        </pc:spChg>
      </pc:sldChg>
      <pc:sldChg chg="modSp new mod">
        <pc:chgData name="richard vidal" userId="13c4c14fef6239e3" providerId="LiveId" clId="{1F19A1AA-9DD1-42B6-A57A-7AA0383EB4F8}" dt="2020-05-11T09:47:13.238" v="503" actId="113"/>
        <pc:sldMkLst>
          <pc:docMk/>
          <pc:sldMk cId="1189591335" sldId="277"/>
        </pc:sldMkLst>
        <pc:spChg chg="mod">
          <ac:chgData name="richard vidal" userId="13c4c14fef6239e3" providerId="LiveId" clId="{1F19A1AA-9DD1-42B6-A57A-7AA0383EB4F8}" dt="2020-05-11T09:47:13.238" v="503" actId="113"/>
          <ac:spMkLst>
            <pc:docMk/>
            <pc:sldMk cId="1189591335" sldId="277"/>
            <ac:spMk id="3" creationId="{E22ACCC4-6912-43A2-B50E-B4FA51D1226E}"/>
          </ac:spMkLst>
        </pc:spChg>
      </pc:sldChg>
      <pc:sldChg chg="modSp new mod">
        <pc:chgData name="richard vidal" userId="13c4c14fef6239e3" providerId="LiveId" clId="{1F19A1AA-9DD1-42B6-A57A-7AA0383EB4F8}" dt="2020-05-11T09:48:01.208" v="505" actId="113"/>
        <pc:sldMkLst>
          <pc:docMk/>
          <pc:sldMk cId="1795243289" sldId="278"/>
        </pc:sldMkLst>
        <pc:spChg chg="mod">
          <ac:chgData name="richard vidal" userId="13c4c14fef6239e3" providerId="LiveId" clId="{1F19A1AA-9DD1-42B6-A57A-7AA0383EB4F8}" dt="2020-05-11T09:48:01.208" v="505" actId="113"/>
          <ac:spMkLst>
            <pc:docMk/>
            <pc:sldMk cId="1795243289" sldId="278"/>
            <ac:spMk id="3" creationId="{1BEC291B-4B66-4DF8-867C-7AA93FDE7940}"/>
          </ac:spMkLst>
        </pc:spChg>
      </pc:sldChg>
      <pc:sldChg chg="modSp new mod">
        <pc:chgData name="richard vidal" userId="13c4c14fef6239e3" providerId="LiveId" clId="{1F19A1AA-9DD1-42B6-A57A-7AA0383EB4F8}" dt="2020-05-11T09:51:19.973" v="510" actId="113"/>
        <pc:sldMkLst>
          <pc:docMk/>
          <pc:sldMk cId="1787427054" sldId="279"/>
        </pc:sldMkLst>
        <pc:spChg chg="mod">
          <ac:chgData name="richard vidal" userId="13c4c14fef6239e3" providerId="LiveId" clId="{1F19A1AA-9DD1-42B6-A57A-7AA0383EB4F8}" dt="2020-05-06T16:55:04.828" v="166"/>
          <ac:spMkLst>
            <pc:docMk/>
            <pc:sldMk cId="1787427054" sldId="279"/>
            <ac:spMk id="2" creationId="{8B9091CD-4CAB-46EE-A475-6BBFC608EBCB}"/>
          </ac:spMkLst>
        </pc:spChg>
        <pc:spChg chg="mod">
          <ac:chgData name="richard vidal" userId="13c4c14fef6239e3" providerId="LiveId" clId="{1F19A1AA-9DD1-42B6-A57A-7AA0383EB4F8}" dt="2020-05-11T09:51:19.973" v="510" actId="113"/>
          <ac:spMkLst>
            <pc:docMk/>
            <pc:sldMk cId="1787427054" sldId="279"/>
            <ac:spMk id="3" creationId="{890443C7-8CCA-44A9-BEFB-38CC57118346}"/>
          </ac:spMkLst>
        </pc:spChg>
      </pc:sldChg>
      <pc:sldChg chg="modSp new mod">
        <pc:chgData name="richard vidal" userId="13c4c14fef6239e3" providerId="LiveId" clId="{1F19A1AA-9DD1-42B6-A57A-7AA0383EB4F8}" dt="2020-05-11T09:52:31.391" v="514" actId="113"/>
        <pc:sldMkLst>
          <pc:docMk/>
          <pc:sldMk cId="857237249" sldId="280"/>
        </pc:sldMkLst>
        <pc:spChg chg="mod">
          <ac:chgData name="richard vidal" userId="13c4c14fef6239e3" providerId="LiveId" clId="{1F19A1AA-9DD1-42B6-A57A-7AA0383EB4F8}" dt="2020-05-11T09:52:31.391" v="514" actId="113"/>
          <ac:spMkLst>
            <pc:docMk/>
            <pc:sldMk cId="857237249" sldId="280"/>
            <ac:spMk id="3" creationId="{8A5429FA-2410-456E-A60D-2C8751F403C7}"/>
          </ac:spMkLst>
        </pc:spChg>
      </pc:sldChg>
      <pc:sldChg chg="modSp new mod">
        <pc:chgData name="richard vidal" userId="13c4c14fef6239e3" providerId="LiveId" clId="{1F19A1AA-9DD1-42B6-A57A-7AA0383EB4F8}" dt="2020-05-11T09:53:52.723" v="519" actId="113"/>
        <pc:sldMkLst>
          <pc:docMk/>
          <pc:sldMk cId="1334594403" sldId="281"/>
        </pc:sldMkLst>
        <pc:spChg chg="mod">
          <ac:chgData name="richard vidal" userId="13c4c14fef6239e3" providerId="LiveId" clId="{1F19A1AA-9DD1-42B6-A57A-7AA0383EB4F8}" dt="2020-05-06T16:55:55.720" v="187"/>
          <ac:spMkLst>
            <pc:docMk/>
            <pc:sldMk cId="1334594403" sldId="281"/>
            <ac:spMk id="2" creationId="{66FF7CD4-2D31-40F6-9E8F-8AC974686014}"/>
          </ac:spMkLst>
        </pc:spChg>
        <pc:spChg chg="mod">
          <ac:chgData name="richard vidal" userId="13c4c14fef6239e3" providerId="LiveId" clId="{1F19A1AA-9DD1-42B6-A57A-7AA0383EB4F8}" dt="2020-05-11T09:53:52.723" v="519" actId="113"/>
          <ac:spMkLst>
            <pc:docMk/>
            <pc:sldMk cId="1334594403" sldId="281"/>
            <ac:spMk id="3" creationId="{D7AC31F5-9DBA-40BC-B622-DDD44437EE13}"/>
          </ac:spMkLst>
        </pc:spChg>
      </pc:sldChg>
      <pc:sldChg chg="modSp new mod">
        <pc:chgData name="richard vidal" userId="13c4c14fef6239e3" providerId="LiveId" clId="{1F19A1AA-9DD1-42B6-A57A-7AA0383EB4F8}" dt="2020-05-11T09:55:52.224" v="521" actId="113"/>
        <pc:sldMkLst>
          <pc:docMk/>
          <pc:sldMk cId="2730816197" sldId="282"/>
        </pc:sldMkLst>
        <pc:spChg chg="mod">
          <ac:chgData name="richard vidal" userId="13c4c14fef6239e3" providerId="LiveId" clId="{1F19A1AA-9DD1-42B6-A57A-7AA0383EB4F8}" dt="2020-05-11T09:55:52.224" v="521" actId="113"/>
          <ac:spMkLst>
            <pc:docMk/>
            <pc:sldMk cId="2730816197" sldId="282"/>
            <ac:spMk id="3" creationId="{8A73EC14-5C76-405F-AA7E-DBD5D983C69F}"/>
          </ac:spMkLst>
        </pc:spChg>
      </pc:sldChg>
      <pc:sldChg chg="modSp new mod">
        <pc:chgData name="richard vidal" userId="13c4c14fef6239e3" providerId="LiveId" clId="{1F19A1AA-9DD1-42B6-A57A-7AA0383EB4F8}" dt="2020-05-11T09:58:05.551" v="527" actId="113"/>
        <pc:sldMkLst>
          <pc:docMk/>
          <pc:sldMk cId="1874257441" sldId="283"/>
        </pc:sldMkLst>
        <pc:spChg chg="mod">
          <ac:chgData name="richard vidal" userId="13c4c14fef6239e3" providerId="LiveId" clId="{1F19A1AA-9DD1-42B6-A57A-7AA0383EB4F8}" dt="2020-05-06T16:56:44.646" v="205"/>
          <ac:spMkLst>
            <pc:docMk/>
            <pc:sldMk cId="1874257441" sldId="283"/>
            <ac:spMk id="2" creationId="{0AA2962B-18B8-4D9E-AC3E-7A71E1A37476}"/>
          </ac:spMkLst>
        </pc:spChg>
        <pc:spChg chg="mod">
          <ac:chgData name="richard vidal" userId="13c4c14fef6239e3" providerId="LiveId" clId="{1F19A1AA-9DD1-42B6-A57A-7AA0383EB4F8}" dt="2020-05-11T09:58:05.551" v="527" actId="113"/>
          <ac:spMkLst>
            <pc:docMk/>
            <pc:sldMk cId="1874257441" sldId="283"/>
            <ac:spMk id="3" creationId="{A40A393E-ADB9-4061-A2C6-C7B5B1D8B463}"/>
          </ac:spMkLst>
        </pc:spChg>
      </pc:sldChg>
      <pc:sldChg chg="modSp new mod">
        <pc:chgData name="richard vidal" userId="13c4c14fef6239e3" providerId="LiveId" clId="{1F19A1AA-9DD1-42B6-A57A-7AA0383EB4F8}" dt="2020-05-11T10:02:32.546" v="529" actId="113"/>
        <pc:sldMkLst>
          <pc:docMk/>
          <pc:sldMk cId="3156062013" sldId="284"/>
        </pc:sldMkLst>
        <pc:spChg chg="mod">
          <ac:chgData name="richard vidal" userId="13c4c14fef6239e3" providerId="LiveId" clId="{1F19A1AA-9DD1-42B6-A57A-7AA0383EB4F8}" dt="2020-05-06T16:59:38.888" v="230"/>
          <ac:spMkLst>
            <pc:docMk/>
            <pc:sldMk cId="3156062013" sldId="284"/>
            <ac:spMk id="2" creationId="{8A9644C8-A3E1-4BBA-AE03-2933A9E438C8}"/>
          </ac:spMkLst>
        </pc:spChg>
        <pc:spChg chg="mod">
          <ac:chgData name="richard vidal" userId="13c4c14fef6239e3" providerId="LiveId" clId="{1F19A1AA-9DD1-42B6-A57A-7AA0383EB4F8}" dt="2020-05-11T10:02:32.546" v="529" actId="113"/>
          <ac:spMkLst>
            <pc:docMk/>
            <pc:sldMk cId="3156062013" sldId="284"/>
            <ac:spMk id="3" creationId="{D5B3076E-5A9F-4617-B27F-B99409D25D0C}"/>
          </ac:spMkLst>
        </pc:spChg>
      </pc:sldChg>
      <pc:sldChg chg="modSp new mod">
        <pc:chgData name="richard vidal" userId="13c4c14fef6239e3" providerId="LiveId" clId="{1F19A1AA-9DD1-42B6-A57A-7AA0383EB4F8}" dt="2020-05-11T10:03:31.279" v="534" actId="113"/>
        <pc:sldMkLst>
          <pc:docMk/>
          <pc:sldMk cId="1267069246" sldId="285"/>
        </pc:sldMkLst>
        <pc:spChg chg="mod">
          <ac:chgData name="richard vidal" userId="13c4c14fef6239e3" providerId="LiveId" clId="{1F19A1AA-9DD1-42B6-A57A-7AA0383EB4F8}" dt="2020-05-06T17:00:49.346" v="241"/>
          <ac:spMkLst>
            <pc:docMk/>
            <pc:sldMk cId="1267069246" sldId="285"/>
            <ac:spMk id="2" creationId="{1BF12AA8-BA38-4B9D-995F-EB8B826876F8}"/>
          </ac:spMkLst>
        </pc:spChg>
        <pc:spChg chg="mod">
          <ac:chgData name="richard vidal" userId="13c4c14fef6239e3" providerId="LiveId" clId="{1F19A1AA-9DD1-42B6-A57A-7AA0383EB4F8}" dt="2020-05-11T10:03:31.279" v="534" actId="113"/>
          <ac:spMkLst>
            <pc:docMk/>
            <pc:sldMk cId="1267069246" sldId="285"/>
            <ac:spMk id="3" creationId="{69FA20BC-1666-4A8A-BCDB-6A0958F378DC}"/>
          </ac:spMkLst>
        </pc:spChg>
      </pc:sldChg>
      <pc:sldChg chg="modSp new mod">
        <pc:chgData name="richard vidal" userId="13c4c14fef6239e3" providerId="LiveId" clId="{1F19A1AA-9DD1-42B6-A57A-7AA0383EB4F8}" dt="2020-05-06T17:02:09.329" v="271" actId="20577"/>
        <pc:sldMkLst>
          <pc:docMk/>
          <pc:sldMk cId="257720026" sldId="286"/>
        </pc:sldMkLst>
        <pc:spChg chg="mod">
          <ac:chgData name="richard vidal" userId="13c4c14fef6239e3" providerId="LiveId" clId="{1F19A1AA-9DD1-42B6-A57A-7AA0383EB4F8}" dt="2020-05-06T17:02:09.329" v="271" actId="20577"/>
          <ac:spMkLst>
            <pc:docMk/>
            <pc:sldMk cId="257720026" sldId="286"/>
            <ac:spMk id="3" creationId="{177935BD-8EC2-46BF-9928-529ABD8D3B62}"/>
          </ac:spMkLst>
        </pc:spChg>
      </pc:sldChg>
      <pc:sldChg chg="modSp new mod">
        <pc:chgData name="richard vidal" userId="13c4c14fef6239e3" providerId="LiveId" clId="{1F19A1AA-9DD1-42B6-A57A-7AA0383EB4F8}" dt="2020-05-06T17:03:21.189" v="293" actId="21"/>
        <pc:sldMkLst>
          <pc:docMk/>
          <pc:sldMk cId="742603248" sldId="287"/>
        </pc:sldMkLst>
        <pc:spChg chg="mod">
          <ac:chgData name="richard vidal" userId="13c4c14fef6239e3" providerId="LiveId" clId="{1F19A1AA-9DD1-42B6-A57A-7AA0383EB4F8}" dt="2020-05-06T17:02:45.256" v="272"/>
          <ac:spMkLst>
            <pc:docMk/>
            <pc:sldMk cId="742603248" sldId="287"/>
            <ac:spMk id="2" creationId="{D9B2C31D-8DFD-4AF4-BAFE-28820E4FDEDC}"/>
          </ac:spMkLst>
        </pc:spChg>
        <pc:spChg chg="mod">
          <ac:chgData name="richard vidal" userId="13c4c14fef6239e3" providerId="LiveId" clId="{1F19A1AA-9DD1-42B6-A57A-7AA0383EB4F8}" dt="2020-05-06T17:03:21.189" v="293" actId="21"/>
          <ac:spMkLst>
            <pc:docMk/>
            <pc:sldMk cId="742603248" sldId="287"/>
            <ac:spMk id="3" creationId="{6B797C57-B2E5-47BC-86D2-01A1229DF2FC}"/>
          </ac:spMkLst>
        </pc:spChg>
      </pc:sldChg>
      <pc:sldChg chg="modSp new mod">
        <pc:chgData name="richard vidal" userId="13c4c14fef6239e3" providerId="LiveId" clId="{1F19A1AA-9DD1-42B6-A57A-7AA0383EB4F8}" dt="2020-05-06T17:03:27.393" v="297" actId="15"/>
        <pc:sldMkLst>
          <pc:docMk/>
          <pc:sldMk cId="2926057636" sldId="288"/>
        </pc:sldMkLst>
        <pc:spChg chg="mod">
          <ac:chgData name="richard vidal" userId="13c4c14fef6239e3" providerId="LiveId" clId="{1F19A1AA-9DD1-42B6-A57A-7AA0383EB4F8}" dt="2020-05-06T17:03:27.393" v="297" actId="15"/>
          <ac:spMkLst>
            <pc:docMk/>
            <pc:sldMk cId="2926057636" sldId="288"/>
            <ac:spMk id="3" creationId="{2D14382B-936D-4595-802B-87B3EAF2BEC5}"/>
          </ac:spMkLst>
        </pc:spChg>
      </pc:sldChg>
      <pc:sldChg chg="modSp new mod">
        <pc:chgData name="richard vidal" userId="13c4c14fef6239e3" providerId="LiveId" clId="{1F19A1AA-9DD1-42B6-A57A-7AA0383EB4F8}" dt="2020-05-11T10:15:11.614" v="536" actId="20577"/>
        <pc:sldMkLst>
          <pc:docMk/>
          <pc:sldMk cId="100235787" sldId="289"/>
        </pc:sldMkLst>
        <pc:spChg chg="mod">
          <ac:chgData name="richard vidal" userId="13c4c14fef6239e3" providerId="LiveId" clId="{1F19A1AA-9DD1-42B6-A57A-7AA0383EB4F8}" dt="2020-05-06T17:05:04.576" v="349" actId="20577"/>
          <ac:spMkLst>
            <pc:docMk/>
            <pc:sldMk cId="100235787" sldId="289"/>
            <ac:spMk id="2" creationId="{AFCFEE85-DDC8-4ADB-B881-F5DF74226A68}"/>
          </ac:spMkLst>
        </pc:spChg>
        <pc:spChg chg="mod">
          <ac:chgData name="richard vidal" userId="13c4c14fef6239e3" providerId="LiveId" clId="{1F19A1AA-9DD1-42B6-A57A-7AA0383EB4F8}" dt="2020-05-11T10:15:11.614" v="536" actId="20577"/>
          <ac:spMkLst>
            <pc:docMk/>
            <pc:sldMk cId="100235787" sldId="289"/>
            <ac:spMk id="3" creationId="{011DBA96-F331-4852-A12F-1902DB4F1DE7}"/>
          </ac:spMkLst>
        </pc:spChg>
      </pc:sldChg>
      <pc:sldChg chg="modSp new mod">
        <pc:chgData name="richard vidal" userId="13c4c14fef6239e3" providerId="LiveId" clId="{1F19A1AA-9DD1-42B6-A57A-7AA0383EB4F8}" dt="2020-05-06T17:06:20.340" v="396" actId="15"/>
        <pc:sldMkLst>
          <pc:docMk/>
          <pc:sldMk cId="1524664800" sldId="290"/>
        </pc:sldMkLst>
        <pc:spChg chg="mod">
          <ac:chgData name="richard vidal" userId="13c4c14fef6239e3" providerId="LiveId" clId="{1F19A1AA-9DD1-42B6-A57A-7AA0383EB4F8}" dt="2020-05-06T17:05:21.725" v="367"/>
          <ac:spMkLst>
            <pc:docMk/>
            <pc:sldMk cId="1524664800" sldId="290"/>
            <ac:spMk id="2" creationId="{33D85704-D6FF-439F-9913-E5FB4B86763D}"/>
          </ac:spMkLst>
        </pc:spChg>
        <pc:spChg chg="mod">
          <ac:chgData name="richard vidal" userId="13c4c14fef6239e3" providerId="LiveId" clId="{1F19A1AA-9DD1-42B6-A57A-7AA0383EB4F8}" dt="2020-05-06T17:06:20.340" v="396" actId="15"/>
          <ac:spMkLst>
            <pc:docMk/>
            <pc:sldMk cId="1524664800" sldId="290"/>
            <ac:spMk id="3" creationId="{11640944-6D90-46F3-B03F-44B95D5BAF13}"/>
          </ac:spMkLst>
        </pc:spChg>
      </pc:sldChg>
      <pc:sldChg chg="modSp new mod">
        <pc:chgData name="richard vidal" userId="13c4c14fef6239e3" providerId="LiveId" clId="{1F19A1AA-9DD1-42B6-A57A-7AA0383EB4F8}" dt="2020-05-06T17:01:35.736" v="261" actId="27636"/>
        <pc:sldMkLst>
          <pc:docMk/>
          <pc:sldMk cId="2645768090" sldId="291"/>
        </pc:sldMkLst>
        <pc:spChg chg="mod">
          <ac:chgData name="richard vidal" userId="13c4c14fef6239e3" providerId="LiveId" clId="{1F19A1AA-9DD1-42B6-A57A-7AA0383EB4F8}" dt="2020-05-06T17:01:35.736" v="261" actId="27636"/>
          <ac:spMkLst>
            <pc:docMk/>
            <pc:sldMk cId="2645768090" sldId="291"/>
            <ac:spMk id="2" creationId="{4716C2E4-5A14-42FB-ABB1-79C8E7C2D817}"/>
          </ac:spMkLst>
        </pc:spChg>
      </pc:sldChg>
      <pc:sldChg chg="modSp new mod ord">
        <pc:chgData name="richard vidal" userId="13c4c14fef6239e3" providerId="LiveId" clId="{1F19A1AA-9DD1-42B6-A57A-7AA0383EB4F8}" dt="2020-05-06T17:01:54.370" v="268" actId="27636"/>
        <pc:sldMkLst>
          <pc:docMk/>
          <pc:sldMk cId="3182115763" sldId="292"/>
        </pc:sldMkLst>
        <pc:spChg chg="mod">
          <ac:chgData name="richard vidal" userId="13c4c14fef6239e3" providerId="LiveId" clId="{1F19A1AA-9DD1-42B6-A57A-7AA0383EB4F8}" dt="2020-05-06T17:01:54.370" v="268" actId="27636"/>
          <ac:spMkLst>
            <pc:docMk/>
            <pc:sldMk cId="3182115763" sldId="292"/>
            <ac:spMk id="2" creationId="{9B9FC809-C7D8-484B-8083-FC59388862F5}"/>
          </ac:spMkLst>
        </pc:spChg>
      </pc:sldChg>
      <pc:sldChg chg="modSp new mod">
        <pc:chgData name="richard vidal" userId="13c4c14fef6239e3" providerId="LiveId" clId="{1F19A1AA-9DD1-42B6-A57A-7AA0383EB4F8}" dt="2020-05-06T17:04:41.472" v="340" actId="20577"/>
        <pc:sldMkLst>
          <pc:docMk/>
          <pc:sldMk cId="836669977" sldId="293"/>
        </pc:sldMkLst>
        <pc:spChg chg="mod">
          <ac:chgData name="richard vidal" userId="13c4c14fef6239e3" providerId="LiveId" clId="{1F19A1AA-9DD1-42B6-A57A-7AA0383EB4F8}" dt="2020-05-06T17:04:41.472" v="340" actId="20577"/>
          <ac:spMkLst>
            <pc:docMk/>
            <pc:sldMk cId="836669977" sldId="293"/>
            <ac:spMk id="3" creationId="{22D4C165-671C-434D-BC08-9DD56864DA5C}"/>
          </ac:spMkLst>
        </pc:spChg>
      </pc:sldChg>
      <pc:sldChg chg="modSp new mod">
        <pc:chgData name="richard vidal" userId="13c4c14fef6239e3" providerId="LiveId" clId="{1F19A1AA-9DD1-42B6-A57A-7AA0383EB4F8}" dt="2020-05-06T17:06:34.032" v="402" actId="15"/>
        <pc:sldMkLst>
          <pc:docMk/>
          <pc:sldMk cId="432277971" sldId="294"/>
        </pc:sldMkLst>
        <pc:spChg chg="mod">
          <ac:chgData name="richard vidal" userId="13c4c14fef6239e3" providerId="LiveId" clId="{1F19A1AA-9DD1-42B6-A57A-7AA0383EB4F8}" dt="2020-05-06T17:05:50.693" v="377"/>
          <ac:spMkLst>
            <pc:docMk/>
            <pc:sldMk cId="432277971" sldId="294"/>
            <ac:spMk id="2" creationId="{40499364-DF66-4F55-B22A-08B4D04B10F3}"/>
          </ac:spMkLst>
        </pc:spChg>
        <pc:spChg chg="mod">
          <ac:chgData name="richard vidal" userId="13c4c14fef6239e3" providerId="LiveId" clId="{1F19A1AA-9DD1-42B6-A57A-7AA0383EB4F8}" dt="2020-05-06T17:06:34.032" v="402" actId="15"/>
          <ac:spMkLst>
            <pc:docMk/>
            <pc:sldMk cId="432277971" sldId="294"/>
            <ac:spMk id="3" creationId="{648D2513-2955-41E0-AD76-EB85862AF6EE}"/>
          </ac:spMkLst>
        </pc:spChg>
      </pc:sldChg>
      <pc:sldChg chg="modSp new mod">
        <pc:chgData name="richard vidal" userId="13c4c14fef6239e3" providerId="LiveId" clId="{1F19A1AA-9DD1-42B6-A57A-7AA0383EB4F8}" dt="2020-05-06T17:07:12.339" v="418" actId="27636"/>
        <pc:sldMkLst>
          <pc:docMk/>
          <pc:sldMk cId="3567374352" sldId="295"/>
        </pc:sldMkLst>
        <pc:spChg chg="mod">
          <ac:chgData name="richard vidal" userId="13c4c14fef6239e3" providerId="LiveId" clId="{1F19A1AA-9DD1-42B6-A57A-7AA0383EB4F8}" dt="2020-05-06T17:07:12.339" v="418" actId="27636"/>
          <ac:spMkLst>
            <pc:docMk/>
            <pc:sldMk cId="3567374352" sldId="295"/>
            <ac:spMk id="3" creationId="{9EE189FA-A979-4051-A2BF-D4C80DDEA56F}"/>
          </ac:spMkLst>
        </pc:spChg>
      </pc:sldChg>
      <pc:sldChg chg="modSp new mod">
        <pc:chgData name="richard vidal" userId="13c4c14fef6239e3" providerId="LiveId" clId="{1F19A1AA-9DD1-42B6-A57A-7AA0383EB4F8}" dt="2020-05-06T17:08:00.673" v="429" actId="20577"/>
        <pc:sldMkLst>
          <pc:docMk/>
          <pc:sldMk cId="1815259811" sldId="296"/>
        </pc:sldMkLst>
        <pc:spChg chg="mod">
          <ac:chgData name="richard vidal" userId="13c4c14fef6239e3" providerId="LiveId" clId="{1F19A1AA-9DD1-42B6-A57A-7AA0383EB4F8}" dt="2020-05-06T17:07:24.212" v="419"/>
          <ac:spMkLst>
            <pc:docMk/>
            <pc:sldMk cId="1815259811" sldId="296"/>
            <ac:spMk id="2" creationId="{6762CB68-DE56-463A-8797-B5B6FCFF5EC2}"/>
          </ac:spMkLst>
        </pc:spChg>
        <pc:spChg chg="mod">
          <ac:chgData name="richard vidal" userId="13c4c14fef6239e3" providerId="LiveId" clId="{1F19A1AA-9DD1-42B6-A57A-7AA0383EB4F8}" dt="2020-05-06T17:08:00.673" v="429" actId="20577"/>
          <ac:spMkLst>
            <pc:docMk/>
            <pc:sldMk cId="1815259811" sldId="296"/>
            <ac:spMk id="3" creationId="{31A324F1-D631-4789-81AE-9D4C702566DA}"/>
          </ac:spMkLst>
        </pc:spChg>
      </pc:sldChg>
      <pc:sldChg chg="addSp delSp modSp new mod">
        <pc:chgData name="richard vidal" userId="13c4c14fef6239e3" providerId="LiveId" clId="{1F19A1AA-9DD1-42B6-A57A-7AA0383EB4F8}" dt="2020-05-11T10:18:25.377" v="539" actId="113"/>
        <pc:sldMkLst>
          <pc:docMk/>
          <pc:sldMk cId="283734834" sldId="297"/>
        </pc:sldMkLst>
        <pc:spChg chg="mod">
          <ac:chgData name="richard vidal" userId="13c4c14fef6239e3" providerId="LiveId" clId="{1F19A1AA-9DD1-42B6-A57A-7AA0383EB4F8}" dt="2020-05-11T10:18:25.377" v="539" actId="113"/>
          <ac:spMkLst>
            <pc:docMk/>
            <pc:sldMk cId="283734834" sldId="297"/>
            <ac:spMk id="3" creationId="{DB5933F0-0864-40D1-8C1B-1BBABD4BF9F1}"/>
          </ac:spMkLst>
        </pc:spChg>
        <pc:spChg chg="add del">
          <ac:chgData name="richard vidal" userId="13c4c14fef6239e3" providerId="LiveId" clId="{1F19A1AA-9DD1-42B6-A57A-7AA0383EB4F8}" dt="2020-05-06T17:08:14.437" v="432"/>
          <ac:spMkLst>
            <pc:docMk/>
            <pc:sldMk cId="283734834" sldId="297"/>
            <ac:spMk id="5" creationId="{07B05584-48A4-4DFB-9322-D45489973806}"/>
          </ac:spMkLst>
        </pc:spChg>
      </pc:sldChg>
      <pc:sldChg chg="modSp new mod">
        <pc:chgData name="richard vidal" userId="13c4c14fef6239e3" providerId="LiveId" clId="{1F19A1AA-9DD1-42B6-A57A-7AA0383EB4F8}" dt="2020-05-11T10:18:48.152" v="541" actId="113"/>
        <pc:sldMkLst>
          <pc:docMk/>
          <pc:sldMk cId="211425899" sldId="298"/>
        </pc:sldMkLst>
        <pc:spChg chg="mod">
          <ac:chgData name="richard vidal" userId="13c4c14fef6239e3" providerId="LiveId" clId="{1F19A1AA-9DD1-42B6-A57A-7AA0383EB4F8}" dt="2020-05-11T10:18:48.152" v="541" actId="113"/>
          <ac:spMkLst>
            <pc:docMk/>
            <pc:sldMk cId="211425899" sldId="298"/>
            <ac:spMk id="3" creationId="{6855291E-D85D-4499-8DFA-2CC33F3E7EF7}"/>
          </ac:spMkLst>
        </pc:spChg>
      </pc:sldChg>
      <pc:sldChg chg="modSp new mod">
        <pc:chgData name="richard vidal" userId="13c4c14fef6239e3" providerId="LiveId" clId="{1F19A1AA-9DD1-42B6-A57A-7AA0383EB4F8}" dt="2020-05-11T10:19:06.756" v="543" actId="113"/>
        <pc:sldMkLst>
          <pc:docMk/>
          <pc:sldMk cId="2632234907" sldId="299"/>
        </pc:sldMkLst>
        <pc:spChg chg="mod">
          <ac:chgData name="richard vidal" userId="13c4c14fef6239e3" providerId="LiveId" clId="{1F19A1AA-9DD1-42B6-A57A-7AA0383EB4F8}" dt="2020-05-11T10:19:06.756" v="543" actId="113"/>
          <ac:spMkLst>
            <pc:docMk/>
            <pc:sldMk cId="2632234907" sldId="299"/>
            <ac:spMk id="3" creationId="{939C7A0E-8ABC-47FD-B666-FFC386EF0A75}"/>
          </ac:spMkLst>
        </pc:spChg>
      </pc:sldChg>
      <pc:sldChg chg="modSp new mod">
        <pc:chgData name="richard vidal" userId="13c4c14fef6239e3" providerId="LiveId" clId="{1F19A1AA-9DD1-42B6-A57A-7AA0383EB4F8}" dt="2020-05-11T10:19:32.762" v="544" actId="113"/>
        <pc:sldMkLst>
          <pc:docMk/>
          <pc:sldMk cId="551730955" sldId="300"/>
        </pc:sldMkLst>
        <pc:spChg chg="mod">
          <ac:chgData name="richard vidal" userId="13c4c14fef6239e3" providerId="LiveId" clId="{1F19A1AA-9DD1-42B6-A57A-7AA0383EB4F8}" dt="2020-05-06T17:10:06.279" v="452"/>
          <ac:spMkLst>
            <pc:docMk/>
            <pc:sldMk cId="551730955" sldId="300"/>
            <ac:spMk id="2" creationId="{F0264A93-27C3-445B-96E0-D88FEA3E1F06}"/>
          </ac:spMkLst>
        </pc:spChg>
        <pc:spChg chg="mod">
          <ac:chgData name="richard vidal" userId="13c4c14fef6239e3" providerId="LiveId" clId="{1F19A1AA-9DD1-42B6-A57A-7AA0383EB4F8}" dt="2020-05-11T10:19:32.762" v="544" actId="113"/>
          <ac:spMkLst>
            <pc:docMk/>
            <pc:sldMk cId="551730955" sldId="300"/>
            <ac:spMk id="3" creationId="{DD0812F4-66AD-4786-94E0-30A44B28CC67}"/>
          </ac:spMkLst>
        </pc:spChg>
      </pc:sldChg>
      <pc:sldChg chg="modSp new mod">
        <pc:chgData name="richard vidal" userId="13c4c14fef6239e3" providerId="LiveId" clId="{1F19A1AA-9DD1-42B6-A57A-7AA0383EB4F8}" dt="2020-05-06T17:12:40.064" v="461" actId="20577"/>
        <pc:sldMkLst>
          <pc:docMk/>
          <pc:sldMk cId="2193626717" sldId="301"/>
        </pc:sldMkLst>
        <pc:spChg chg="mod">
          <ac:chgData name="richard vidal" userId="13c4c14fef6239e3" providerId="LiveId" clId="{1F19A1AA-9DD1-42B6-A57A-7AA0383EB4F8}" dt="2020-05-06T17:12:12.688" v="456"/>
          <ac:spMkLst>
            <pc:docMk/>
            <pc:sldMk cId="2193626717" sldId="301"/>
            <ac:spMk id="2" creationId="{D0F54D46-5CDE-492E-A14C-AC319F35E0B6}"/>
          </ac:spMkLst>
        </pc:spChg>
        <pc:spChg chg="mod">
          <ac:chgData name="richard vidal" userId="13c4c14fef6239e3" providerId="LiveId" clId="{1F19A1AA-9DD1-42B6-A57A-7AA0383EB4F8}" dt="2020-05-06T17:12:40.064" v="461" actId="20577"/>
          <ac:spMkLst>
            <pc:docMk/>
            <pc:sldMk cId="2193626717" sldId="301"/>
            <ac:spMk id="3" creationId="{81A43871-AA34-4846-A314-E333B1C2278E}"/>
          </ac:spMkLst>
        </pc:spChg>
      </pc:sldChg>
      <pc:sldChg chg="modSp new mod">
        <pc:chgData name="richard vidal" userId="13c4c14fef6239e3" providerId="LiveId" clId="{1F19A1AA-9DD1-42B6-A57A-7AA0383EB4F8}" dt="2020-05-06T17:13:11.504" v="467" actId="20577"/>
        <pc:sldMkLst>
          <pc:docMk/>
          <pc:sldMk cId="3555991541" sldId="302"/>
        </pc:sldMkLst>
        <pc:spChg chg="mod">
          <ac:chgData name="richard vidal" userId="13c4c14fef6239e3" providerId="LiveId" clId="{1F19A1AA-9DD1-42B6-A57A-7AA0383EB4F8}" dt="2020-05-06T17:13:11.504" v="467" actId="20577"/>
          <ac:spMkLst>
            <pc:docMk/>
            <pc:sldMk cId="3555991541" sldId="302"/>
            <ac:spMk id="3" creationId="{7BDF1047-549C-4917-97A3-DA813B4131CF}"/>
          </ac:spMkLst>
        </pc:spChg>
      </pc:sldChg>
      <pc:sldChg chg="new del">
        <pc:chgData name="richard vidal" userId="13c4c14fef6239e3" providerId="LiveId" clId="{1F19A1AA-9DD1-42B6-A57A-7AA0383EB4F8}" dt="2020-05-07T15:35:33.060" v="468" actId="47"/>
        <pc:sldMkLst>
          <pc:docMk/>
          <pc:sldMk cId="865610799" sldId="303"/>
        </pc:sldMkLst>
      </pc:sldChg>
      <pc:sldChg chg="new del">
        <pc:chgData name="richard vidal" userId="13c4c14fef6239e3" providerId="LiveId" clId="{1F19A1AA-9DD1-42B6-A57A-7AA0383EB4F8}" dt="2020-05-07T15:35:33.060" v="468" actId="47"/>
        <pc:sldMkLst>
          <pc:docMk/>
          <pc:sldMk cId="589194187" sldId="304"/>
        </pc:sldMkLst>
      </pc:sldChg>
      <pc:sldChg chg="new del">
        <pc:chgData name="richard vidal" userId="13c4c14fef6239e3" providerId="LiveId" clId="{1F19A1AA-9DD1-42B6-A57A-7AA0383EB4F8}" dt="2020-05-07T15:35:33.060" v="468" actId="47"/>
        <pc:sldMkLst>
          <pc:docMk/>
          <pc:sldMk cId="2787459981" sldId="305"/>
        </pc:sldMkLst>
      </pc:sldChg>
      <pc:sldChg chg="new del">
        <pc:chgData name="richard vidal" userId="13c4c14fef6239e3" providerId="LiveId" clId="{1F19A1AA-9DD1-42B6-A57A-7AA0383EB4F8}" dt="2020-05-07T15:35:33.060" v="468" actId="47"/>
        <pc:sldMkLst>
          <pc:docMk/>
          <pc:sldMk cId="2326527698"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D1E6FE-8BAD-481E-82FA-3B44A41A75FD}" type="datetimeFigureOut">
              <a:rPr lang="fr-FR" smtClean="0"/>
              <a:t>09/08/2020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1821BE-964D-4037-B7F5-BCE343D70112}" type="slidenum">
              <a:rPr lang="fr-FR" smtClean="0"/>
              <a:t>‹N°›</a:t>
            </a:fld>
            <a:endParaRPr lang="fr-FR"/>
          </a:p>
        </p:txBody>
      </p:sp>
    </p:spTree>
    <p:extLst>
      <p:ext uri="{BB962C8B-B14F-4D97-AF65-F5344CB8AC3E}">
        <p14:creationId xmlns:p14="http://schemas.microsoft.com/office/powerpoint/2010/main" val="76093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15CF1CE-F5C9-45AE-9398-C581ECBE96DD}" type="datetime1">
              <a:rPr lang="fr-FR" smtClean="0"/>
              <a:t>09/08/2020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07A0619-1B90-4E08-B782-FA2C51D0805C}" type="datetime1">
              <a:rPr lang="fr-FR" smtClean="0"/>
              <a:t>09/08/2020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BD4E2D-C973-430C-B9B8-B9B8849586FF}" type="datetime1">
              <a:rPr lang="fr-FR" smtClean="0"/>
              <a:t>09/08/2020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7EFE069E-38B4-43AC-862E-B68E8821FD54}" type="datetime1">
              <a:rPr lang="fr-FR" smtClean="0"/>
              <a:t>09/08/2020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9A72E1-01AE-4C77-BBF4-56D068789181}" type="datetime1">
              <a:rPr lang="fr-FR" smtClean="0"/>
              <a:t>09/08/2020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D8FCC80-B8C6-41B5-8B59-D370428BBA83}" type="slidenum">
              <a:rPr lang="fr-FR" smtClean="0"/>
              <a:t>‹N°›</a:t>
            </a:fld>
            <a:endParaRPr lang="fr-F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E2BDAE5-E991-4EA9-9B34-2CC2485D34A1}" type="datetime1">
              <a:rPr lang="fr-FR" smtClean="0"/>
              <a:t>09/08/2020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59EB17-192F-466C-8895-AD6A93F77E65}" type="datetime1">
              <a:rPr lang="fr-FR" smtClean="0"/>
              <a:t>09/08/2020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D8FCC80-B8C6-41B5-8B59-D370428BBA83}"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78B42A0A-A0DA-4967-BC37-7B9AE69C2990}" type="datetime1">
              <a:rPr lang="fr-FR" smtClean="0"/>
              <a:t>09/08/2020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E90EB-C742-4E14-80FD-094C4BDBD7A9}" type="datetime1">
              <a:rPr lang="fr-FR" smtClean="0"/>
              <a:t>09/08/2020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86217DF-6126-495A-81E6-4B4A251A810C}" type="datetime1">
              <a:rPr lang="fr-FR" smtClean="0"/>
              <a:t>09/08/2020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E456DA-CA74-4750-96C0-14B0751A6175}" type="datetime1">
              <a:rPr lang="fr-FR" smtClean="0"/>
              <a:t>09/08/2020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D8FCC80-B8C6-41B5-8B59-D370428BBA83}"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8D98006-824F-4621-8296-FA03C4CA2D81}" type="datetime1">
              <a:rPr lang="fr-FR" smtClean="0"/>
              <a:t>09/08/2020</a:t>
            </a:fld>
            <a:endParaRPr lang="fr-F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8FCC80-B8C6-41B5-8B59-D370428BBA83}"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docs.microsoft.com/en-us/windows-hardware/test/hl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Windows 10</a:t>
            </a:r>
          </a:p>
        </p:txBody>
      </p:sp>
      <p:sp>
        <p:nvSpPr>
          <p:cNvPr id="3" name="Sous-titre 2"/>
          <p:cNvSpPr>
            <a:spLocks noGrp="1"/>
          </p:cNvSpPr>
          <p:nvPr>
            <p:ph type="subTitle" idx="1"/>
          </p:nvPr>
        </p:nvSpPr>
        <p:spPr/>
        <p:txBody>
          <a:bodyPr/>
          <a:lstStyle/>
          <a:p>
            <a:endParaRPr lang="fr-FR"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50091" y="26878"/>
            <a:ext cx="568275" cy="800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79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D98D6-BB92-4B2B-B262-F500F02F5F7F}"/>
              </a:ext>
            </a:extLst>
          </p:cNvPr>
          <p:cNvSpPr>
            <a:spLocks noGrp="1"/>
          </p:cNvSpPr>
          <p:nvPr>
            <p:ph type="title"/>
          </p:nvPr>
        </p:nvSpPr>
        <p:spPr/>
        <p:txBody>
          <a:bodyPr>
            <a:normAutofit/>
          </a:bodyPr>
          <a:lstStyle/>
          <a:p>
            <a:r>
              <a:rPr lang="fr-FR" dirty="0"/>
              <a:t>Création</a:t>
            </a:r>
          </a:p>
        </p:txBody>
      </p:sp>
      <p:sp>
        <p:nvSpPr>
          <p:cNvPr id="3" name="Espace réservé du contenu 2">
            <a:extLst>
              <a:ext uri="{FF2B5EF4-FFF2-40B4-BE49-F238E27FC236}">
                <a16:creationId xmlns:a16="http://schemas.microsoft.com/office/drawing/2014/main" id="{10C67AC2-3716-4B85-B3DF-04593EB93C37}"/>
              </a:ext>
            </a:extLst>
          </p:cNvPr>
          <p:cNvSpPr>
            <a:spLocks noGrp="1"/>
          </p:cNvSpPr>
          <p:nvPr>
            <p:ph idx="1"/>
          </p:nvPr>
        </p:nvSpPr>
        <p:spPr/>
        <p:txBody>
          <a:bodyPr/>
          <a:lstStyle/>
          <a:p>
            <a:r>
              <a:rPr lang="fr-FR" dirty="0"/>
              <a:t>Avant la sortie de Windows10, Microsoft publiait de nouvelles versions de Windows à intervalles réguliers. </a:t>
            </a:r>
          </a:p>
          <a:p>
            <a:endParaRPr lang="fr-FR" dirty="0"/>
          </a:p>
          <a:p>
            <a:r>
              <a:rPr lang="fr-FR" dirty="0"/>
              <a:t>Cette planification de déploiement traditionnel imposait aux utilisateurs une charge importante en termes de formation, dans la mesure où la modification des fonctionnalités était souvent importante. </a:t>
            </a:r>
          </a:p>
          <a:p>
            <a:endParaRPr lang="fr-FR" dirty="0"/>
          </a:p>
          <a:p>
            <a:r>
              <a:rPr lang="fr-FR" dirty="0"/>
              <a:t>Cette planification signifiait également de longues périodes d’attente sans nouvelles fonctionnalités. </a:t>
            </a:r>
          </a:p>
        </p:txBody>
      </p:sp>
      <p:sp>
        <p:nvSpPr>
          <p:cNvPr id="4" name="Espace réservé du numéro de diapositive 3">
            <a:extLst>
              <a:ext uri="{FF2B5EF4-FFF2-40B4-BE49-F238E27FC236}">
                <a16:creationId xmlns:a16="http://schemas.microsoft.com/office/drawing/2014/main" id="{E5577D05-6586-4522-B745-099546FE8D2F}"/>
              </a:ext>
            </a:extLst>
          </p:cNvPr>
          <p:cNvSpPr>
            <a:spLocks noGrp="1"/>
          </p:cNvSpPr>
          <p:nvPr>
            <p:ph type="sldNum" sz="quarter" idx="12"/>
          </p:nvPr>
        </p:nvSpPr>
        <p:spPr/>
        <p:txBody>
          <a:bodyPr/>
          <a:lstStyle/>
          <a:p>
            <a:fld id="{3D8FCC80-B8C6-41B5-8B59-D370428BBA83}" type="slidenum">
              <a:rPr lang="fr-FR" smtClean="0"/>
              <a:t>10</a:t>
            </a:fld>
            <a:endParaRPr lang="fr-FR"/>
          </a:p>
        </p:txBody>
      </p:sp>
    </p:spTree>
    <p:extLst>
      <p:ext uri="{BB962C8B-B14F-4D97-AF65-F5344CB8AC3E}">
        <p14:creationId xmlns:p14="http://schemas.microsoft.com/office/powerpoint/2010/main" val="3575230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9A8C84-5941-41A1-9544-B8A49788288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7E66C3C-5976-445C-9A4D-246B5B14F8B3}"/>
              </a:ext>
            </a:extLst>
          </p:cNvPr>
          <p:cNvSpPr>
            <a:spLocks noGrp="1"/>
          </p:cNvSpPr>
          <p:nvPr>
            <p:ph idx="1"/>
          </p:nvPr>
        </p:nvSpPr>
        <p:spPr/>
        <p:txBody>
          <a:bodyPr/>
          <a:lstStyle/>
          <a:p>
            <a:r>
              <a:rPr lang="fr-FR" dirty="0"/>
              <a:t>Scénario qui ne fonctionne plus aujourd’hui dans notre monde en constante évolution, dans lequel de nouvelles fonctionnalités de sécurité, de gestion et de déploiement sont nécessaires pour relever les défis. </a:t>
            </a:r>
          </a:p>
          <a:p>
            <a:endParaRPr lang="fr-FR" dirty="0"/>
          </a:p>
          <a:p>
            <a:r>
              <a:rPr lang="fr-FR" b="1" dirty="0"/>
              <a:t>Windows as a service </a:t>
            </a:r>
            <a:r>
              <a:rPr lang="fr-FR" dirty="0"/>
              <a:t>propose deux fois par an des mises à jour de fonctionnalités de grande envergure, vers les mois de mars et de septembre, pour permettre de résoudre ces problèmes.</a:t>
            </a:r>
          </a:p>
        </p:txBody>
      </p:sp>
      <p:sp>
        <p:nvSpPr>
          <p:cNvPr id="4" name="Espace réservé du numéro de diapositive 3">
            <a:extLst>
              <a:ext uri="{FF2B5EF4-FFF2-40B4-BE49-F238E27FC236}">
                <a16:creationId xmlns:a16="http://schemas.microsoft.com/office/drawing/2014/main" id="{D32366ED-A259-4AC3-8220-A714A529DFD5}"/>
              </a:ext>
            </a:extLst>
          </p:cNvPr>
          <p:cNvSpPr>
            <a:spLocks noGrp="1"/>
          </p:cNvSpPr>
          <p:nvPr>
            <p:ph type="sldNum" sz="quarter" idx="12"/>
          </p:nvPr>
        </p:nvSpPr>
        <p:spPr/>
        <p:txBody>
          <a:bodyPr/>
          <a:lstStyle/>
          <a:p>
            <a:fld id="{3D8FCC80-B8C6-41B5-8B59-D370428BBA83}" type="slidenum">
              <a:rPr lang="fr-FR" smtClean="0"/>
              <a:t>11</a:t>
            </a:fld>
            <a:endParaRPr lang="fr-FR"/>
          </a:p>
        </p:txBody>
      </p:sp>
    </p:spTree>
    <p:extLst>
      <p:ext uri="{BB962C8B-B14F-4D97-AF65-F5344CB8AC3E}">
        <p14:creationId xmlns:p14="http://schemas.microsoft.com/office/powerpoint/2010/main" val="424040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92F49F-9D89-4C91-A683-A1F531A9D5F4}"/>
              </a:ext>
            </a:extLst>
          </p:cNvPr>
          <p:cNvSpPr>
            <a:spLocks noGrp="1"/>
          </p:cNvSpPr>
          <p:nvPr>
            <p:ph type="title"/>
          </p:nvPr>
        </p:nvSpPr>
        <p:spPr/>
        <p:txBody>
          <a:bodyPr/>
          <a:lstStyle/>
          <a:p>
            <a:r>
              <a:rPr lang="fr-FR" dirty="0" err="1"/>
              <a:t>Insiders</a:t>
            </a:r>
            <a:endParaRPr lang="fr-FR" dirty="0"/>
          </a:p>
        </p:txBody>
      </p:sp>
      <p:sp>
        <p:nvSpPr>
          <p:cNvPr id="3" name="Espace réservé du contenu 2">
            <a:extLst>
              <a:ext uri="{FF2B5EF4-FFF2-40B4-BE49-F238E27FC236}">
                <a16:creationId xmlns:a16="http://schemas.microsoft.com/office/drawing/2014/main" id="{3F7E4790-B771-41EC-8E27-13EBA0813562}"/>
              </a:ext>
            </a:extLst>
          </p:cNvPr>
          <p:cNvSpPr>
            <a:spLocks noGrp="1"/>
          </p:cNvSpPr>
          <p:nvPr>
            <p:ph idx="1"/>
          </p:nvPr>
        </p:nvSpPr>
        <p:spPr/>
        <p:txBody>
          <a:bodyPr/>
          <a:lstStyle/>
          <a:p>
            <a:r>
              <a:rPr lang="fr-FR" dirty="0"/>
              <a:t>Par le passé, lorsque Microsoft développait de nouvelles versions de Windows, des versions d’évaluation technique étaient publiées juste avant la sortie du système d’exploitation. </a:t>
            </a:r>
          </a:p>
          <a:p>
            <a:endParaRPr lang="fr-FR" dirty="0"/>
          </a:p>
        </p:txBody>
      </p:sp>
      <p:sp>
        <p:nvSpPr>
          <p:cNvPr id="4" name="Espace réservé du numéro de diapositive 3">
            <a:extLst>
              <a:ext uri="{FF2B5EF4-FFF2-40B4-BE49-F238E27FC236}">
                <a16:creationId xmlns:a16="http://schemas.microsoft.com/office/drawing/2014/main" id="{A023DFE1-8CAD-45BF-9759-AF428FB18366}"/>
              </a:ext>
            </a:extLst>
          </p:cNvPr>
          <p:cNvSpPr>
            <a:spLocks noGrp="1"/>
          </p:cNvSpPr>
          <p:nvPr>
            <p:ph type="sldNum" sz="quarter" idx="12"/>
          </p:nvPr>
        </p:nvSpPr>
        <p:spPr/>
        <p:txBody>
          <a:bodyPr/>
          <a:lstStyle/>
          <a:p>
            <a:fld id="{3D8FCC80-B8C6-41B5-8B59-D370428BBA83}" type="slidenum">
              <a:rPr lang="fr-FR" smtClean="0"/>
              <a:t>12</a:t>
            </a:fld>
            <a:endParaRPr lang="fr-FR"/>
          </a:p>
        </p:txBody>
      </p:sp>
    </p:spTree>
    <p:extLst>
      <p:ext uri="{BB962C8B-B14F-4D97-AF65-F5344CB8AC3E}">
        <p14:creationId xmlns:p14="http://schemas.microsoft.com/office/powerpoint/2010/main" val="55109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FCA61F-F624-4BC9-86CE-5826110D39F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BA8AFF9-60D5-4A6A-ACD1-2908496CAEEF}"/>
              </a:ext>
            </a:extLst>
          </p:cNvPr>
          <p:cNvSpPr>
            <a:spLocks noGrp="1"/>
          </p:cNvSpPr>
          <p:nvPr>
            <p:ph idx="1"/>
          </p:nvPr>
        </p:nvSpPr>
        <p:spPr/>
        <p:txBody>
          <a:bodyPr/>
          <a:lstStyle/>
          <a:p>
            <a:r>
              <a:rPr lang="fr-FR" dirty="0"/>
              <a:t>Avec Windows10, de nouvelles fonctionnalités sont proposées à la communauté des Windows </a:t>
            </a:r>
            <a:r>
              <a:rPr lang="fr-FR" dirty="0" err="1"/>
              <a:t>Insider</a:t>
            </a:r>
            <a:r>
              <a:rPr lang="fr-FR" dirty="0"/>
              <a:t> dès que possible : au cours du cycle de développement, par le biais d’un processus appelé la distribution de versions d’évaluation afin que les organisations puissent voir exactement ce que Microsoft développe et commencer les tests dès que possible.</a:t>
            </a:r>
          </a:p>
          <a:p>
            <a:endParaRPr lang="fr-FR" dirty="0"/>
          </a:p>
        </p:txBody>
      </p:sp>
      <p:sp>
        <p:nvSpPr>
          <p:cNvPr id="4" name="Espace réservé du numéro de diapositive 3">
            <a:extLst>
              <a:ext uri="{FF2B5EF4-FFF2-40B4-BE49-F238E27FC236}">
                <a16:creationId xmlns:a16="http://schemas.microsoft.com/office/drawing/2014/main" id="{B012172E-0751-4A13-BC9B-81971115CE50}"/>
              </a:ext>
            </a:extLst>
          </p:cNvPr>
          <p:cNvSpPr>
            <a:spLocks noGrp="1"/>
          </p:cNvSpPr>
          <p:nvPr>
            <p:ph type="sldNum" sz="quarter" idx="12"/>
          </p:nvPr>
        </p:nvSpPr>
        <p:spPr/>
        <p:txBody>
          <a:bodyPr/>
          <a:lstStyle/>
          <a:p>
            <a:fld id="{3D8FCC80-B8C6-41B5-8B59-D370428BBA83}" type="slidenum">
              <a:rPr lang="fr-FR" smtClean="0"/>
              <a:t>13</a:t>
            </a:fld>
            <a:endParaRPr lang="fr-FR"/>
          </a:p>
        </p:txBody>
      </p:sp>
    </p:spTree>
    <p:extLst>
      <p:ext uri="{BB962C8B-B14F-4D97-AF65-F5344CB8AC3E}">
        <p14:creationId xmlns:p14="http://schemas.microsoft.com/office/powerpoint/2010/main" val="32950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013205-64E3-49A6-8DAD-3FE93FD76650}"/>
              </a:ext>
            </a:extLst>
          </p:cNvPr>
          <p:cNvSpPr>
            <a:spLocks noGrp="1"/>
          </p:cNvSpPr>
          <p:nvPr>
            <p:ph type="title"/>
          </p:nvPr>
        </p:nvSpPr>
        <p:spPr/>
        <p:txBody>
          <a:bodyPr/>
          <a:lstStyle/>
          <a:p>
            <a:r>
              <a:rPr lang="fr-FR" dirty="0"/>
              <a:t>Historique des versions</a:t>
            </a:r>
          </a:p>
        </p:txBody>
      </p:sp>
      <p:pic>
        <p:nvPicPr>
          <p:cNvPr id="5" name="Espace réservé du contenu 4">
            <a:extLst>
              <a:ext uri="{FF2B5EF4-FFF2-40B4-BE49-F238E27FC236}">
                <a16:creationId xmlns:a16="http://schemas.microsoft.com/office/drawing/2014/main" id="{CCBEF40F-A453-4E77-B8B4-F0CF1A39761A}"/>
              </a:ext>
            </a:extLst>
          </p:cNvPr>
          <p:cNvPicPr>
            <a:picLocks noGrp="1" noChangeAspect="1"/>
          </p:cNvPicPr>
          <p:nvPr>
            <p:ph idx="1"/>
          </p:nvPr>
        </p:nvPicPr>
        <p:blipFill>
          <a:blip r:embed="rId2"/>
          <a:stretch>
            <a:fillRect/>
          </a:stretch>
        </p:blipFill>
        <p:spPr>
          <a:xfrm>
            <a:off x="457200" y="2362850"/>
            <a:ext cx="8229600" cy="3351499"/>
          </a:xfrm>
          <a:prstGeom prst="rect">
            <a:avLst/>
          </a:prstGeom>
        </p:spPr>
      </p:pic>
      <p:sp>
        <p:nvSpPr>
          <p:cNvPr id="4" name="Espace réservé du numéro de diapositive 3">
            <a:extLst>
              <a:ext uri="{FF2B5EF4-FFF2-40B4-BE49-F238E27FC236}">
                <a16:creationId xmlns:a16="http://schemas.microsoft.com/office/drawing/2014/main" id="{3A950A88-9DBC-4E3C-8D03-1010AB9404FD}"/>
              </a:ext>
            </a:extLst>
          </p:cNvPr>
          <p:cNvSpPr>
            <a:spLocks noGrp="1"/>
          </p:cNvSpPr>
          <p:nvPr>
            <p:ph type="sldNum" sz="quarter" idx="12"/>
          </p:nvPr>
        </p:nvSpPr>
        <p:spPr/>
        <p:txBody>
          <a:bodyPr/>
          <a:lstStyle/>
          <a:p>
            <a:fld id="{3D8FCC80-B8C6-41B5-8B59-D370428BBA83}" type="slidenum">
              <a:rPr lang="fr-FR" smtClean="0"/>
              <a:t>14</a:t>
            </a:fld>
            <a:endParaRPr lang="fr-FR"/>
          </a:p>
        </p:txBody>
      </p:sp>
    </p:spTree>
    <p:extLst>
      <p:ext uri="{BB962C8B-B14F-4D97-AF65-F5344CB8AC3E}">
        <p14:creationId xmlns:p14="http://schemas.microsoft.com/office/powerpoint/2010/main" val="145216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688D7B-8B17-4CF7-AAD7-EC1E2BD55C40}"/>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EC405925-3100-4B86-9748-46932B455A4D}"/>
              </a:ext>
            </a:extLst>
          </p:cNvPr>
          <p:cNvPicPr>
            <a:picLocks noGrp="1" noChangeAspect="1"/>
          </p:cNvPicPr>
          <p:nvPr>
            <p:ph idx="1"/>
          </p:nvPr>
        </p:nvPicPr>
        <p:blipFill>
          <a:blip r:embed="rId2"/>
          <a:stretch>
            <a:fillRect/>
          </a:stretch>
        </p:blipFill>
        <p:spPr>
          <a:xfrm>
            <a:off x="457200" y="2265130"/>
            <a:ext cx="8229600" cy="3546940"/>
          </a:xfrm>
          <a:prstGeom prst="rect">
            <a:avLst/>
          </a:prstGeom>
        </p:spPr>
      </p:pic>
      <p:sp>
        <p:nvSpPr>
          <p:cNvPr id="4" name="Espace réservé du numéro de diapositive 3">
            <a:extLst>
              <a:ext uri="{FF2B5EF4-FFF2-40B4-BE49-F238E27FC236}">
                <a16:creationId xmlns:a16="http://schemas.microsoft.com/office/drawing/2014/main" id="{DEA15C1D-E34C-4E8C-B887-D80BE1C187CC}"/>
              </a:ext>
            </a:extLst>
          </p:cNvPr>
          <p:cNvSpPr>
            <a:spLocks noGrp="1"/>
          </p:cNvSpPr>
          <p:nvPr>
            <p:ph type="sldNum" sz="quarter" idx="12"/>
          </p:nvPr>
        </p:nvSpPr>
        <p:spPr/>
        <p:txBody>
          <a:bodyPr/>
          <a:lstStyle/>
          <a:p>
            <a:fld id="{3D8FCC80-B8C6-41B5-8B59-D370428BBA83}" type="slidenum">
              <a:rPr lang="fr-FR" smtClean="0"/>
              <a:t>15</a:t>
            </a:fld>
            <a:endParaRPr lang="fr-FR"/>
          </a:p>
        </p:txBody>
      </p:sp>
    </p:spTree>
    <p:extLst>
      <p:ext uri="{BB962C8B-B14F-4D97-AF65-F5344CB8AC3E}">
        <p14:creationId xmlns:p14="http://schemas.microsoft.com/office/powerpoint/2010/main" val="173434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CE9005-B290-499C-8A25-8541D8ED0967}"/>
              </a:ext>
            </a:extLst>
          </p:cNvPr>
          <p:cNvSpPr>
            <a:spLocks noGrp="1"/>
          </p:cNvSpPr>
          <p:nvPr>
            <p:ph type="title"/>
          </p:nvPr>
        </p:nvSpPr>
        <p:spPr/>
        <p:txBody>
          <a:bodyPr/>
          <a:lstStyle/>
          <a:p>
            <a:r>
              <a:rPr lang="fr-FR" dirty="0"/>
              <a:t>Obtenir sa version</a:t>
            </a:r>
          </a:p>
        </p:txBody>
      </p:sp>
      <p:sp>
        <p:nvSpPr>
          <p:cNvPr id="3" name="Espace réservé du contenu 2">
            <a:extLst>
              <a:ext uri="{FF2B5EF4-FFF2-40B4-BE49-F238E27FC236}">
                <a16:creationId xmlns:a16="http://schemas.microsoft.com/office/drawing/2014/main" id="{7D9D691A-C1B8-462D-94C2-06DF0417EA9A}"/>
              </a:ext>
            </a:extLst>
          </p:cNvPr>
          <p:cNvSpPr>
            <a:spLocks noGrp="1"/>
          </p:cNvSpPr>
          <p:nvPr>
            <p:ph idx="1"/>
          </p:nvPr>
        </p:nvSpPr>
        <p:spPr/>
        <p:txBody>
          <a:bodyPr/>
          <a:lstStyle/>
          <a:p>
            <a:r>
              <a:rPr lang="fr-FR" dirty="0"/>
              <a:t>Au moins 6 façons</a:t>
            </a:r>
          </a:p>
          <a:p>
            <a:endParaRPr lang="fr-FR" dirty="0"/>
          </a:p>
          <a:p>
            <a:r>
              <a:rPr lang="fr-FR" dirty="0" err="1"/>
              <a:t>Parametre</a:t>
            </a:r>
            <a:r>
              <a:rPr lang="fr-FR" dirty="0"/>
              <a:t> / système / information system</a:t>
            </a:r>
          </a:p>
          <a:p>
            <a:endParaRPr lang="fr-FR" dirty="0"/>
          </a:p>
        </p:txBody>
      </p:sp>
      <p:sp>
        <p:nvSpPr>
          <p:cNvPr id="4" name="Espace réservé du numéro de diapositive 3">
            <a:extLst>
              <a:ext uri="{FF2B5EF4-FFF2-40B4-BE49-F238E27FC236}">
                <a16:creationId xmlns:a16="http://schemas.microsoft.com/office/drawing/2014/main" id="{83CDAF18-2988-48D4-A5EF-87E0F88DE769}"/>
              </a:ext>
            </a:extLst>
          </p:cNvPr>
          <p:cNvSpPr>
            <a:spLocks noGrp="1"/>
          </p:cNvSpPr>
          <p:nvPr>
            <p:ph type="sldNum" sz="quarter" idx="12"/>
          </p:nvPr>
        </p:nvSpPr>
        <p:spPr/>
        <p:txBody>
          <a:bodyPr/>
          <a:lstStyle/>
          <a:p>
            <a:fld id="{3D8FCC80-B8C6-41B5-8B59-D370428BBA83}" type="slidenum">
              <a:rPr lang="fr-FR" smtClean="0"/>
              <a:t>16</a:t>
            </a:fld>
            <a:endParaRPr lang="fr-FR"/>
          </a:p>
        </p:txBody>
      </p:sp>
      <p:pic>
        <p:nvPicPr>
          <p:cNvPr id="5" name="Image 4">
            <a:extLst>
              <a:ext uri="{FF2B5EF4-FFF2-40B4-BE49-F238E27FC236}">
                <a16:creationId xmlns:a16="http://schemas.microsoft.com/office/drawing/2014/main" id="{A572DDD9-C621-4248-B37F-61B90B8BDC11}"/>
              </a:ext>
            </a:extLst>
          </p:cNvPr>
          <p:cNvPicPr>
            <a:picLocks noChangeAspect="1"/>
          </p:cNvPicPr>
          <p:nvPr/>
        </p:nvPicPr>
        <p:blipFill>
          <a:blip r:embed="rId2"/>
          <a:stretch>
            <a:fillRect/>
          </a:stretch>
        </p:blipFill>
        <p:spPr>
          <a:xfrm>
            <a:off x="1547664" y="3429000"/>
            <a:ext cx="6364776" cy="2017951"/>
          </a:xfrm>
          <a:prstGeom prst="rect">
            <a:avLst/>
          </a:prstGeom>
        </p:spPr>
      </p:pic>
    </p:spTree>
    <p:extLst>
      <p:ext uri="{BB962C8B-B14F-4D97-AF65-F5344CB8AC3E}">
        <p14:creationId xmlns:p14="http://schemas.microsoft.com/office/powerpoint/2010/main" val="275965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9E298-1E86-4EE0-80E1-0A347BE3221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ACD3682-C0A7-45EC-AC4C-7B842E7F7EC6}"/>
              </a:ext>
            </a:extLst>
          </p:cNvPr>
          <p:cNvSpPr>
            <a:spLocks noGrp="1"/>
          </p:cNvSpPr>
          <p:nvPr>
            <p:ph idx="1"/>
          </p:nvPr>
        </p:nvSpPr>
        <p:spPr/>
        <p:txBody>
          <a:bodyPr/>
          <a:lstStyle/>
          <a:p>
            <a:r>
              <a:rPr lang="fr-FR" dirty="0"/>
              <a:t>•	Exécuter / </a:t>
            </a:r>
            <a:r>
              <a:rPr lang="fr-FR" dirty="0" err="1"/>
              <a:t>winver</a:t>
            </a:r>
            <a:endParaRPr lang="fr-FR" dirty="0"/>
          </a:p>
        </p:txBody>
      </p:sp>
      <p:sp>
        <p:nvSpPr>
          <p:cNvPr id="4" name="Espace réservé du numéro de diapositive 3">
            <a:extLst>
              <a:ext uri="{FF2B5EF4-FFF2-40B4-BE49-F238E27FC236}">
                <a16:creationId xmlns:a16="http://schemas.microsoft.com/office/drawing/2014/main" id="{6E8C8F85-8AD2-48BA-BC53-04E5E837B2B4}"/>
              </a:ext>
            </a:extLst>
          </p:cNvPr>
          <p:cNvSpPr>
            <a:spLocks noGrp="1"/>
          </p:cNvSpPr>
          <p:nvPr>
            <p:ph type="sldNum" sz="quarter" idx="12"/>
          </p:nvPr>
        </p:nvSpPr>
        <p:spPr/>
        <p:txBody>
          <a:bodyPr/>
          <a:lstStyle/>
          <a:p>
            <a:fld id="{3D8FCC80-B8C6-41B5-8B59-D370428BBA83}" type="slidenum">
              <a:rPr lang="fr-FR" smtClean="0"/>
              <a:t>17</a:t>
            </a:fld>
            <a:endParaRPr lang="fr-FR"/>
          </a:p>
        </p:txBody>
      </p:sp>
      <p:pic>
        <p:nvPicPr>
          <p:cNvPr id="5" name="Image 4">
            <a:extLst>
              <a:ext uri="{FF2B5EF4-FFF2-40B4-BE49-F238E27FC236}">
                <a16:creationId xmlns:a16="http://schemas.microsoft.com/office/drawing/2014/main" id="{14797FD6-98C0-4345-9AFF-16F95B4ACD7C}"/>
              </a:ext>
            </a:extLst>
          </p:cNvPr>
          <p:cNvPicPr>
            <a:picLocks noChangeAspect="1"/>
          </p:cNvPicPr>
          <p:nvPr/>
        </p:nvPicPr>
        <p:blipFill>
          <a:blip r:embed="rId2"/>
          <a:stretch>
            <a:fillRect/>
          </a:stretch>
        </p:blipFill>
        <p:spPr>
          <a:xfrm>
            <a:off x="2980806" y="2596771"/>
            <a:ext cx="3182388" cy="2883658"/>
          </a:xfrm>
          <a:prstGeom prst="rect">
            <a:avLst/>
          </a:prstGeom>
        </p:spPr>
      </p:pic>
    </p:spTree>
    <p:extLst>
      <p:ext uri="{BB962C8B-B14F-4D97-AF65-F5344CB8AC3E}">
        <p14:creationId xmlns:p14="http://schemas.microsoft.com/office/powerpoint/2010/main" val="417571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83C293-4F8F-409F-BA64-C6EAEE9DE9A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E0DA7A7-39D7-4029-B0A8-69F98B8329CF}"/>
              </a:ext>
            </a:extLst>
          </p:cNvPr>
          <p:cNvSpPr>
            <a:spLocks noGrp="1"/>
          </p:cNvSpPr>
          <p:nvPr>
            <p:ph idx="1"/>
          </p:nvPr>
        </p:nvSpPr>
        <p:spPr/>
        <p:txBody>
          <a:bodyPr/>
          <a:lstStyle/>
          <a:p>
            <a:r>
              <a:rPr lang="fr-FR" dirty="0"/>
              <a:t>•	Cmd / ver		#uniquement n° de la </a:t>
            </a:r>
            <a:r>
              <a:rPr lang="fr-FR" dirty="0" err="1"/>
              <a:t>build</a:t>
            </a:r>
            <a:endParaRPr lang="fr-FR" dirty="0"/>
          </a:p>
          <a:p>
            <a:endParaRPr lang="fr-FR" dirty="0"/>
          </a:p>
          <a:p>
            <a:endParaRPr lang="fr-FR" dirty="0"/>
          </a:p>
          <a:p>
            <a:endParaRPr lang="fr-FR" dirty="0"/>
          </a:p>
          <a:p>
            <a:endParaRPr lang="fr-FR" dirty="0"/>
          </a:p>
          <a:p>
            <a:r>
              <a:rPr lang="fr-FR" dirty="0"/>
              <a:t>En </a:t>
            </a:r>
            <a:r>
              <a:rPr lang="fr-FR" dirty="0" err="1"/>
              <a:t>powershell</a:t>
            </a:r>
            <a:r>
              <a:rPr lang="fr-FR" dirty="0"/>
              <a:t> / [</a:t>
            </a:r>
            <a:r>
              <a:rPr lang="fr-FR" dirty="0" err="1"/>
              <a:t>System.Environment</a:t>
            </a:r>
            <a:r>
              <a:rPr lang="fr-FR" dirty="0"/>
              <a:t>]::</a:t>
            </a:r>
            <a:r>
              <a:rPr lang="fr-FR" dirty="0" err="1"/>
              <a:t>OSVersion.version</a:t>
            </a:r>
            <a:r>
              <a:rPr lang="fr-FR" dirty="0"/>
              <a:t>		#sert pour script</a:t>
            </a:r>
          </a:p>
          <a:p>
            <a:r>
              <a:rPr lang="fr-FR" dirty="0"/>
              <a:t> </a:t>
            </a:r>
          </a:p>
        </p:txBody>
      </p:sp>
      <p:sp>
        <p:nvSpPr>
          <p:cNvPr id="4" name="Espace réservé du numéro de diapositive 3">
            <a:extLst>
              <a:ext uri="{FF2B5EF4-FFF2-40B4-BE49-F238E27FC236}">
                <a16:creationId xmlns:a16="http://schemas.microsoft.com/office/drawing/2014/main" id="{5A2C28A3-228D-41B8-B833-EF67E4325C1E}"/>
              </a:ext>
            </a:extLst>
          </p:cNvPr>
          <p:cNvSpPr>
            <a:spLocks noGrp="1"/>
          </p:cNvSpPr>
          <p:nvPr>
            <p:ph type="sldNum" sz="quarter" idx="12"/>
          </p:nvPr>
        </p:nvSpPr>
        <p:spPr/>
        <p:txBody>
          <a:bodyPr/>
          <a:lstStyle/>
          <a:p>
            <a:fld id="{3D8FCC80-B8C6-41B5-8B59-D370428BBA83}" type="slidenum">
              <a:rPr lang="fr-FR" smtClean="0"/>
              <a:t>18</a:t>
            </a:fld>
            <a:endParaRPr lang="fr-FR"/>
          </a:p>
        </p:txBody>
      </p:sp>
      <p:pic>
        <p:nvPicPr>
          <p:cNvPr id="5" name="Image 4">
            <a:extLst>
              <a:ext uri="{FF2B5EF4-FFF2-40B4-BE49-F238E27FC236}">
                <a16:creationId xmlns:a16="http://schemas.microsoft.com/office/drawing/2014/main" id="{EE1247A0-8110-4F14-A539-399774F21575}"/>
              </a:ext>
            </a:extLst>
          </p:cNvPr>
          <p:cNvPicPr/>
          <p:nvPr/>
        </p:nvPicPr>
        <p:blipFill>
          <a:blip r:embed="rId2"/>
          <a:stretch>
            <a:fillRect/>
          </a:stretch>
        </p:blipFill>
        <p:spPr>
          <a:xfrm>
            <a:off x="2771800" y="2530197"/>
            <a:ext cx="3495675" cy="581025"/>
          </a:xfrm>
          <a:prstGeom prst="rect">
            <a:avLst/>
          </a:prstGeom>
        </p:spPr>
      </p:pic>
      <p:pic>
        <p:nvPicPr>
          <p:cNvPr id="6" name="Image 5">
            <a:extLst>
              <a:ext uri="{FF2B5EF4-FFF2-40B4-BE49-F238E27FC236}">
                <a16:creationId xmlns:a16="http://schemas.microsoft.com/office/drawing/2014/main" id="{BAD131E5-D5BA-4DDA-B02A-DAE8671421A9}"/>
              </a:ext>
            </a:extLst>
          </p:cNvPr>
          <p:cNvPicPr/>
          <p:nvPr/>
        </p:nvPicPr>
        <p:blipFill>
          <a:blip r:embed="rId3"/>
          <a:stretch>
            <a:fillRect/>
          </a:stretch>
        </p:blipFill>
        <p:spPr>
          <a:xfrm>
            <a:off x="2411760" y="5257799"/>
            <a:ext cx="4658360" cy="942975"/>
          </a:xfrm>
          <a:prstGeom prst="rect">
            <a:avLst/>
          </a:prstGeom>
        </p:spPr>
      </p:pic>
    </p:spTree>
    <p:extLst>
      <p:ext uri="{BB962C8B-B14F-4D97-AF65-F5344CB8AC3E}">
        <p14:creationId xmlns:p14="http://schemas.microsoft.com/office/powerpoint/2010/main" val="104206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30DE13-FC5A-4E23-B4C4-4116C4FF60F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421DE92-B259-4915-9972-FA8FBECF73F6}"/>
              </a:ext>
            </a:extLst>
          </p:cNvPr>
          <p:cNvSpPr>
            <a:spLocks noGrp="1"/>
          </p:cNvSpPr>
          <p:nvPr>
            <p:ph idx="1"/>
          </p:nvPr>
        </p:nvSpPr>
        <p:spPr/>
        <p:txBody>
          <a:bodyPr/>
          <a:lstStyle/>
          <a:p>
            <a:r>
              <a:rPr lang="en-US" dirty="0" err="1"/>
              <a:t>En</a:t>
            </a:r>
            <a:r>
              <a:rPr lang="en-US" dirty="0"/>
              <a:t> PS = Get-</a:t>
            </a:r>
            <a:r>
              <a:rPr lang="en-US" dirty="0" err="1"/>
              <a:t>wmiobject</a:t>
            </a:r>
            <a:r>
              <a:rPr lang="en-US" dirty="0"/>
              <a:t> win32_operatingsystem</a:t>
            </a:r>
            <a:endParaRPr lang="fr-FR" dirty="0"/>
          </a:p>
          <a:p>
            <a:endParaRPr lang="fr-FR" dirty="0"/>
          </a:p>
        </p:txBody>
      </p:sp>
      <p:sp>
        <p:nvSpPr>
          <p:cNvPr id="4" name="Espace réservé du numéro de diapositive 3">
            <a:extLst>
              <a:ext uri="{FF2B5EF4-FFF2-40B4-BE49-F238E27FC236}">
                <a16:creationId xmlns:a16="http://schemas.microsoft.com/office/drawing/2014/main" id="{1C7A51AD-EC7F-420B-A7E8-C16AB1DE1028}"/>
              </a:ext>
            </a:extLst>
          </p:cNvPr>
          <p:cNvSpPr>
            <a:spLocks noGrp="1"/>
          </p:cNvSpPr>
          <p:nvPr>
            <p:ph type="sldNum" sz="quarter" idx="12"/>
          </p:nvPr>
        </p:nvSpPr>
        <p:spPr/>
        <p:txBody>
          <a:bodyPr/>
          <a:lstStyle/>
          <a:p>
            <a:fld id="{3D8FCC80-B8C6-41B5-8B59-D370428BBA83}" type="slidenum">
              <a:rPr lang="fr-FR" smtClean="0"/>
              <a:t>19</a:t>
            </a:fld>
            <a:endParaRPr lang="fr-FR"/>
          </a:p>
        </p:txBody>
      </p:sp>
      <p:pic>
        <p:nvPicPr>
          <p:cNvPr id="5" name="Image 4">
            <a:extLst>
              <a:ext uri="{FF2B5EF4-FFF2-40B4-BE49-F238E27FC236}">
                <a16:creationId xmlns:a16="http://schemas.microsoft.com/office/drawing/2014/main" id="{CFEDF7A0-4B2F-46B2-88A7-257BBD39540D}"/>
              </a:ext>
            </a:extLst>
          </p:cNvPr>
          <p:cNvPicPr/>
          <p:nvPr/>
        </p:nvPicPr>
        <p:blipFill>
          <a:blip r:embed="rId2"/>
          <a:stretch>
            <a:fillRect/>
          </a:stretch>
        </p:blipFill>
        <p:spPr>
          <a:xfrm>
            <a:off x="2605087" y="2690812"/>
            <a:ext cx="3933825" cy="1476375"/>
          </a:xfrm>
          <a:prstGeom prst="rect">
            <a:avLst/>
          </a:prstGeom>
        </p:spPr>
      </p:pic>
    </p:spTree>
    <p:extLst>
      <p:ext uri="{BB962C8B-B14F-4D97-AF65-F5344CB8AC3E}">
        <p14:creationId xmlns:p14="http://schemas.microsoft.com/office/powerpoint/2010/main" val="28126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E31521-2DC7-4ED4-8F40-7833C8F4CB53}"/>
              </a:ext>
            </a:extLst>
          </p:cNvPr>
          <p:cNvSpPr>
            <a:spLocks noGrp="1"/>
          </p:cNvSpPr>
          <p:nvPr>
            <p:ph type="title"/>
          </p:nvPr>
        </p:nvSpPr>
        <p:spPr/>
        <p:txBody>
          <a:bodyPr/>
          <a:lstStyle/>
          <a:p>
            <a:r>
              <a:rPr lang="fr-FR" dirty="0"/>
              <a:t>Installation</a:t>
            </a:r>
          </a:p>
        </p:txBody>
      </p:sp>
      <p:sp>
        <p:nvSpPr>
          <p:cNvPr id="3" name="Espace réservé du texte 2">
            <a:extLst>
              <a:ext uri="{FF2B5EF4-FFF2-40B4-BE49-F238E27FC236}">
                <a16:creationId xmlns:a16="http://schemas.microsoft.com/office/drawing/2014/main" id="{DBE16187-E207-479C-93F2-9B649F12FF50}"/>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E9704F1-69D2-4B66-9995-ABA63FEAC3F7}"/>
              </a:ext>
            </a:extLst>
          </p:cNvPr>
          <p:cNvSpPr>
            <a:spLocks noGrp="1"/>
          </p:cNvSpPr>
          <p:nvPr>
            <p:ph type="sldNum" sz="quarter" idx="12"/>
          </p:nvPr>
        </p:nvSpPr>
        <p:spPr/>
        <p:txBody>
          <a:bodyPr/>
          <a:lstStyle/>
          <a:p>
            <a:fld id="{3D8FCC80-B8C6-41B5-8B59-D370428BBA83}" type="slidenum">
              <a:rPr lang="fr-FR" smtClean="0"/>
              <a:t>2</a:t>
            </a:fld>
            <a:endParaRPr lang="fr-FR"/>
          </a:p>
        </p:txBody>
      </p:sp>
    </p:spTree>
    <p:extLst>
      <p:ext uri="{BB962C8B-B14F-4D97-AF65-F5344CB8AC3E}">
        <p14:creationId xmlns:p14="http://schemas.microsoft.com/office/powerpoint/2010/main" val="1386227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4874C2-5A8C-427E-8D94-91595EF63EA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AC3C259-5C73-4A54-A59B-BA082EDC8116}"/>
              </a:ext>
            </a:extLst>
          </p:cNvPr>
          <p:cNvSpPr>
            <a:spLocks noGrp="1"/>
          </p:cNvSpPr>
          <p:nvPr>
            <p:ph idx="1"/>
          </p:nvPr>
        </p:nvSpPr>
        <p:spPr/>
        <p:txBody>
          <a:bodyPr/>
          <a:lstStyle/>
          <a:p>
            <a:pPr lvl="0"/>
            <a:r>
              <a:rPr lang="fr-FR" dirty="0"/>
              <a:t>Par regedit, on y revient après</a:t>
            </a:r>
          </a:p>
          <a:p>
            <a:pPr lvl="0"/>
            <a:r>
              <a:rPr lang="en-US" dirty="0"/>
              <a:t>HKLM\Software\Microsoft\Windows NT\CurrentVersion</a:t>
            </a:r>
            <a:endParaRPr lang="fr-FR" dirty="0"/>
          </a:p>
          <a:p>
            <a:endParaRPr lang="fr-FR" dirty="0"/>
          </a:p>
        </p:txBody>
      </p:sp>
      <p:sp>
        <p:nvSpPr>
          <p:cNvPr id="4" name="Espace réservé du numéro de diapositive 3">
            <a:extLst>
              <a:ext uri="{FF2B5EF4-FFF2-40B4-BE49-F238E27FC236}">
                <a16:creationId xmlns:a16="http://schemas.microsoft.com/office/drawing/2014/main" id="{9BD2E595-402F-482E-8BA7-9A54D089AA7C}"/>
              </a:ext>
            </a:extLst>
          </p:cNvPr>
          <p:cNvSpPr>
            <a:spLocks noGrp="1"/>
          </p:cNvSpPr>
          <p:nvPr>
            <p:ph type="sldNum" sz="quarter" idx="12"/>
          </p:nvPr>
        </p:nvSpPr>
        <p:spPr/>
        <p:txBody>
          <a:bodyPr/>
          <a:lstStyle/>
          <a:p>
            <a:fld id="{3D8FCC80-B8C6-41B5-8B59-D370428BBA83}" type="slidenum">
              <a:rPr lang="fr-FR" smtClean="0"/>
              <a:t>20</a:t>
            </a:fld>
            <a:endParaRPr lang="fr-FR"/>
          </a:p>
        </p:txBody>
      </p:sp>
      <p:pic>
        <p:nvPicPr>
          <p:cNvPr id="5" name="Image 4">
            <a:extLst>
              <a:ext uri="{FF2B5EF4-FFF2-40B4-BE49-F238E27FC236}">
                <a16:creationId xmlns:a16="http://schemas.microsoft.com/office/drawing/2014/main" id="{AFF5A4B6-C5C6-4905-8EE9-AE8E88E2966A}"/>
              </a:ext>
            </a:extLst>
          </p:cNvPr>
          <p:cNvPicPr/>
          <p:nvPr/>
        </p:nvPicPr>
        <p:blipFill>
          <a:blip r:embed="rId2"/>
          <a:stretch>
            <a:fillRect/>
          </a:stretch>
        </p:blipFill>
        <p:spPr>
          <a:xfrm>
            <a:off x="1763688" y="2947035"/>
            <a:ext cx="5972810" cy="36061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36698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CA9AC8-694C-4E4D-80F1-499FBDFFCB6E}"/>
              </a:ext>
            </a:extLst>
          </p:cNvPr>
          <p:cNvSpPr>
            <a:spLocks noGrp="1"/>
          </p:cNvSpPr>
          <p:nvPr>
            <p:ph type="title"/>
          </p:nvPr>
        </p:nvSpPr>
        <p:spPr/>
        <p:txBody>
          <a:bodyPr/>
          <a:lstStyle/>
          <a:p>
            <a:r>
              <a:rPr lang="fr-FR" dirty="0"/>
              <a:t>Changement de nom</a:t>
            </a:r>
          </a:p>
        </p:txBody>
      </p:sp>
      <p:sp>
        <p:nvSpPr>
          <p:cNvPr id="3" name="Espace réservé du contenu 2">
            <a:extLst>
              <a:ext uri="{FF2B5EF4-FFF2-40B4-BE49-F238E27FC236}">
                <a16:creationId xmlns:a16="http://schemas.microsoft.com/office/drawing/2014/main" id="{FC9CA465-2CCF-48C6-BC33-86CAD822D854}"/>
              </a:ext>
            </a:extLst>
          </p:cNvPr>
          <p:cNvSpPr>
            <a:spLocks noGrp="1"/>
          </p:cNvSpPr>
          <p:nvPr>
            <p:ph idx="1"/>
          </p:nvPr>
        </p:nvSpPr>
        <p:spPr/>
        <p:txBody>
          <a:bodyPr>
            <a:normAutofit/>
          </a:bodyPr>
          <a:lstStyle/>
          <a:p>
            <a:r>
              <a:rPr lang="fr-FR" dirty="0"/>
              <a:t>Dans le cadre de l’alignement avec Windows10 et Microsoft 365, (ex office 365) Windows adopte une terminologie commune pour faciliter le processus de maintenance.</a:t>
            </a:r>
          </a:p>
          <a:p>
            <a:endParaRPr lang="fr-FR" dirty="0"/>
          </a:p>
          <a:p>
            <a:r>
              <a:rPr lang="fr-FR" b="1" dirty="0"/>
              <a:t>Canal semi-annuel </a:t>
            </a:r>
            <a:r>
              <a:rPr lang="fr-FR" dirty="0"/>
              <a:t>: nous désignerons la Branche actuelle (CB) par «Canal semi-annuel (ciblé)», alors que la Branche actuelle pour entreprise (CBB) s'appellera simplement «Canal semi-annuel». </a:t>
            </a:r>
          </a:p>
          <a:p>
            <a:endParaRPr lang="fr-FR" dirty="0"/>
          </a:p>
        </p:txBody>
      </p:sp>
      <p:sp>
        <p:nvSpPr>
          <p:cNvPr id="4" name="Espace réservé du numéro de diapositive 3">
            <a:extLst>
              <a:ext uri="{FF2B5EF4-FFF2-40B4-BE49-F238E27FC236}">
                <a16:creationId xmlns:a16="http://schemas.microsoft.com/office/drawing/2014/main" id="{685758A0-4A18-4F66-856F-A245662272CC}"/>
              </a:ext>
            </a:extLst>
          </p:cNvPr>
          <p:cNvSpPr>
            <a:spLocks noGrp="1"/>
          </p:cNvSpPr>
          <p:nvPr>
            <p:ph type="sldNum" sz="quarter" idx="12"/>
          </p:nvPr>
        </p:nvSpPr>
        <p:spPr/>
        <p:txBody>
          <a:bodyPr/>
          <a:lstStyle/>
          <a:p>
            <a:fld id="{3D8FCC80-B8C6-41B5-8B59-D370428BBA83}" type="slidenum">
              <a:rPr lang="fr-FR" smtClean="0"/>
              <a:t>21</a:t>
            </a:fld>
            <a:endParaRPr lang="fr-FR"/>
          </a:p>
        </p:txBody>
      </p:sp>
    </p:spTree>
    <p:extLst>
      <p:ext uri="{BB962C8B-B14F-4D97-AF65-F5344CB8AC3E}">
        <p14:creationId xmlns:p14="http://schemas.microsoft.com/office/powerpoint/2010/main" val="408383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2BA7CD-8202-41CF-968C-A443FA45571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38F721D-251F-466A-8A85-D06F8757409A}"/>
              </a:ext>
            </a:extLst>
          </p:cNvPr>
          <p:cNvSpPr>
            <a:spLocks noGrp="1"/>
          </p:cNvSpPr>
          <p:nvPr>
            <p:ph idx="1"/>
          </p:nvPr>
        </p:nvSpPr>
        <p:spPr/>
        <p:txBody>
          <a:bodyPr/>
          <a:lstStyle/>
          <a:p>
            <a:r>
              <a:rPr lang="fr-FR" b="1" dirty="0"/>
              <a:t>Canal de maintenance à long terme </a:t>
            </a:r>
            <a:r>
              <a:rPr lang="fr-FR" dirty="0"/>
              <a:t>: la branche de maintenance à long terme (LTSB) s'appellera désormais Canal de maintenance à long terme (LTSC, Long-</a:t>
            </a:r>
            <a:r>
              <a:rPr lang="fr-FR" dirty="0" err="1"/>
              <a:t>Term</a:t>
            </a:r>
            <a:r>
              <a:rPr lang="fr-FR" dirty="0"/>
              <a:t> </a:t>
            </a:r>
            <a:r>
              <a:rPr lang="fr-FR" dirty="0" err="1"/>
              <a:t>Servicing</a:t>
            </a:r>
            <a:r>
              <a:rPr lang="fr-FR" dirty="0"/>
              <a:t> Channel).</a:t>
            </a:r>
          </a:p>
          <a:p>
            <a:endParaRPr lang="fr-FR" dirty="0"/>
          </a:p>
        </p:txBody>
      </p:sp>
      <p:sp>
        <p:nvSpPr>
          <p:cNvPr id="4" name="Espace réservé du numéro de diapositive 3">
            <a:extLst>
              <a:ext uri="{FF2B5EF4-FFF2-40B4-BE49-F238E27FC236}">
                <a16:creationId xmlns:a16="http://schemas.microsoft.com/office/drawing/2014/main" id="{288B85DB-884B-4D4E-9D5C-ACABE487593A}"/>
              </a:ext>
            </a:extLst>
          </p:cNvPr>
          <p:cNvSpPr>
            <a:spLocks noGrp="1"/>
          </p:cNvSpPr>
          <p:nvPr>
            <p:ph type="sldNum" sz="quarter" idx="12"/>
          </p:nvPr>
        </p:nvSpPr>
        <p:spPr/>
        <p:txBody>
          <a:bodyPr/>
          <a:lstStyle/>
          <a:p>
            <a:fld id="{3D8FCC80-B8C6-41B5-8B59-D370428BBA83}" type="slidenum">
              <a:rPr lang="fr-FR" smtClean="0"/>
              <a:t>22</a:t>
            </a:fld>
            <a:endParaRPr lang="fr-FR"/>
          </a:p>
        </p:txBody>
      </p:sp>
    </p:spTree>
    <p:extLst>
      <p:ext uri="{BB962C8B-B14F-4D97-AF65-F5344CB8AC3E}">
        <p14:creationId xmlns:p14="http://schemas.microsoft.com/office/powerpoint/2010/main" val="2755739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F66DCD-DBEA-4DB6-B985-3E852AA12F7C}"/>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FFADA6DC-6BD0-406E-88A9-AF4A40C1AA69}"/>
              </a:ext>
            </a:extLst>
          </p:cNvPr>
          <p:cNvPicPr>
            <a:picLocks noGrp="1" noChangeAspect="1"/>
          </p:cNvPicPr>
          <p:nvPr>
            <p:ph idx="1"/>
          </p:nvPr>
        </p:nvPicPr>
        <p:blipFill>
          <a:blip r:embed="rId2"/>
          <a:stretch>
            <a:fillRect/>
          </a:stretch>
        </p:blipFill>
        <p:spPr>
          <a:xfrm>
            <a:off x="1187624" y="1844824"/>
            <a:ext cx="7049963" cy="4207236"/>
          </a:xfrm>
          <a:prstGeom prst="rect">
            <a:avLst/>
          </a:prstGeom>
        </p:spPr>
      </p:pic>
      <p:sp>
        <p:nvSpPr>
          <p:cNvPr id="4" name="Espace réservé du numéro de diapositive 3">
            <a:extLst>
              <a:ext uri="{FF2B5EF4-FFF2-40B4-BE49-F238E27FC236}">
                <a16:creationId xmlns:a16="http://schemas.microsoft.com/office/drawing/2014/main" id="{3749F48F-C6F9-431D-9FD4-2EC284CEF995}"/>
              </a:ext>
            </a:extLst>
          </p:cNvPr>
          <p:cNvSpPr>
            <a:spLocks noGrp="1"/>
          </p:cNvSpPr>
          <p:nvPr>
            <p:ph type="sldNum" sz="quarter" idx="12"/>
          </p:nvPr>
        </p:nvSpPr>
        <p:spPr/>
        <p:txBody>
          <a:bodyPr/>
          <a:lstStyle/>
          <a:p>
            <a:fld id="{3D8FCC80-B8C6-41B5-8B59-D370428BBA83}" type="slidenum">
              <a:rPr lang="fr-FR" smtClean="0"/>
              <a:t>23</a:t>
            </a:fld>
            <a:endParaRPr lang="fr-FR"/>
          </a:p>
        </p:txBody>
      </p:sp>
    </p:spTree>
    <p:extLst>
      <p:ext uri="{BB962C8B-B14F-4D97-AF65-F5344CB8AC3E}">
        <p14:creationId xmlns:p14="http://schemas.microsoft.com/office/powerpoint/2010/main" val="2465553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7C3570-A073-4658-B67C-25B3C0072E31}"/>
              </a:ext>
            </a:extLst>
          </p:cNvPr>
          <p:cNvSpPr>
            <a:spLocks noGrp="1"/>
          </p:cNvSpPr>
          <p:nvPr>
            <p:ph type="title"/>
          </p:nvPr>
        </p:nvSpPr>
        <p:spPr/>
        <p:txBody>
          <a:bodyPr/>
          <a:lstStyle/>
          <a:p>
            <a:r>
              <a:rPr lang="fr-FR" dirty="0"/>
              <a:t>Différentes éditions</a:t>
            </a:r>
          </a:p>
        </p:txBody>
      </p:sp>
      <p:sp>
        <p:nvSpPr>
          <p:cNvPr id="4" name="Espace réservé du numéro de diapositive 3">
            <a:extLst>
              <a:ext uri="{FF2B5EF4-FFF2-40B4-BE49-F238E27FC236}">
                <a16:creationId xmlns:a16="http://schemas.microsoft.com/office/drawing/2014/main" id="{E96636C1-73F2-4703-9A45-D3D72E8DB5AE}"/>
              </a:ext>
            </a:extLst>
          </p:cNvPr>
          <p:cNvSpPr>
            <a:spLocks noGrp="1"/>
          </p:cNvSpPr>
          <p:nvPr>
            <p:ph type="sldNum" sz="quarter" idx="12"/>
          </p:nvPr>
        </p:nvSpPr>
        <p:spPr/>
        <p:txBody>
          <a:bodyPr/>
          <a:lstStyle/>
          <a:p>
            <a:fld id="{3D8FCC80-B8C6-41B5-8B59-D370428BBA83}" type="slidenum">
              <a:rPr lang="fr-FR" smtClean="0"/>
              <a:t>24</a:t>
            </a:fld>
            <a:endParaRPr lang="fr-FR"/>
          </a:p>
        </p:txBody>
      </p:sp>
      <p:sp>
        <p:nvSpPr>
          <p:cNvPr id="6" name="Espace réservé du contenu 5">
            <a:extLst>
              <a:ext uri="{FF2B5EF4-FFF2-40B4-BE49-F238E27FC236}">
                <a16:creationId xmlns:a16="http://schemas.microsoft.com/office/drawing/2014/main" id="{EDAB5EAD-68BD-41C7-A8D3-A8DCAB90C256}"/>
              </a:ext>
            </a:extLst>
          </p:cNvPr>
          <p:cNvSpPr>
            <a:spLocks noGrp="1"/>
          </p:cNvSpPr>
          <p:nvPr>
            <p:ph idx="1"/>
          </p:nvPr>
        </p:nvSpPr>
        <p:spPr/>
        <p:txBody>
          <a:bodyPr/>
          <a:lstStyle/>
          <a:p>
            <a:r>
              <a:rPr lang="fr-FR" dirty="0"/>
              <a:t>S’il faut choisir une version, c’est qu’il n’y en a pas qu’une. En effet, Windows 10 est proposée sous 5 versions différentes :</a:t>
            </a:r>
          </a:p>
          <a:p>
            <a:endParaRPr lang="fr-FR" dirty="0"/>
          </a:p>
          <a:p>
            <a:pPr>
              <a:buFont typeface="Arial" panose="020B0604020202020204" pitchFamily="34" charset="0"/>
              <a:buChar char="•"/>
            </a:pPr>
            <a:r>
              <a:rPr lang="fr-FR" b="1" dirty="0"/>
              <a:t>Familiale </a:t>
            </a:r>
            <a:r>
              <a:rPr lang="fr-FR" dirty="0"/>
              <a:t>(Home) ;</a:t>
            </a:r>
          </a:p>
          <a:p>
            <a:pPr>
              <a:buFont typeface="Arial" panose="020B0604020202020204" pitchFamily="34" charset="0"/>
              <a:buChar char="•"/>
            </a:pPr>
            <a:r>
              <a:rPr lang="fr-FR" b="1" dirty="0"/>
              <a:t>Éducation</a:t>
            </a:r>
            <a:r>
              <a:rPr lang="fr-FR" dirty="0"/>
              <a:t> ;</a:t>
            </a:r>
          </a:p>
          <a:p>
            <a:pPr>
              <a:buFont typeface="Arial" panose="020B0604020202020204" pitchFamily="34" charset="0"/>
              <a:buChar char="•"/>
            </a:pPr>
            <a:r>
              <a:rPr lang="fr-FR" b="1" dirty="0"/>
              <a:t>S</a:t>
            </a:r>
            <a:r>
              <a:rPr lang="fr-FR" dirty="0"/>
              <a:t> ;</a:t>
            </a:r>
          </a:p>
          <a:p>
            <a:pPr>
              <a:buFont typeface="Arial" panose="020B0604020202020204" pitchFamily="34" charset="0"/>
              <a:buChar char="•"/>
            </a:pPr>
            <a:r>
              <a:rPr lang="fr-FR" b="1" dirty="0"/>
              <a:t>Pro</a:t>
            </a:r>
            <a:r>
              <a:rPr lang="fr-FR" dirty="0"/>
              <a:t> ;</a:t>
            </a:r>
          </a:p>
          <a:p>
            <a:pPr>
              <a:buFont typeface="Arial" panose="020B0604020202020204" pitchFamily="34" charset="0"/>
              <a:buChar char="•"/>
            </a:pPr>
            <a:r>
              <a:rPr lang="fr-FR" b="1" dirty="0"/>
              <a:t>Entreprise.</a:t>
            </a:r>
            <a:endParaRPr lang="fr-FR" dirty="0"/>
          </a:p>
          <a:p>
            <a:endParaRPr lang="fr-FR" dirty="0"/>
          </a:p>
        </p:txBody>
      </p:sp>
    </p:spTree>
    <p:extLst>
      <p:ext uri="{BB962C8B-B14F-4D97-AF65-F5344CB8AC3E}">
        <p14:creationId xmlns:p14="http://schemas.microsoft.com/office/powerpoint/2010/main" val="1210767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50EA8A-0FD5-4E3A-9A3A-728C782C5215}"/>
              </a:ext>
            </a:extLst>
          </p:cNvPr>
          <p:cNvSpPr>
            <a:spLocks noGrp="1"/>
          </p:cNvSpPr>
          <p:nvPr>
            <p:ph type="title"/>
          </p:nvPr>
        </p:nvSpPr>
        <p:spPr/>
        <p:txBody>
          <a:bodyPr/>
          <a:lstStyle/>
          <a:p>
            <a:endParaRPr lang="fr-FR"/>
          </a:p>
        </p:txBody>
      </p:sp>
      <p:sp>
        <p:nvSpPr>
          <p:cNvPr id="4" name="Espace réservé du numéro de diapositive 3">
            <a:extLst>
              <a:ext uri="{FF2B5EF4-FFF2-40B4-BE49-F238E27FC236}">
                <a16:creationId xmlns:a16="http://schemas.microsoft.com/office/drawing/2014/main" id="{571224FC-7DC6-4D11-8064-93794B8F4B96}"/>
              </a:ext>
            </a:extLst>
          </p:cNvPr>
          <p:cNvSpPr>
            <a:spLocks noGrp="1"/>
          </p:cNvSpPr>
          <p:nvPr>
            <p:ph type="sldNum" sz="quarter" idx="12"/>
          </p:nvPr>
        </p:nvSpPr>
        <p:spPr/>
        <p:txBody>
          <a:bodyPr/>
          <a:lstStyle/>
          <a:p>
            <a:fld id="{3D8FCC80-B8C6-41B5-8B59-D370428BBA83}" type="slidenum">
              <a:rPr lang="fr-FR" smtClean="0"/>
              <a:t>25</a:t>
            </a:fld>
            <a:endParaRPr lang="fr-FR"/>
          </a:p>
        </p:txBody>
      </p:sp>
      <p:pic>
        <p:nvPicPr>
          <p:cNvPr id="5" name="Espace réservé du contenu 4">
            <a:extLst>
              <a:ext uri="{FF2B5EF4-FFF2-40B4-BE49-F238E27FC236}">
                <a16:creationId xmlns:a16="http://schemas.microsoft.com/office/drawing/2014/main" id="{532E979E-320F-41EC-A221-88980C3093DB}"/>
              </a:ext>
            </a:extLst>
          </p:cNvPr>
          <p:cNvPicPr>
            <a:picLocks noGrp="1" noChangeAspect="1"/>
          </p:cNvPicPr>
          <p:nvPr>
            <p:ph idx="1"/>
          </p:nvPr>
        </p:nvPicPr>
        <p:blipFill>
          <a:blip r:embed="rId2"/>
          <a:stretch>
            <a:fillRect/>
          </a:stretch>
        </p:blipFill>
        <p:spPr>
          <a:xfrm>
            <a:off x="1389612" y="1603037"/>
            <a:ext cx="6364776" cy="4871126"/>
          </a:xfrm>
          <a:prstGeom prst="rect">
            <a:avLst/>
          </a:prstGeom>
        </p:spPr>
      </p:pic>
    </p:spTree>
    <p:extLst>
      <p:ext uri="{BB962C8B-B14F-4D97-AF65-F5344CB8AC3E}">
        <p14:creationId xmlns:p14="http://schemas.microsoft.com/office/powerpoint/2010/main" val="1536600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B65A84-A9A2-4B5C-B076-116285D434C7}"/>
              </a:ext>
            </a:extLst>
          </p:cNvPr>
          <p:cNvSpPr>
            <a:spLocks noGrp="1"/>
          </p:cNvSpPr>
          <p:nvPr>
            <p:ph type="title"/>
          </p:nvPr>
        </p:nvSpPr>
        <p:spPr/>
        <p:txBody>
          <a:bodyPr>
            <a:normAutofit/>
          </a:bodyPr>
          <a:lstStyle/>
          <a:p>
            <a:r>
              <a:rPr lang="fr-FR" dirty="0"/>
              <a:t>Windows 10 Familial</a:t>
            </a:r>
          </a:p>
        </p:txBody>
      </p:sp>
      <p:sp>
        <p:nvSpPr>
          <p:cNvPr id="3" name="Espace réservé du contenu 2">
            <a:extLst>
              <a:ext uri="{FF2B5EF4-FFF2-40B4-BE49-F238E27FC236}">
                <a16:creationId xmlns:a16="http://schemas.microsoft.com/office/drawing/2014/main" id="{22D4C165-671C-434D-BC08-9DD56864DA5C}"/>
              </a:ext>
            </a:extLst>
          </p:cNvPr>
          <p:cNvSpPr>
            <a:spLocks noGrp="1"/>
          </p:cNvSpPr>
          <p:nvPr>
            <p:ph idx="1"/>
          </p:nvPr>
        </p:nvSpPr>
        <p:spPr/>
        <p:txBody>
          <a:bodyPr>
            <a:normAutofit/>
          </a:bodyPr>
          <a:lstStyle/>
          <a:p>
            <a:r>
              <a:rPr lang="fr-FR" dirty="0"/>
              <a:t>La version Familiale de Windows, vous vous en doutez, est destinée à un </a:t>
            </a:r>
            <a:r>
              <a:rPr lang="fr-FR" b="1" dirty="0"/>
              <a:t>usage personnel</a:t>
            </a:r>
            <a:r>
              <a:rPr lang="fr-FR" dirty="0"/>
              <a:t>. </a:t>
            </a:r>
          </a:p>
          <a:p>
            <a:r>
              <a:rPr lang="fr-FR" dirty="0"/>
              <a:t>Cette version n’est </a:t>
            </a:r>
            <a:r>
              <a:rPr lang="fr-FR" i="1" dirty="0"/>
              <a:t>a priori </a:t>
            </a:r>
            <a:r>
              <a:rPr lang="fr-FR" dirty="0"/>
              <a:t>pas celle que vous devrez installer en entreprise. </a:t>
            </a:r>
          </a:p>
          <a:p>
            <a:r>
              <a:rPr lang="fr-FR" dirty="0"/>
              <a:t>Sachez simplement que toutes les fonctionnalités qu’un utilisateur voudrait avoir y sont. </a:t>
            </a:r>
          </a:p>
          <a:p>
            <a:r>
              <a:rPr lang="fr-FR" dirty="0"/>
              <a:t>Ce qu’il va manquer, ce sont des </a:t>
            </a:r>
            <a:r>
              <a:rPr lang="fr-FR" b="1" dirty="0"/>
              <a:t>fonctionnalités nécessaires à l’administrateur</a:t>
            </a:r>
            <a:r>
              <a:rPr lang="fr-FR" dirty="0"/>
              <a:t> que vous êtes. </a:t>
            </a:r>
          </a:p>
          <a:p>
            <a:r>
              <a:rPr lang="fr-FR" dirty="0"/>
              <a:t>Nous allons parcourir ces fonctionnalités en regardant les autres versions.</a:t>
            </a:r>
          </a:p>
        </p:txBody>
      </p:sp>
      <p:sp>
        <p:nvSpPr>
          <p:cNvPr id="4" name="Espace réservé du numéro de diapositive 3">
            <a:extLst>
              <a:ext uri="{FF2B5EF4-FFF2-40B4-BE49-F238E27FC236}">
                <a16:creationId xmlns:a16="http://schemas.microsoft.com/office/drawing/2014/main" id="{175ECC82-8398-4462-8076-3C6830D73D51}"/>
              </a:ext>
            </a:extLst>
          </p:cNvPr>
          <p:cNvSpPr>
            <a:spLocks noGrp="1"/>
          </p:cNvSpPr>
          <p:nvPr>
            <p:ph type="sldNum" sz="quarter" idx="12"/>
          </p:nvPr>
        </p:nvSpPr>
        <p:spPr/>
        <p:txBody>
          <a:bodyPr/>
          <a:lstStyle/>
          <a:p>
            <a:fld id="{3D8FCC80-B8C6-41B5-8B59-D370428BBA83}" type="slidenum">
              <a:rPr lang="fr-FR" smtClean="0"/>
              <a:t>26</a:t>
            </a:fld>
            <a:endParaRPr lang="fr-FR"/>
          </a:p>
        </p:txBody>
      </p:sp>
    </p:spTree>
    <p:extLst>
      <p:ext uri="{BB962C8B-B14F-4D97-AF65-F5344CB8AC3E}">
        <p14:creationId xmlns:p14="http://schemas.microsoft.com/office/powerpoint/2010/main" val="836669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3AF050-C213-4270-8166-5199414CA5D0}"/>
              </a:ext>
            </a:extLst>
          </p:cNvPr>
          <p:cNvSpPr>
            <a:spLocks noGrp="1"/>
          </p:cNvSpPr>
          <p:nvPr>
            <p:ph type="title"/>
          </p:nvPr>
        </p:nvSpPr>
        <p:spPr/>
        <p:txBody>
          <a:bodyPr>
            <a:normAutofit/>
          </a:bodyPr>
          <a:lstStyle/>
          <a:p>
            <a:r>
              <a:rPr lang="fr-FR" dirty="0"/>
              <a:t>Windows 10 Éducation</a:t>
            </a:r>
          </a:p>
        </p:txBody>
      </p:sp>
      <p:sp>
        <p:nvSpPr>
          <p:cNvPr id="3" name="Espace réservé du contenu 2">
            <a:extLst>
              <a:ext uri="{FF2B5EF4-FFF2-40B4-BE49-F238E27FC236}">
                <a16:creationId xmlns:a16="http://schemas.microsoft.com/office/drawing/2014/main" id="{5C12AED6-E0CB-4DF6-9B39-E652AABD3AE0}"/>
              </a:ext>
            </a:extLst>
          </p:cNvPr>
          <p:cNvSpPr>
            <a:spLocks noGrp="1"/>
          </p:cNvSpPr>
          <p:nvPr>
            <p:ph idx="1"/>
          </p:nvPr>
        </p:nvSpPr>
        <p:spPr/>
        <p:txBody>
          <a:bodyPr>
            <a:normAutofit/>
          </a:bodyPr>
          <a:lstStyle/>
          <a:p>
            <a:r>
              <a:rPr lang="fr-FR" dirty="0"/>
              <a:t>Cette version est spécialement dédiée aux </a:t>
            </a:r>
            <a:r>
              <a:rPr lang="fr-FR" b="1" dirty="0"/>
              <a:t>écoles</a:t>
            </a:r>
            <a:r>
              <a:rPr lang="fr-FR" dirty="0"/>
              <a:t> et autres institutions éducatives.</a:t>
            </a:r>
          </a:p>
          <a:p>
            <a:r>
              <a:rPr lang="fr-FR" dirty="0"/>
              <a:t>En plus d’un </a:t>
            </a:r>
            <a:r>
              <a:rPr lang="fr-FR" b="1" dirty="0"/>
              <a:t>Microsoft Store pour l’éducation</a:t>
            </a:r>
            <a:r>
              <a:rPr lang="fr-FR" dirty="0"/>
              <a:t>, l’administrateur (ou le professeur) aura à sa disposition des outils de déploiement lui permettant de préparer les ordinateurs d’une classe très rapidement.</a:t>
            </a:r>
          </a:p>
          <a:p>
            <a:r>
              <a:rPr lang="fr-FR" dirty="0"/>
              <a:t>Sachez néanmoins que cette version </a:t>
            </a:r>
            <a:r>
              <a:rPr lang="fr-FR" b="1" dirty="0"/>
              <a:t>offre les mêmes services que la version Entreprise (mis à part les Microsoft Store)</a:t>
            </a:r>
            <a:r>
              <a:rPr lang="fr-FR" dirty="0"/>
              <a:t>.</a:t>
            </a:r>
          </a:p>
          <a:p>
            <a:endParaRPr lang="fr-FR" dirty="0"/>
          </a:p>
        </p:txBody>
      </p:sp>
      <p:sp>
        <p:nvSpPr>
          <p:cNvPr id="4" name="Espace réservé du numéro de diapositive 3">
            <a:extLst>
              <a:ext uri="{FF2B5EF4-FFF2-40B4-BE49-F238E27FC236}">
                <a16:creationId xmlns:a16="http://schemas.microsoft.com/office/drawing/2014/main" id="{D63D1510-0506-4627-9AA8-8724F1522CD0}"/>
              </a:ext>
            </a:extLst>
          </p:cNvPr>
          <p:cNvSpPr>
            <a:spLocks noGrp="1"/>
          </p:cNvSpPr>
          <p:nvPr>
            <p:ph type="sldNum" sz="quarter" idx="12"/>
          </p:nvPr>
        </p:nvSpPr>
        <p:spPr/>
        <p:txBody>
          <a:bodyPr/>
          <a:lstStyle/>
          <a:p>
            <a:fld id="{3D8FCC80-B8C6-41B5-8B59-D370428BBA83}" type="slidenum">
              <a:rPr lang="fr-FR" smtClean="0"/>
              <a:t>27</a:t>
            </a:fld>
            <a:endParaRPr lang="fr-FR"/>
          </a:p>
        </p:txBody>
      </p:sp>
    </p:spTree>
    <p:extLst>
      <p:ext uri="{BB962C8B-B14F-4D97-AF65-F5344CB8AC3E}">
        <p14:creationId xmlns:p14="http://schemas.microsoft.com/office/powerpoint/2010/main" val="1559288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29A9E3-C1FC-4332-A0C7-FA2A210F2462}"/>
              </a:ext>
            </a:extLst>
          </p:cNvPr>
          <p:cNvSpPr>
            <a:spLocks noGrp="1"/>
          </p:cNvSpPr>
          <p:nvPr>
            <p:ph type="title"/>
          </p:nvPr>
        </p:nvSpPr>
        <p:spPr/>
        <p:txBody>
          <a:bodyPr/>
          <a:lstStyle/>
          <a:p>
            <a:r>
              <a:rPr lang="fr-FR" dirty="0"/>
              <a:t>Windows 10 S</a:t>
            </a:r>
          </a:p>
        </p:txBody>
      </p:sp>
      <p:sp>
        <p:nvSpPr>
          <p:cNvPr id="3" name="Espace réservé du contenu 2">
            <a:extLst>
              <a:ext uri="{FF2B5EF4-FFF2-40B4-BE49-F238E27FC236}">
                <a16:creationId xmlns:a16="http://schemas.microsoft.com/office/drawing/2014/main" id="{6F47CA06-A25C-40D7-8CE8-1FAD9C43E159}"/>
              </a:ext>
            </a:extLst>
          </p:cNvPr>
          <p:cNvSpPr>
            <a:spLocks noGrp="1"/>
          </p:cNvSpPr>
          <p:nvPr>
            <p:ph idx="1"/>
          </p:nvPr>
        </p:nvSpPr>
        <p:spPr/>
        <p:txBody>
          <a:bodyPr/>
          <a:lstStyle/>
          <a:p>
            <a:r>
              <a:rPr lang="fr-FR" dirty="0"/>
              <a:t>La version S de Windows 10 est l'équivalent d'une </a:t>
            </a:r>
            <a:r>
              <a:rPr lang="fr-FR" b="1" dirty="0"/>
              <a:t>version Pro bridée</a:t>
            </a:r>
            <a:r>
              <a:rPr lang="fr-FR" dirty="0"/>
              <a:t>. </a:t>
            </a:r>
          </a:p>
          <a:p>
            <a:endParaRPr lang="fr-FR" dirty="0"/>
          </a:p>
          <a:p>
            <a:r>
              <a:rPr lang="fr-FR" dirty="0"/>
              <a:t>Elle est à l'usage des étudiants, et ne propose que les applications du Windows Store.</a:t>
            </a:r>
          </a:p>
        </p:txBody>
      </p:sp>
      <p:sp>
        <p:nvSpPr>
          <p:cNvPr id="4" name="Espace réservé du numéro de diapositive 3">
            <a:extLst>
              <a:ext uri="{FF2B5EF4-FFF2-40B4-BE49-F238E27FC236}">
                <a16:creationId xmlns:a16="http://schemas.microsoft.com/office/drawing/2014/main" id="{CE77A49C-126A-4314-A038-7D0CF1373F4F}"/>
              </a:ext>
            </a:extLst>
          </p:cNvPr>
          <p:cNvSpPr>
            <a:spLocks noGrp="1"/>
          </p:cNvSpPr>
          <p:nvPr>
            <p:ph type="sldNum" sz="quarter" idx="12"/>
          </p:nvPr>
        </p:nvSpPr>
        <p:spPr/>
        <p:txBody>
          <a:bodyPr/>
          <a:lstStyle/>
          <a:p>
            <a:fld id="{3D8FCC80-B8C6-41B5-8B59-D370428BBA83}" type="slidenum">
              <a:rPr lang="fr-FR" smtClean="0"/>
              <a:t>28</a:t>
            </a:fld>
            <a:endParaRPr lang="fr-FR"/>
          </a:p>
        </p:txBody>
      </p:sp>
    </p:spTree>
    <p:extLst>
      <p:ext uri="{BB962C8B-B14F-4D97-AF65-F5344CB8AC3E}">
        <p14:creationId xmlns:p14="http://schemas.microsoft.com/office/powerpoint/2010/main" val="589052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C9E8F2-E0F5-46B7-9D8F-CC14EFC3E450}"/>
              </a:ext>
            </a:extLst>
          </p:cNvPr>
          <p:cNvSpPr>
            <a:spLocks noGrp="1"/>
          </p:cNvSpPr>
          <p:nvPr>
            <p:ph type="title"/>
          </p:nvPr>
        </p:nvSpPr>
        <p:spPr/>
        <p:txBody>
          <a:bodyPr/>
          <a:lstStyle/>
          <a:p>
            <a:r>
              <a:rPr lang="fr-FR" dirty="0"/>
              <a:t>Windows 10 Pro</a:t>
            </a:r>
          </a:p>
        </p:txBody>
      </p:sp>
      <p:sp>
        <p:nvSpPr>
          <p:cNvPr id="3" name="Espace réservé du contenu 2">
            <a:extLst>
              <a:ext uri="{FF2B5EF4-FFF2-40B4-BE49-F238E27FC236}">
                <a16:creationId xmlns:a16="http://schemas.microsoft.com/office/drawing/2014/main" id="{7A6AE282-E5A2-44FD-8B7A-F131FEA174F9}"/>
              </a:ext>
            </a:extLst>
          </p:cNvPr>
          <p:cNvSpPr>
            <a:spLocks noGrp="1"/>
          </p:cNvSpPr>
          <p:nvPr>
            <p:ph idx="1"/>
          </p:nvPr>
        </p:nvSpPr>
        <p:spPr/>
        <p:txBody>
          <a:bodyPr>
            <a:normAutofit/>
          </a:bodyPr>
          <a:lstStyle/>
          <a:p>
            <a:r>
              <a:rPr lang="fr-FR" dirty="0"/>
              <a:t>C’est la première des versions offrant les fonctionnalités qu’une entreprise souhaiterait avoir.</a:t>
            </a:r>
          </a:p>
          <a:p>
            <a:endParaRPr lang="fr-FR" dirty="0"/>
          </a:p>
          <a:p>
            <a:r>
              <a:rPr lang="fr-FR" u="sng" dirty="0"/>
              <a:t>Nous parlons ici de fonctionnalités telles que :</a:t>
            </a:r>
          </a:p>
          <a:p>
            <a:pPr>
              <a:buFont typeface="Arial" panose="020B0604020202020204" pitchFamily="34" charset="0"/>
              <a:buChar char="•"/>
            </a:pPr>
            <a:r>
              <a:rPr lang="fr-FR" dirty="0"/>
              <a:t>la possibilité de rejoindre un </a:t>
            </a:r>
            <a:r>
              <a:rPr lang="fr-FR" b="1" dirty="0"/>
              <a:t>nom de domaine</a:t>
            </a:r>
            <a:r>
              <a:rPr lang="fr-FR" dirty="0"/>
              <a:t> ;</a:t>
            </a:r>
          </a:p>
          <a:p>
            <a:pPr>
              <a:buFont typeface="Arial" panose="020B0604020202020204" pitchFamily="34" charset="0"/>
              <a:buChar char="•"/>
            </a:pPr>
            <a:r>
              <a:rPr lang="fr-FR" dirty="0"/>
              <a:t>la gestion de la </a:t>
            </a:r>
            <a:r>
              <a:rPr lang="fr-FR" b="1" dirty="0"/>
              <a:t>stratégie de groupe</a:t>
            </a:r>
            <a:r>
              <a:rPr lang="fr-FR" dirty="0"/>
              <a:t> ;</a:t>
            </a:r>
          </a:p>
          <a:p>
            <a:pPr>
              <a:buFont typeface="Arial" panose="020B0604020202020204" pitchFamily="34" charset="0"/>
              <a:buChar char="•"/>
            </a:pPr>
            <a:r>
              <a:rPr lang="fr-FR" dirty="0"/>
              <a:t>le chiffrement de vos disques durs avec </a:t>
            </a:r>
            <a:r>
              <a:rPr lang="fr-FR" b="1" dirty="0"/>
              <a:t>BitLocker</a:t>
            </a:r>
            <a:r>
              <a:rPr lang="fr-FR" dirty="0"/>
              <a:t> ;</a:t>
            </a:r>
          </a:p>
          <a:p>
            <a:pPr>
              <a:buFont typeface="Arial" panose="020B0604020202020204" pitchFamily="34" charset="0"/>
              <a:buChar char="•"/>
            </a:pPr>
            <a:r>
              <a:rPr lang="fr-FR" dirty="0"/>
              <a:t>l’accès au </a:t>
            </a:r>
            <a:r>
              <a:rPr lang="fr-FR" b="1" dirty="0"/>
              <a:t>bureau à distance</a:t>
            </a:r>
            <a:r>
              <a:rPr lang="fr-FR" dirty="0"/>
              <a:t> ;</a:t>
            </a:r>
          </a:p>
          <a:p>
            <a:endParaRPr lang="fr-FR" dirty="0"/>
          </a:p>
        </p:txBody>
      </p:sp>
      <p:sp>
        <p:nvSpPr>
          <p:cNvPr id="4" name="Espace réservé du numéro de diapositive 3">
            <a:extLst>
              <a:ext uri="{FF2B5EF4-FFF2-40B4-BE49-F238E27FC236}">
                <a16:creationId xmlns:a16="http://schemas.microsoft.com/office/drawing/2014/main" id="{99F33C4F-B7AE-4D22-8117-FF96F01D5C5F}"/>
              </a:ext>
            </a:extLst>
          </p:cNvPr>
          <p:cNvSpPr>
            <a:spLocks noGrp="1"/>
          </p:cNvSpPr>
          <p:nvPr>
            <p:ph type="sldNum" sz="quarter" idx="12"/>
          </p:nvPr>
        </p:nvSpPr>
        <p:spPr/>
        <p:txBody>
          <a:bodyPr/>
          <a:lstStyle/>
          <a:p>
            <a:fld id="{3D8FCC80-B8C6-41B5-8B59-D370428BBA83}" type="slidenum">
              <a:rPr lang="fr-FR" smtClean="0"/>
              <a:t>29</a:t>
            </a:fld>
            <a:endParaRPr lang="fr-FR"/>
          </a:p>
        </p:txBody>
      </p:sp>
    </p:spTree>
    <p:extLst>
      <p:ext uri="{BB962C8B-B14F-4D97-AF65-F5344CB8AC3E}">
        <p14:creationId xmlns:p14="http://schemas.microsoft.com/office/powerpoint/2010/main" val="337709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5D155-4CFF-4899-8E7C-88FEFF4EF19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384DF94-D298-4F63-B1CF-7527F80EA71A}"/>
              </a:ext>
            </a:extLst>
          </p:cNvPr>
          <p:cNvSpPr>
            <a:spLocks noGrp="1"/>
          </p:cNvSpPr>
          <p:nvPr>
            <p:ph idx="1"/>
          </p:nvPr>
        </p:nvSpPr>
        <p:spPr/>
        <p:txBody>
          <a:bodyPr/>
          <a:lstStyle/>
          <a:p>
            <a:r>
              <a:rPr lang="fr-FR" dirty="0"/>
              <a:t>Prenez votre hyperviseur préféré : VMWare Workstation ou VirtualBox</a:t>
            </a:r>
          </a:p>
          <a:p>
            <a:r>
              <a:rPr lang="fr-FR" dirty="0"/>
              <a:t>Prenez </a:t>
            </a:r>
            <a:r>
              <a:rPr lang="fr-FR" dirty="0" err="1"/>
              <a:t>l'iSO</a:t>
            </a:r>
            <a:r>
              <a:rPr lang="fr-FR" dirty="0"/>
              <a:t> de </a:t>
            </a:r>
            <a:r>
              <a:rPr lang="fr-FR" dirty="0" err="1"/>
              <a:t>windows</a:t>
            </a:r>
            <a:r>
              <a:rPr lang="fr-FR" dirty="0"/>
              <a:t> 10 </a:t>
            </a:r>
          </a:p>
          <a:p>
            <a:r>
              <a:rPr lang="fr-FR" dirty="0"/>
              <a:t>Option par défaut sauf : DD 60 Go</a:t>
            </a:r>
          </a:p>
          <a:p>
            <a:r>
              <a:rPr lang="fr-FR" dirty="0"/>
              <a:t>Installez le</a:t>
            </a:r>
          </a:p>
          <a:p>
            <a:endParaRPr lang="fr-FR" dirty="0"/>
          </a:p>
          <a:p>
            <a:r>
              <a:rPr lang="fr-FR" dirty="0"/>
              <a:t>Avant l'installation : partition du Disque 50+10 Go</a:t>
            </a:r>
          </a:p>
          <a:p>
            <a:endParaRPr lang="fr-FR" dirty="0"/>
          </a:p>
        </p:txBody>
      </p:sp>
      <p:sp>
        <p:nvSpPr>
          <p:cNvPr id="4" name="Espace réservé du numéro de diapositive 3">
            <a:extLst>
              <a:ext uri="{FF2B5EF4-FFF2-40B4-BE49-F238E27FC236}">
                <a16:creationId xmlns:a16="http://schemas.microsoft.com/office/drawing/2014/main" id="{270E5FDC-AF4D-4B72-A35C-148B82C00E31}"/>
              </a:ext>
            </a:extLst>
          </p:cNvPr>
          <p:cNvSpPr>
            <a:spLocks noGrp="1"/>
          </p:cNvSpPr>
          <p:nvPr>
            <p:ph type="sldNum" sz="quarter" idx="12"/>
          </p:nvPr>
        </p:nvSpPr>
        <p:spPr/>
        <p:txBody>
          <a:bodyPr/>
          <a:lstStyle/>
          <a:p>
            <a:fld id="{3D8FCC80-B8C6-41B5-8B59-D370428BBA83}" type="slidenum">
              <a:rPr lang="fr-FR" smtClean="0"/>
              <a:t>3</a:t>
            </a:fld>
            <a:endParaRPr lang="fr-FR"/>
          </a:p>
        </p:txBody>
      </p:sp>
    </p:spTree>
    <p:extLst>
      <p:ext uri="{BB962C8B-B14F-4D97-AF65-F5344CB8AC3E}">
        <p14:creationId xmlns:p14="http://schemas.microsoft.com/office/powerpoint/2010/main" val="1884823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3D60CA-BE39-4DB1-B217-D8DFC220E5F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64626DC-FCDF-4F47-81D9-85D46E325F0C}"/>
              </a:ext>
            </a:extLst>
          </p:cNvPr>
          <p:cNvSpPr>
            <a:spLocks noGrp="1"/>
          </p:cNvSpPr>
          <p:nvPr>
            <p:ph idx="1"/>
          </p:nvPr>
        </p:nvSpPr>
        <p:spPr/>
        <p:txBody>
          <a:bodyPr/>
          <a:lstStyle/>
          <a:p>
            <a:pPr>
              <a:buFont typeface="Arial" panose="020B0604020202020204" pitchFamily="34" charset="0"/>
              <a:buChar char="•"/>
            </a:pPr>
            <a:r>
              <a:rPr lang="fr-FR" dirty="0"/>
              <a:t>l’accès au </a:t>
            </a:r>
            <a:r>
              <a:rPr lang="fr-FR" b="1" dirty="0"/>
              <a:t>Windows Store pour entreprise</a:t>
            </a:r>
            <a:r>
              <a:rPr lang="fr-FR" dirty="0"/>
              <a:t> ;</a:t>
            </a:r>
          </a:p>
          <a:p>
            <a:pPr>
              <a:buFont typeface="Arial" panose="020B0604020202020204" pitchFamily="34" charset="0"/>
              <a:buChar char="•"/>
            </a:pPr>
            <a:r>
              <a:rPr lang="fr-FR" dirty="0"/>
              <a:t>des </a:t>
            </a:r>
            <a:r>
              <a:rPr lang="fr-FR" b="1" dirty="0"/>
              <a:t>facilités de déploiement</a:t>
            </a:r>
            <a:r>
              <a:rPr lang="fr-FR" dirty="0"/>
              <a:t> (que nous verrons dans la seconde partie de ce cours) ;</a:t>
            </a:r>
          </a:p>
          <a:p>
            <a:pPr>
              <a:buFont typeface="Arial" panose="020B0604020202020204" pitchFamily="34" charset="0"/>
              <a:buChar char="•"/>
            </a:pPr>
            <a:r>
              <a:rPr lang="fr-FR" dirty="0"/>
              <a:t>des outils de </a:t>
            </a:r>
            <a:r>
              <a:rPr lang="fr-FR" b="1" dirty="0"/>
              <a:t>sécurité</a:t>
            </a:r>
            <a:r>
              <a:rPr lang="fr-FR" dirty="0"/>
              <a:t>, comme la sécurité des données professionnelles ;</a:t>
            </a:r>
          </a:p>
          <a:p>
            <a:pPr>
              <a:buFont typeface="Arial" panose="020B0604020202020204" pitchFamily="34" charset="0"/>
              <a:buChar char="•"/>
            </a:pPr>
            <a:r>
              <a:rPr lang="fr-FR" dirty="0"/>
              <a:t>la possibilité de </a:t>
            </a:r>
            <a:r>
              <a:rPr lang="fr-FR" b="1" dirty="0"/>
              <a:t>centraliser les mises à jour</a:t>
            </a:r>
            <a:r>
              <a:rPr lang="fr-FR" dirty="0"/>
              <a:t> de votre parc informatique.</a:t>
            </a:r>
          </a:p>
          <a:p>
            <a:endParaRPr lang="fr-FR" dirty="0"/>
          </a:p>
        </p:txBody>
      </p:sp>
      <p:sp>
        <p:nvSpPr>
          <p:cNvPr id="4" name="Espace réservé du numéro de diapositive 3">
            <a:extLst>
              <a:ext uri="{FF2B5EF4-FFF2-40B4-BE49-F238E27FC236}">
                <a16:creationId xmlns:a16="http://schemas.microsoft.com/office/drawing/2014/main" id="{01C519BB-C859-46C9-83C0-A764878DC0F4}"/>
              </a:ext>
            </a:extLst>
          </p:cNvPr>
          <p:cNvSpPr>
            <a:spLocks noGrp="1"/>
          </p:cNvSpPr>
          <p:nvPr>
            <p:ph type="sldNum" sz="quarter" idx="12"/>
          </p:nvPr>
        </p:nvSpPr>
        <p:spPr/>
        <p:txBody>
          <a:bodyPr/>
          <a:lstStyle/>
          <a:p>
            <a:fld id="{3D8FCC80-B8C6-41B5-8B59-D370428BBA83}" type="slidenum">
              <a:rPr lang="fr-FR" smtClean="0"/>
              <a:t>30</a:t>
            </a:fld>
            <a:endParaRPr lang="fr-FR"/>
          </a:p>
        </p:txBody>
      </p:sp>
    </p:spTree>
    <p:extLst>
      <p:ext uri="{BB962C8B-B14F-4D97-AF65-F5344CB8AC3E}">
        <p14:creationId xmlns:p14="http://schemas.microsoft.com/office/powerpoint/2010/main" val="3830533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3B594-B5C6-4E86-B66D-C725CBDB0CCC}"/>
              </a:ext>
            </a:extLst>
          </p:cNvPr>
          <p:cNvSpPr>
            <a:spLocks noGrp="1"/>
          </p:cNvSpPr>
          <p:nvPr>
            <p:ph type="title"/>
          </p:nvPr>
        </p:nvSpPr>
        <p:spPr/>
        <p:txBody>
          <a:bodyPr/>
          <a:lstStyle/>
          <a:p>
            <a:r>
              <a:rPr lang="fr-FR" dirty="0"/>
              <a:t>Windows 10 Entreprise</a:t>
            </a:r>
          </a:p>
        </p:txBody>
      </p:sp>
      <p:sp>
        <p:nvSpPr>
          <p:cNvPr id="3" name="Espace réservé du contenu 2">
            <a:extLst>
              <a:ext uri="{FF2B5EF4-FFF2-40B4-BE49-F238E27FC236}">
                <a16:creationId xmlns:a16="http://schemas.microsoft.com/office/drawing/2014/main" id="{694B1585-EB60-4FC8-8A8E-4068E1EE4F34}"/>
              </a:ext>
            </a:extLst>
          </p:cNvPr>
          <p:cNvSpPr>
            <a:spLocks noGrp="1"/>
          </p:cNvSpPr>
          <p:nvPr>
            <p:ph idx="1"/>
          </p:nvPr>
        </p:nvSpPr>
        <p:spPr/>
        <p:txBody>
          <a:bodyPr/>
          <a:lstStyle/>
          <a:p>
            <a:r>
              <a:rPr lang="fr-FR" b="1" dirty="0"/>
              <a:t>La version Entreprise contient tout ce qu'offre la version Pro, mais avec plus de fonctionnalités</a:t>
            </a:r>
            <a:r>
              <a:rPr lang="fr-FR" dirty="0"/>
              <a:t>. </a:t>
            </a:r>
          </a:p>
          <a:p>
            <a:endParaRPr lang="fr-FR" dirty="0"/>
          </a:p>
          <a:p>
            <a:r>
              <a:rPr lang="fr-FR" dirty="0"/>
              <a:t>Regardons ce que la version Entreprise offre de plus comparé à la version Pro et pourquoi nous devrions la choisir.</a:t>
            </a:r>
          </a:p>
        </p:txBody>
      </p:sp>
      <p:sp>
        <p:nvSpPr>
          <p:cNvPr id="4" name="Espace réservé du numéro de diapositive 3">
            <a:extLst>
              <a:ext uri="{FF2B5EF4-FFF2-40B4-BE49-F238E27FC236}">
                <a16:creationId xmlns:a16="http://schemas.microsoft.com/office/drawing/2014/main" id="{B61B7860-6A5B-4B1B-9179-D81778C4AD87}"/>
              </a:ext>
            </a:extLst>
          </p:cNvPr>
          <p:cNvSpPr>
            <a:spLocks noGrp="1"/>
          </p:cNvSpPr>
          <p:nvPr>
            <p:ph type="sldNum" sz="quarter" idx="12"/>
          </p:nvPr>
        </p:nvSpPr>
        <p:spPr/>
        <p:txBody>
          <a:bodyPr/>
          <a:lstStyle/>
          <a:p>
            <a:fld id="{3D8FCC80-B8C6-41B5-8B59-D370428BBA83}" type="slidenum">
              <a:rPr lang="fr-FR" smtClean="0"/>
              <a:t>31</a:t>
            </a:fld>
            <a:endParaRPr lang="fr-FR"/>
          </a:p>
        </p:txBody>
      </p:sp>
    </p:spTree>
    <p:extLst>
      <p:ext uri="{BB962C8B-B14F-4D97-AF65-F5344CB8AC3E}">
        <p14:creationId xmlns:p14="http://schemas.microsoft.com/office/powerpoint/2010/main" val="2927371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8BDD15-E88C-4CC5-898D-99D0BB0CF8C8}"/>
              </a:ext>
            </a:extLst>
          </p:cNvPr>
          <p:cNvSpPr>
            <a:spLocks noGrp="1"/>
          </p:cNvSpPr>
          <p:nvPr>
            <p:ph type="title"/>
          </p:nvPr>
        </p:nvSpPr>
        <p:spPr/>
        <p:txBody>
          <a:bodyPr>
            <a:normAutofit/>
          </a:bodyPr>
          <a:lstStyle/>
          <a:p>
            <a:r>
              <a:rPr lang="fr-FR" dirty="0"/>
              <a:t>Sécurité</a:t>
            </a:r>
          </a:p>
        </p:txBody>
      </p:sp>
      <p:sp>
        <p:nvSpPr>
          <p:cNvPr id="3" name="Espace réservé du contenu 2">
            <a:extLst>
              <a:ext uri="{FF2B5EF4-FFF2-40B4-BE49-F238E27FC236}">
                <a16:creationId xmlns:a16="http://schemas.microsoft.com/office/drawing/2014/main" id="{BCE9000B-F933-4C56-8ADA-ABFDBD117A9D}"/>
              </a:ext>
            </a:extLst>
          </p:cNvPr>
          <p:cNvSpPr>
            <a:spLocks noGrp="1"/>
          </p:cNvSpPr>
          <p:nvPr>
            <p:ph idx="1"/>
          </p:nvPr>
        </p:nvSpPr>
        <p:spPr/>
        <p:txBody>
          <a:bodyPr/>
          <a:lstStyle/>
          <a:p>
            <a:r>
              <a:rPr lang="fr-FR" b="1" dirty="0"/>
              <a:t>Windows Defender ATP</a:t>
            </a:r>
            <a:r>
              <a:rPr lang="fr-FR" b="1" i="1" dirty="0"/>
              <a:t> (Advanced </a:t>
            </a:r>
            <a:r>
              <a:rPr lang="fr-FR" b="1" i="1" dirty="0" err="1"/>
              <a:t>Threat</a:t>
            </a:r>
            <a:r>
              <a:rPr lang="fr-FR" b="1" i="1" dirty="0"/>
              <a:t> Protection)</a:t>
            </a:r>
            <a:r>
              <a:rPr lang="fr-FR" dirty="0"/>
              <a:t>. </a:t>
            </a:r>
          </a:p>
          <a:p>
            <a:r>
              <a:rPr lang="fr-FR" dirty="0"/>
              <a:t>Ce service de sécurité est basé sur le </a:t>
            </a:r>
            <a:r>
              <a:rPr lang="fr-FR" b="1" dirty="0"/>
              <a:t>Cloud,</a:t>
            </a:r>
            <a:r>
              <a:rPr lang="fr-FR" dirty="0"/>
              <a:t> ce qui vous permet de ne pas avoir à configurer un serveur dans votre entreprise.</a:t>
            </a:r>
          </a:p>
          <a:p>
            <a:r>
              <a:rPr lang="fr-FR" dirty="0"/>
              <a:t>En outre, il détecte les comportements malveillants (très utile quand vos employés ne savent pas identifier un </a:t>
            </a:r>
            <a:r>
              <a:rPr lang="fr-FR" i="1" dirty="0"/>
              <a:t>malware</a:t>
            </a:r>
            <a:r>
              <a:rPr lang="fr-FR" dirty="0"/>
              <a:t> lorsqu’ils en reçoivent un dans leurs mails).</a:t>
            </a:r>
          </a:p>
          <a:p>
            <a:r>
              <a:rPr lang="fr-FR" dirty="0"/>
              <a:t>Il dispose d’un antivirus de nouvelle génération qui permet d’isoler facilement un ordinateur infecté (chose difficile à faire sans outil). </a:t>
            </a:r>
          </a:p>
        </p:txBody>
      </p:sp>
      <p:sp>
        <p:nvSpPr>
          <p:cNvPr id="4" name="Espace réservé du numéro de diapositive 3">
            <a:extLst>
              <a:ext uri="{FF2B5EF4-FFF2-40B4-BE49-F238E27FC236}">
                <a16:creationId xmlns:a16="http://schemas.microsoft.com/office/drawing/2014/main" id="{F5E9AD63-31D6-4765-A8D1-4BEFFDBEA56E}"/>
              </a:ext>
            </a:extLst>
          </p:cNvPr>
          <p:cNvSpPr>
            <a:spLocks noGrp="1"/>
          </p:cNvSpPr>
          <p:nvPr>
            <p:ph type="sldNum" sz="quarter" idx="12"/>
          </p:nvPr>
        </p:nvSpPr>
        <p:spPr/>
        <p:txBody>
          <a:bodyPr/>
          <a:lstStyle/>
          <a:p>
            <a:fld id="{3D8FCC80-B8C6-41B5-8B59-D370428BBA83}" type="slidenum">
              <a:rPr lang="fr-FR" smtClean="0"/>
              <a:t>32</a:t>
            </a:fld>
            <a:endParaRPr lang="fr-FR"/>
          </a:p>
        </p:txBody>
      </p:sp>
    </p:spTree>
    <p:extLst>
      <p:ext uri="{BB962C8B-B14F-4D97-AF65-F5344CB8AC3E}">
        <p14:creationId xmlns:p14="http://schemas.microsoft.com/office/powerpoint/2010/main" val="1968179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03EABC-3F67-4F79-B399-583889BB77C1}"/>
              </a:ext>
            </a:extLst>
          </p:cNvPr>
          <p:cNvSpPr>
            <a:spLocks noGrp="1"/>
          </p:cNvSpPr>
          <p:nvPr>
            <p:ph type="title"/>
          </p:nvPr>
        </p:nvSpPr>
        <p:spPr/>
        <p:txBody>
          <a:bodyPr/>
          <a:lstStyle/>
          <a:p>
            <a:r>
              <a:rPr lang="fr-FR" dirty="0"/>
              <a:t>Différences des possibilités</a:t>
            </a:r>
          </a:p>
        </p:txBody>
      </p:sp>
      <p:pic>
        <p:nvPicPr>
          <p:cNvPr id="5" name="Espace réservé du contenu 4">
            <a:extLst>
              <a:ext uri="{FF2B5EF4-FFF2-40B4-BE49-F238E27FC236}">
                <a16:creationId xmlns:a16="http://schemas.microsoft.com/office/drawing/2014/main" id="{1C6F4008-8290-41F2-9BB6-4935D1E9F927}"/>
              </a:ext>
            </a:extLst>
          </p:cNvPr>
          <p:cNvPicPr>
            <a:picLocks noGrp="1" noChangeAspect="1"/>
          </p:cNvPicPr>
          <p:nvPr>
            <p:ph idx="1"/>
          </p:nvPr>
        </p:nvPicPr>
        <p:blipFill>
          <a:blip r:embed="rId2"/>
          <a:stretch>
            <a:fillRect/>
          </a:stretch>
        </p:blipFill>
        <p:spPr>
          <a:xfrm>
            <a:off x="140566" y="1916832"/>
            <a:ext cx="8978826" cy="3844382"/>
          </a:xfrm>
          <a:prstGeom prst="rect">
            <a:avLst/>
          </a:prstGeom>
        </p:spPr>
      </p:pic>
      <p:sp>
        <p:nvSpPr>
          <p:cNvPr id="4" name="Espace réservé du numéro de diapositive 3">
            <a:extLst>
              <a:ext uri="{FF2B5EF4-FFF2-40B4-BE49-F238E27FC236}">
                <a16:creationId xmlns:a16="http://schemas.microsoft.com/office/drawing/2014/main" id="{AE5C67A9-C477-436C-A17F-36B893D8A34A}"/>
              </a:ext>
            </a:extLst>
          </p:cNvPr>
          <p:cNvSpPr>
            <a:spLocks noGrp="1"/>
          </p:cNvSpPr>
          <p:nvPr>
            <p:ph type="sldNum" sz="quarter" idx="12"/>
          </p:nvPr>
        </p:nvSpPr>
        <p:spPr/>
        <p:txBody>
          <a:bodyPr/>
          <a:lstStyle/>
          <a:p>
            <a:fld id="{3D8FCC80-B8C6-41B5-8B59-D370428BBA83}" type="slidenum">
              <a:rPr lang="fr-FR" smtClean="0"/>
              <a:t>33</a:t>
            </a:fld>
            <a:endParaRPr lang="fr-FR"/>
          </a:p>
        </p:txBody>
      </p:sp>
    </p:spTree>
    <p:extLst>
      <p:ext uri="{BB962C8B-B14F-4D97-AF65-F5344CB8AC3E}">
        <p14:creationId xmlns:p14="http://schemas.microsoft.com/office/powerpoint/2010/main" val="4215129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E861D3-213C-474F-A715-ECBF7D5D02D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F483B4E-A4E1-4ADD-BF60-6564E267D22F}"/>
              </a:ext>
            </a:extLst>
          </p:cNvPr>
          <p:cNvSpPr>
            <a:spLocks noGrp="1"/>
          </p:cNvSpPr>
          <p:nvPr>
            <p:ph idx="1"/>
          </p:nvPr>
        </p:nvSpPr>
        <p:spPr/>
        <p:txBody>
          <a:bodyPr/>
          <a:lstStyle/>
          <a:p>
            <a:r>
              <a:rPr lang="fr-FR" dirty="0"/>
              <a:t>Vous l’aurez compris, pour choisir votre version de Windows, vous devez essentiellement considérer :</a:t>
            </a:r>
          </a:p>
          <a:p>
            <a:pPr>
              <a:buFont typeface="Arial" panose="020B0604020202020204" pitchFamily="34" charset="0"/>
              <a:buChar char="•"/>
            </a:pPr>
            <a:r>
              <a:rPr lang="fr-FR" dirty="0"/>
              <a:t>les besoins de votre entreprise ;</a:t>
            </a:r>
          </a:p>
          <a:p>
            <a:pPr>
              <a:buFont typeface="Arial" panose="020B0604020202020204" pitchFamily="34" charset="0"/>
              <a:buChar char="•"/>
            </a:pPr>
            <a:r>
              <a:rPr lang="fr-FR" dirty="0"/>
              <a:t>leur éventuelle prise en charge par une fonctionnalité autre que Windows.</a:t>
            </a:r>
          </a:p>
          <a:p>
            <a:endParaRPr lang="fr-FR" dirty="0"/>
          </a:p>
        </p:txBody>
      </p:sp>
      <p:sp>
        <p:nvSpPr>
          <p:cNvPr id="4" name="Espace réservé du numéro de diapositive 3">
            <a:extLst>
              <a:ext uri="{FF2B5EF4-FFF2-40B4-BE49-F238E27FC236}">
                <a16:creationId xmlns:a16="http://schemas.microsoft.com/office/drawing/2014/main" id="{912C5F30-3306-4D3C-B077-A800FB527E4E}"/>
              </a:ext>
            </a:extLst>
          </p:cNvPr>
          <p:cNvSpPr>
            <a:spLocks noGrp="1"/>
          </p:cNvSpPr>
          <p:nvPr>
            <p:ph type="sldNum" sz="quarter" idx="12"/>
          </p:nvPr>
        </p:nvSpPr>
        <p:spPr/>
        <p:txBody>
          <a:bodyPr/>
          <a:lstStyle/>
          <a:p>
            <a:fld id="{3D8FCC80-B8C6-41B5-8B59-D370428BBA83}" type="slidenum">
              <a:rPr lang="fr-FR" smtClean="0"/>
              <a:t>34</a:t>
            </a:fld>
            <a:endParaRPr lang="fr-FR"/>
          </a:p>
        </p:txBody>
      </p:sp>
    </p:spTree>
    <p:extLst>
      <p:ext uri="{BB962C8B-B14F-4D97-AF65-F5344CB8AC3E}">
        <p14:creationId xmlns:p14="http://schemas.microsoft.com/office/powerpoint/2010/main" val="3446335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9FC809-C7D8-484B-8083-FC59388862F5}"/>
              </a:ext>
            </a:extLst>
          </p:cNvPr>
          <p:cNvSpPr>
            <a:spLocks noGrp="1"/>
          </p:cNvSpPr>
          <p:nvPr>
            <p:ph type="title"/>
          </p:nvPr>
        </p:nvSpPr>
        <p:spPr/>
        <p:txBody>
          <a:bodyPr>
            <a:normAutofit fontScale="90000"/>
          </a:bodyPr>
          <a:lstStyle/>
          <a:p>
            <a:r>
              <a:rPr lang="fr-FR" dirty="0"/>
              <a:t>Fonctionnalités nouvelles et améliorées</a:t>
            </a:r>
          </a:p>
        </p:txBody>
      </p:sp>
      <p:sp>
        <p:nvSpPr>
          <p:cNvPr id="3" name="Espace réservé du texte 2">
            <a:extLst>
              <a:ext uri="{FF2B5EF4-FFF2-40B4-BE49-F238E27FC236}">
                <a16:creationId xmlns:a16="http://schemas.microsoft.com/office/drawing/2014/main" id="{8953A0FB-520F-4919-87E4-BCB1D69CDD6D}"/>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B2FB56B6-E9FF-4FAD-ADBC-74D303E024D2}"/>
              </a:ext>
            </a:extLst>
          </p:cNvPr>
          <p:cNvSpPr>
            <a:spLocks noGrp="1"/>
          </p:cNvSpPr>
          <p:nvPr>
            <p:ph type="sldNum" sz="quarter" idx="12"/>
          </p:nvPr>
        </p:nvSpPr>
        <p:spPr/>
        <p:txBody>
          <a:bodyPr/>
          <a:lstStyle/>
          <a:p>
            <a:fld id="{3D8FCC80-B8C6-41B5-8B59-D370428BBA83}" type="slidenum">
              <a:rPr lang="fr-FR" smtClean="0"/>
              <a:t>35</a:t>
            </a:fld>
            <a:endParaRPr lang="fr-FR"/>
          </a:p>
        </p:txBody>
      </p:sp>
    </p:spTree>
    <p:extLst>
      <p:ext uri="{BB962C8B-B14F-4D97-AF65-F5344CB8AC3E}">
        <p14:creationId xmlns:p14="http://schemas.microsoft.com/office/powerpoint/2010/main" val="3182115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0A3B35-61DB-4982-BDED-040A89D0A9ED}"/>
              </a:ext>
            </a:extLst>
          </p:cNvPr>
          <p:cNvSpPr>
            <a:spLocks noGrp="1"/>
          </p:cNvSpPr>
          <p:nvPr>
            <p:ph type="title"/>
          </p:nvPr>
        </p:nvSpPr>
        <p:spPr/>
        <p:txBody>
          <a:bodyPr>
            <a:normAutofit/>
          </a:bodyPr>
          <a:lstStyle/>
          <a:p>
            <a:endParaRPr lang="fr-FR" dirty="0"/>
          </a:p>
        </p:txBody>
      </p:sp>
      <p:sp>
        <p:nvSpPr>
          <p:cNvPr id="3" name="Espace réservé du contenu 2">
            <a:extLst>
              <a:ext uri="{FF2B5EF4-FFF2-40B4-BE49-F238E27FC236}">
                <a16:creationId xmlns:a16="http://schemas.microsoft.com/office/drawing/2014/main" id="{613B7D7C-D537-4E73-BCBF-6FCB8C0B6528}"/>
              </a:ext>
            </a:extLst>
          </p:cNvPr>
          <p:cNvSpPr>
            <a:spLocks noGrp="1"/>
          </p:cNvSpPr>
          <p:nvPr>
            <p:ph idx="1"/>
          </p:nvPr>
        </p:nvSpPr>
        <p:spPr/>
        <p:txBody>
          <a:bodyPr/>
          <a:lstStyle/>
          <a:p>
            <a:r>
              <a:rPr lang="fr-FR" dirty="0"/>
              <a:t>Windows 10 apporte un lot de fonctionnalités nouvelles mais améliore aussi sensiblement des technologies apparues avec Windows 7 et Windows 8. </a:t>
            </a:r>
          </a:p>
          <a:p>
            <a:endParaRPr lang="fr-FR" dirty="0"/>
          </a:p>
          <a:p>
            <a:r>
              <a:rPr lang="fr-FR" dirty="0"/>
              <a:t>Voici un résumé de celles-ci :</a:t>
            </a:r>
          </a:p>
          <a:p>
            <a:r>
              <a:rPr lang="fr-FR" b="1" dirty="0"/>
              <a:t>Interface utilisateur </a:t>
            </a:r>
            <a:r>
              <a:rPr lang="fr-FR" dirty="0"/>
              <a:t>: Microsoft a repensé l’interaction homme/machine sur son système ainsi que la gestion des applications. Exit l’écran d’accueil, le bureau est désormais l’interface principale, et le menu Démarrer affiche maintenant les apps du Windows Store. </a:t>
            </a:r>
          </a:p>
        </p:txBody>
      </p:sp>
      <p:sp>
        <p:nvSpPr>
          <p:cNvPr id="4" name="Espace réservé du numéro de diapositive 3">
            <a:extLst>
              <a:ext uri="{FF2B5EF4-FFF2-40B4-BE49-F238E27FC236}">
                <a16:creationId xmlns:a16="http://schemas.microsoft.com/office/drawing/2014/main" id="{68AA320D-1B18-4F2B-9F77-54D685358C01}"/>
              </a:ext>
            </a:extLst>
          </p:cNvPr>
          <p:cNvSpPr>
            <a:spLocks noGrp="1"/>
          </p:cNvSpPr>
          <p:nvPr>
            <p:ph type="sldNum" sz="quarter" idx="12"/>
          </p:nvPr>
        </p:nvSpPr>
        <p:spPr/>
        <p:txBody>
          <a:bodyPr/>
          <a:lstStyle/>
          <a:p>
            <a:fld id="{3D8FCC80-B8C6-41B5-8B59-D370428BBA83}" type="slidenum">
              <a:rPr lang="fr-FR" smtClean="0"/>
              <a:t>36</a:t>
            </a:fld>
            <a:endParaRPr lang="fr-FR"/>
          </a:p>
        </p:txBody>
      </p:sp>
    </p:spTree>
    <p:extLst>
      <p:ext uri="{BB962C8B-B14F-4D97-AF65-F5344CB8AC3E}">
        <p14:creationId xmlns:p14="http://schemas.microsoft.com/office/powerpoint/2010/main" val="441088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3AC44D-77F0-4677-A5DD-DECE5D41946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22ACCC4-6912-43A2-B50E-B4FA51D1226E}"/>
              </a:ext>
            </a:extLst>
          </p:cNvPr>
          <p:cNvSpPr>
            <a:spLocks noGrp="1"/>
          </p:cNvSpPr>
          <p:nvPr>
            <p:ph idx="1"/>
          </p:nvPr>
        </p:nvSpPr>
        <p:spPr/>
        <p:txBody>
          <a:bodyPr>
            <a:normAutofit lnSpcReduction="10000"/>
          </a:bodyPr>
          <a:lstStyle/>
          <a:p>
            <a:r>
              <a:rPr lang="fr-FR" b="1" dirty="0"/>
              <a:t>Windows Store </a:t>
            </a:r>
            <a:r>
              <a:rPr lang="fr-FR" dirty="0"/>
              <a:t>: magasin virtuel proposant des applications gratuites et payantes et la mise à jour automatique des apps.</a:t>
            </a:r>
          </a:p>
          <a:p>
            <a:pPr marL="0" indent="0">
              <a:buNone/>
            </a:pPr>
            <a:endParaRPr lang="fr-FR" dirty="0"/>
          </a:p>
          <a:p>
            <a:r>
              <a:rPr lang="fr-FR" b="1" dirty="0"/>
              <a:t>Dossiers de travail </a:t>
            </a:r>
            <a:r>
              <a:rPr lang="fr-FR" dirty="0"/>
              <a:t>: synchronisation des fichiers entre plusieurs ordinateurs ou appareils appartenant à un même utilisateur, qu’il s’agisse de PC joints à un domaine Active Directory ou membres d’un groupe de travail.</a:t>
            </a:r>
          </a:p>
          <a:p>
            <a:endParaRPr lang="fr-FR" dirty="0"/>
          </a:p>
          <a:p>
            <a:r>
              <a:rPr lang="fr-FR" b="1" dirty="0"/>
              <a:t>OneDrive</a:t>
            </a:r>
            <a:r>
              <a:rPr lang="fr-FR" dirty="0"/>
              <a:t> : fonctionnalité intégrée totalement au système d’exploitation, les données sont stockées dans le cloud et synchronisées sur les ordinateurs et tablettes Windows 10.</a:t>
            </a:r>
          </a:p>
          <a:p>
            <a:endParaRPr lang="fr-FR" dirty="0"/>
          </a:p>
        </p:txBody>
      </p:sp>
      <p:sp>
        <p:nvSpPr>
          <p:cNvPr id="4" name="Espace réservé du numéro de diapositive 3">
            <a:extLst>
              <a:ext uri="{FF2B5EF4-FFF2-40B4-BE49-F238E27FC236}">
                <a16:creationId xmlns:a16="http://schemas.microsoft.com/office/drawing/2014/main" id="{78677728-51D4-42F8-917E-B0A7C5FC9145}"/>
              </a:ext>
            </a:extLst>
          </p:cNvPr>
          <p:cNvSpPr>
            <a:spLocks noGrp="1"/>
          </p:cNvSpPr>
          <p:nvPr>
            <p:ph type="sldNum" sz="quarter" idx="12"/>
          </p:nvPr>
        </p:nvSpPr>
        <p:spPr/>
        <p:txBody>
          <a:bodyPr/>
          <a:lstStyle/>
          <a:p>
            <a:fld id="{3D8FCC80-B8C6-41B5-8B59-D370428BBA83}" type="slidenum">
              <a:rPr lang="fr-FR" smtClean="0"/>
              <a:t>37</a:t>
            </a:fld>
            <a:endParaRPr lang="fr-FR"/>
          </a:p>
        </p:txBody>
      </p:sp>
    </p:spTree>
    <p:extLst>
      <p:ext uri="{BB962C8B-B14F-4D97-AF65-F5344CB8AC3E}">
        <p14:creationId xmlns:p14="http://schemas.microsoft.com/office/powerpoint/2010/main" val="1189591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B54807-03E7-40AF-B25C-5E365164480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BEC291B-4B66-4DF8-867C-7AA93FDE7940}"/>
              </a:ext>
            </a:extLst>
          </p:cNvPr>
          <p:cNvSpPr>
            <a:spLocks noGrp="1"/>
          </p:cNvSpPr>
          <p:nvPr>
            <p:ph idx="1"/>
          </p:nvPr>
        </p:nvSpPr>
        <p:spPr/>
        <p:txBody>
          <a:bodyPr/>
          <a:lstStyle/>
          <a:p>
            <a:r>
              <a:rPr lang="fr-FR" b="1" dirty="0" err="1"/>
              <a:t>BranchCache</a:t>
            </a:r>
            <a:r>
              <a:rPr lang="fr-FR" dirty="0"/>
              <a:t> : technologie de mise en cache des données distantes sur des clients du même réseau.</a:t>
            </a:r>
          </a:p>
          <a:p>
            <a:endParaRPr lang="fr-FR" dirty="0"/>
          </a:p>
          <a:p>
            <a:r>
              <a:rPr lang="fr-FR" b="1" dirty="0"/>
              <a:t>Gestionnaire de connexions </a:t>
            </a:r>
            <a:r>
              <a:rPr lang="fr-FR" dirty="0"/>
              <a:t>: une seule interface gère toutes les connexions distantes (Wi-Fi, Bluetooth, 3G/4G, etc.).</a:t>
            </a:r>
          </a:p>
          <a:p>
            <a:endParaRPr lang="fr-FR" dirty="0"/>
          </a:p>
        </p:txBody>
      </p:sp>
      <p:sp>
        <p:nvSpPr>
          <p:cNvPr id="4" name="Espace réservé du numéro de diapositive 3">
            <a:extLst>
              <a:ext uri="{FF2B5EF4-FFF2-40B4-BE49-F238E27FC236}">
                <a16:creationId xmlns:a16="http://schemas.microsoft.com/office/drawing/2014/main" id="{8F5E8CCF-9B57-49F8-A74C-CCA134FF1BB8}"/>
              </a:ext>
            </a:extLst>
          </p:cNvPr>
          <p:cNvSpPr>
            <a:spLocks noGrp="1"/>
          </p:cNvSpPr>
          <p:nvPr>
            <p:ph type="sldNum" sz="quarter" idx="12"/>
          </p:nvPr>
        </p:nvSpPr>
        <p:spPr/>
        <p:txBody>
          <a:bodyPr/>
          <a:lstStyle/>
          <a:p>
            <a:fld id="{3D8FCC80-B8C6-41B5-8B59-D370428BBA83}" type="slidenum">
              <a:rPr lang="fr-FR" smtClean="0"/>
              <a:t>38</a:t>
            </a:fld>
            <a:endParaRPr lang="fr-FR"/>
          </a:p>
        </p:txBody>
      </p:sp>
    </p:spTree>
    <p:extLst>
      <p:ext uri="{BB962C8B-B14F-4D97-AF65-F5344CB8AC3E}">
        <p14:creationId xmlns:p14="http://schemas.microsoft.com/office/powerpoint/2010/main" val="1795243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9091CD-4CAB-46EE-A475-6BBFC608EBCB}"/>
              </a:ext>
            </a:extLst>
          </p:cNvPr>
          <p:cNvSpPr>
            <a:spLocks noGrp="1"/>
          </p:cNvSpPr>
          <p:nvPr>
            <p:ph type="title"/>
          </p:nvPr>
        </p:nvSpPr>
        <p:spPr/>
        <p:txBody>
          <a:bodyPr/>
          <a:lstStyle/>
          <a:p>
            <a:r>
              <a:rPr lang="fr-FR" dirty="0"/>
              <a:t>Sécurité</a:t>
            </a:r>
          </a:p>
        </p:txBody>
      </p:sp>
      <p:sp>
        <p:nvSpPr>
          <p:cNvPr id="3" name="Espace réservé du contenu 2">
            <a:extLst>
              <a:ext uri="{FF2B5EF4-FFF2-40B4-BE49-F238E27FC236}">
                <a16:creationId xmlns:a16="http://schemas.microsoft.com/office/drawing/2014/main" id="{890443C7-8CCA-44A9-BEFB-38CC57118346}"/>
              </a:ext>
            </a:extLst>
          </p:cNvPr>
          <p:cNvSpPr>
            <a:spLocks noGrp="1"/>
          </p:cNvSpPr>
          <p:nvPr>
            <p:ph idx="1"/>
          </p:nvPr>
        </p:nvSpPr>
        <p:spPr/>
        <p:txBody>
          <a:bodyPr>
            <a:normAutofit/>
          </a:bodyPr>
          <a:lstStyle/>
          <a:p>
            <a:r>
              <a:rPr lang="fr-FR" dirty="0"/>
              <a:t>Windows 10 propose des nouveautés dans divers domaines de sécurité, telles que :</a:t>
            </a:r>
          </a:p>
          <a:p>
            <a:pPr lvl="1"/>
            <a:r>
              <a:rPr lang="fr-FR" b="1" dirty="0" err="1"/>
              <a:t>Device</a:t>
            </a:r>
            <a:r>
              <a:rPr lang="fr-FR" b="1" dirty="0"/>
              <a:t> Guard</a:t>
            </a:r>
            <a:r>
              <a:rPr lang="fr-FR" dirty="0"/>
              <a:t> : empêche un utilisateur d’exécuter des applications non approuvées par l’administrateur.</a:t>
            </a:r>
          </a:p>
          <a:p>
            <a:pPr lvl="1"/>
            <a:endParaRPr lang="fr-FR" dirty="0"/>
          </a:p>
          <a:p>
            <a:pPr lvl="1"/>
            <a:r>
              <a:rPr lang="fr-FR" b="1" dirty="0"/>
              <a:t>Windows Defender </a:t>
            </a:r>
            <a:r>
              <a:rPr lang="fr-FR" dirty="0"/>
              <a:t>: logiciel permettant de déterminer si un ordinateur est infecté par des programmes malveillants.</a:t>
            </a:r>
          </a:p>
          <a:p>
            <a:pPr lvl="1"/>
            <a:endParaRPr lang="fr-FR" dirty="0"/>
          </a:p>
          <a:p>
            <a:pPr lvl="1"/>
            <a:r>
              <a:rPr lang="fr-FR" b="1" dirty="0"/>
              <a:t>Protection des données d’entreprise </a:t>
            </a:r>
            <a:r>
              <a:rPr lang="fr-FR" dirty="0"/>
              <a:t>: en cas de vol de matériel, les données sont effacées à distance sur le poste de travail de l’utilisateur. La protection contre la fuite de données est renforcée.</a:t>
            </a:r>
          </a:p>
          <a:p>
            <a:endParaRPr lang="fr-FR" dirty="0"/>
          </a:p>
        </p:txBody>
      </p:sp>
      <p:sp>
        <p:nvSpPr>
          <p:cNvPr id="4" name="Espace réservé du numéro de diapositive 3">
            <a:extLst>
              <a:ext uri="{FF2B5EF4-FFF2-40B4-BE49-F238E27FC236}">
                <a16:creationId xmlns:a16="http://schemas.microsoft.com/office/drawing/2014/main" id="{A0A83689-0387-4A18-9960-840AC8AF8448}"/>
              </a:ext>
            </a:extLst>
          </p:cNvPr>
          <p:cNvSpPr>
            <a:spLocks noGrp="1"/>
          </p:cNvSpPr>
          <p:nvPr>
            <p:ph type="sldNum" sz="quarter" idx="12"/>
          </p:nvPr>
        </p:nvSpPr>
        <p:spPr/>
        <p:txBody>
          <a:bodyPr/>
          <a:lstStyle/>
          <a:p>
            <a:fld id="{3D8FCC80-B8C6-41B5-8B59-D370428BBA83}" type="slidenum">
              <a:rPr lang="fr-FR" smtClean="0"/>
              <a:t>39</a:t>
            </a:fld>
            <a:endParaRPr lang="fr-FR"/>
          </a:p>
        </p:txBody>
      </p:sp>
    </p:spTree>
    <p:extLst>
      <p:ext uri="{BB962C8B-B14F-4D97-AF65-F5344CB8AC3E}">
        <p14:creationId xmlns:p14="http://schemas.microsoft.com/office/powerpoint/2010/main" val="178742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p>
        </p:txBody>
      </p:sp>
      <p:sp>
        <p:nvSpPr>
          <p:cNvPr id="3" name="Espace réservé du texte 2"/>
          <p:cNvSpPr>
            <a:spLocks noGrp="1"/>
          </p:cNvSpPr>
          <p:nvPr>
            <p:ph type="body" idx="1"/>
          </p:nvPr>
        </p:nvSpPr>
        <p:spPr/>
        <p:txBody>
          <a:bodyPr/>
          <a:lstStyle/>
          <a:p>
            <a:endParaRPr lang="fr-F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50091" y="26878"/>
            <a:ext cx="568275" cy="800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sz="quarter" idx="12"/>
          </p:nvPr>
        </p:nvSpPr>
        <p:spPr/>
        <p:txBody>
          <a:bodyPr/>
          <a:lstStyle/>
          <a:p>
            <a:fld id="{3D8FCC80-B8C6-41B5-8B59-D370428BBA83}" type="slidenum">
              <a:rPr lang="fr-FR" smtClean="0"/>
              <a:t>4</a:t>
            </a:fld>
            <a:endParaRPr lang="fr-FR"/>
          </a:p>
        </p:txBody>
      </p:sp>
    </p:spTree>
    <p:extLst>
      <p:ext uri="{BB962C8B-B14F-4D97-AF65-F5344CB8AC3E}">
        <p14:creationId xmlns:p14="http://schemas.microsoft.com/office/powerpoint/2010/main" val="3305671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C338B-F87F-4A79-A7F7-2E1222A7C3E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8D06C52-E9FD-4F23-9753-BBA830338B8C}"/>
              </a:ext>
            </a:extLst>
          </p:cNvPr>
          <p:cNvSpPr>
            <a:spLocks noGrp="1"/>
          </p:cNvSpPr>
          <p:nvPr>
            <p:ph idx="1"/>
          </p:nvPr>
        </p:nvSpPr>
        <p:spPr/>
        <p:txBody>
          <a:bodyPr/>
          <a:lstStyle/>
          <a:p>
            <a:pPr lvl="1"/>
            <a:r>
              <a:rPr lang="fr-FR" b="1" dirty="0"/>
              <a:t>Cartes à puce virtuelles </a:t>
            </a:r>
            <a:r>
              <a:rPr lang="fr-FR" dirty="0"/>
              <a:t>: émulation des fonctionnalités des cartes à puce en utilisant les puces TPM (</a:t>
            </a:r>
            <a:r>
              <a:rPr lang="fr-FR" dirty="0" err="1"/>
              <a:t>Trusted</a:t>
            </a:r>
            <a:r>
              <a:rPr lang="fr-FR" dirty="0"/>
              <a:t> Platform Module).</a:t>
            </a:r>
          </a:p>
          <a:p>
            <a:pPr lvl="1"/>
            <a:endParaRPr lang="fr-FR" dirty="0"/>
          </a:p>
          <a:p>
            <a:pPr lvl="1"/>
            <a:r>
              <a:rPr lang="fr-FR" b="1" dirty="0"/>
              <a:t>Authentification mot de passe image </a:t>
            </a:r>
            <a:r>
              <a:rPr lang="fr-FR" dirty="0"/>
              <a:t>: possibilité d’ouvrir une session grâce à une image choisie et sur laquelle l’utilisateur doit effectuer une série de trois gestes, avec des cercles, lignes droites et/ou points.</a:t>
            </a:r>
          </a:p>
          <a:p>
            <a:pPr lvl="1"/>
            <a:endParaRPr lang="fr-FR" dirty="0"/>
          </a:p>
          <a:p>
            <a:pPr lvl="1"/>
            <a:r>
              <a:rPr lang="fr-FR" b="1" dirty="0"/>
              <a:t>Reconnaissance biométrique </a:t>
            </a:r>
            <a:r>
              <a:rPr lang="fr-FR" dirty="0"/>
              <a:t>: authentifie l’accès aux ordinateurs par l’intermédiaire de capteurs d’empreinte digitale. Ouverture d’un document via cette méthode également implémentée.</a:t>
            </a:r>
          </a:p>
          <a:p>
            <a:pPr lvl="1"/>
            <a:endParaRPr lang="fr-FR" dirty="0"/>
          </a:p>
          <a:p>
            <a:endParaRPr lang="fr-FR" dirty="0"/>
          </a:p>
        </p:txBody>
      </p:sp>
      <p:sp>
        <p:nvSpPr>
          <p:cNvPr id="4" name="Espace réservé du numéro de diapositive 3">
            <a:extLst>
              <a:ext uri="{FF2B5EF4-FFF2-40B4-BE49-F238E27FC236}">
                <a16:creationId xmlns:a16="http://schemas.microsoft.com/office/drawing/2014/main" id="{C03B0DA8-AA68-421D-8E60-B38B144A686F}"/>
              </a:ext>
            </a:extLst>
          </p:cNvPr>
          <p:cNvSpPr>
            <a:spLocks noGrp="1"/>
          </p:cNvSpPr>
          <p:nvPr>
            <p:ph type="sldNum" sz="quarter" idx="12"/>
          </p:nvPr>
        </p:nvSpPr>
        <p:spPr/>
        <p:txBody>
          <a:bodyPr/>
          <a:lstStyle/>
          <a:p>
            <a:fld id="{3D8FCC80-B8C6-41B5-8B59-D370428BBA83}" type="slidenum">
              <a:rPr lang="fr-FR" smtClean="0"/>
              <a:t>40</a:t>
            </a:fld>
            <a:endParaRPr lang="fr-FR"/>
          </a:p>
        </p:txBody>
      </p:sp>
    </p:spTree>
    <p:extLst>
      <p:ext uri="{BB962C8B-B14F-4D97-AF65-F5344CB8AC3E}">
        <p14:creationId xmlns:p14="http://schemas.microsoft.com/office/powerpoint/2010/main" val="2599923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7032CA-4971-415D-B67E-847C0408F94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A5429FA-2410-456E-A60D-2C8751F403C7}"/>
              </a:ext>
            </a:extLst>
          </p:cNvPr>
          <p:cNvSpPr>
            <a:spLocks noGrp="1"/>
          </p:cNvSpPr>
          <p:nvPr>
            <p:ph idx="1"/>
          </p:nvPr>
        </p:nvSpPr>
        <p:spPr/>
        <p:txBody>
          <a:bodyPr>
            <a:normAutofit/>
          </a:bodyPr>
          <a:lstStyle/>
          <a:p>
            <a:pPr lvl="1"/>
            <a:r>
              <a:rPr lang="fr-FR" b="1" dirty="0"/>
              <a:t>Pare-feu Windows avec sécurité avancée </a:t>
            </a:r>
            <a:r>
              <a:rPr lang="fr-FR" dirty="0"/>
              <a:t>: filtrage dans les deux sens des flux transitant.</a:t>
            </a:r>
          </a:p>
          <a:p>
            <a:pPr lvl="1"/>
            <a:endParaRPr lang="fr-FR" dirty="0"/>
          </a:p>
          <a:p>
            <a:pPr lvl="1"/>
            <a:r>
              <a:rPr lang="fr-FR" b="1" dirty="0"/>
              <a:t>BitLocker</a:t>
            </a:r>
            <a:r>
              <a:rPr lang="fr-FR" dirty="0"/>
              <a:t> : chiffrement des disques durs et des mémoires flash USB. Support de la fonctionnalité Full Disk </a:t>
            </a:r>
            <a:r>
              <a:rPr lang="fr-FR" dirty="0" err="1"/>
              <a:t>Encryption</a:t>
            </a:r>
            <a:r>
              <a:rPr lang="fr-FR" dirty="0"/>
              <a:t>.</a:t>
            </a:r>
          </a:p>
          <a:p>
            <a:pPr lvl="1"/>
            <a:endParaRPr lang="fr-FR" dirty="0"/>
          </a:p>
          <a:p>
            <a:pPr lvl="1"/>
            <a:r>
              <a:rPr lang="fr-FR" b="1" dirty="0"/>
              <a:t>Windows Hello </a:t>
            </a:r>
            <a:r>
              <a:rPr lang="fr-FR" dirty="0"/>
              <a:t>: permet de se connecter aux appareils Windows 10 de façon plus sécurisée, en utilisant le procédé de reconnaissance d’iris ou du visage du propriétaire de l’ordinateur.</a:t>
            </a:r>
          </a:p>
          <a:p>
            <a:endParaRPr lang="fr-FR" dirty="0"/>
          </a:p>
        </p:txBody>
      </p:sp>
      <p:sp>
        <p:nvSpPr>
          <p:cNvPr id="4" name="Espace réservé du numéro de diapositive 3">
            <a:extLst>
              <a:ext uri="{FF2B5EF4-FFF2-40B4-BE49-F238E27FC236}">
                <a16:creationId xmlns:a16="http://schemas.microsoft.com/office/drawing/2014/main" id="{BA78AA3F-D8BA-4455-A705-6D38DC9D6F88}"/>
              </a:ext>
            </a:extLst>
          </p:cNvPr>
          <p:cNvSpPr>
            <a:spLocks noGrp="1"/>
          </p:cNvSpPr>
          <p:nvPr>
            <p:ph type="sldNum" sz="quarter" idx="12"/>
          </p:nvPr>
        </p:nvSpPr>
        <p:spPr/>
        <p:txBody>
          <a:bodyPr/>
          <a:lstStyle/>
          <a:p>
            <a:fld id="{3D8FCC80-B8C6-41B5-8B59-D370428BBA83}" type="slidenum">
              <a:rPr lang="fr-FR" smtClean="0"/>
              <a:t>41</a:t>
            </a:fld>
            <a:endParaRPr lang="fr-FR"/>
          </a:p>
        </p:txBody>
      </p:sp>
    </p:spTree>
    <p:extLst>
      <p:ext uri="{BB962C8B-B14F-4D97-AF65-F5344CB8AC3E}">
        <p14:creationId xmlns:p14="http://schemas.microsoft.com/office/powerpoint/2010/main" val="857237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FF7CD4-2D31-40F6-9E8F-8AC974686014}"/>
              </a:ext>
            </a:extLst>
          </p:cNvPr>
          <p:cNvSpPr>
            <a:spLocks noGrp="1"/>
          </p:cNvSpPr>
          <p:nvPr>
            <p:ph type="title"/>
          </p:nvPr>
        </p:nvSpPr>
        <p:spPr/>
        <p:txBody>
          <a:bodyPr/>
          <a:lstStyle/>
          <a:p>
            <a:r>
              <a:rPr lang="fr-FR" dirty="0"/>
              <a:t>Déploiement</a:t>
            </a:r>
          </a:p>
        </p:txBody>
      </p:sp>
      <p:sp>
        <p:nvSpPr>
          <p:cNvPr id="3" name="Espace réservé du contenu 2">
            <a:extLst>
              <a:ext uri="{FF2B5EF4-FFF2-40B4-BE49-F238E27FC236}">
                <a16:creationId xmlns:a16="http://schemas.microsoft.com/office/drawing/2014/main" id="{D7AC31F5-9DBA-40BC-B622-DDD44437EE13}"/>
              </a:ext>
            </a:extLst>
          </p:cNvPr>
          <p:cNvSpPr>
            <a:spLocks noGrp="1"/>
          </p:cNvSpPr>
          <p:nvPr>
            <p:ph idx="1"/>
          </p:nvPr>
        </p:nvSpPr>
        <p:spPr/>
        <p:txBody>
          <a:bodyPr>
            <a:normAutofit/>
          </a:bodyPr>
          <a:lstStyle/>
          <a:p>
            <a:r>
              <a:rPr lang="fr-FR" dirty="0"/>
              <a:t>Windows 10 est basé sur une image aisément modifiable et dont le processus d’installation peut être automatisé à l’aide d’un fichier de réponses. </a:t>
            </a:r>
          </a:p>
          <a:p>
            <a:endParaRPr lang="fr-FR" dirty="0"/>
          </a:p>
          <a:p>
            <a:r>
              <a:rPr lang="fr-FR" dirty="0"/>
              <a:t>De nouvelles méthodes permettent de déployer un poste de travail :</a:t>
            </a:r>
          </a:p>
          <a:p>
            <a:pPr lvl="1"/>
            <a:r>
              <a:rPr lang="fr-FR" dirty="0"/>
              <a:t>Installation du système depuis une </a:t>
            </a:r>
            <a:r>
              <a:rPr lang="fr-FR" b="1" dirty="0"/>
              <a:t>mémoire flash USB</a:t>
            </a:r>
            <a:r>
              <a:rPr lang="fr-FR" dirty="0"/>
              <a:t>.</a:t>
            </a:r>
          </a:p>
          <a:p>
            <a:pPr lvl="1"/>
            <a:r>
              <a:rPr lang="fr-FR" dirty="0"/>
              <a:t>Démarrage de Windows 10 depuis un </a:t>
            </a:r>
            <a:r>
              <a:rPr lang="fr-FR" b="1" dirty="0"/>
              <a:t>disque virtuel VHDX</a:t>
            </a:r>
            <a:r>
              <a:rPr lang="fr-FR" dirty="0"/>
              <a:t>.</a:t>
            </a:r>
          </a:p>
          <a:p>
            <a:pPr lvl="1"/>
            <a:r>
              <a:rPr lang="fr-FR" b="1" dirty="0" err="1"/>
              <a:t>SecureBoot</a:t>
            </a:r>
            <a:r>
              <a:rPr lang="fr-FR" dirty="0"/>
              <a:t> : fonction utilisant l’UEFI pour vérifier les signatures du gestionnaire de démarrage Windows 10 garantissant ainsi un démarrage sécurisé de l’ordinateur.</a:t>
            </a:r>
          </a:p>
        </p:txBody>
      </p:sp>
      <p:sp>
        <p:nvSpPr>
          <p:cNvPr id="4" name="Espace réservé du numéro de diapositive 3">
            <a:extLst>
              <a:ext uri="{FF2B5EF4-FFF2-40B4-BE49-F238E27FC236}">
                <a16:creationId xmlns:a16="http://schemas.microsoft.com/office/drawing/2014/main" id="{28C639F9-E595-4571-BA64-D8C8701F9165}"/>
              </a:ext>
            </a:extLst>
          </p:cNvPr>
          <p:cNvSpPr>
            <a:spLocks noGrp="1"/>
          </p:cNvSpPr>
          <p:nvPr>
            <p:ph type="sldNum" sz="quarter" idx="12"/>
          </p:nvPr>
        </p:nvSpPr>
        <p:spPr/>
        <p:txBody>
          <a:bodyPr/>
          <a:lstStyle/>
          <a:p>
            <a:fld id="{3D8FCC80-B8C6-41B5-8B59-D370428BBA83}" type="slidenum">
              <a:rPr lang="fr-FR" smtClean="0"/>
              <a:t>42</a:t>
            </a:fld>
            <a:endParaRPr lang="fr-FR"/>
          </a:p>
        </p:txBody>
      </p:sp>
    </p:spTree>
    <p:extLst>
      <p:ext uri="{BB962C8B-B14F-4D97-AF65-F5344CB8AC3E}">
        <p14:creationId xmlns:p14="http://schemas.microsoft.com/office/powerpoint/2010/main" val="1334594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8B2FE6-E589-4798-B391-BBB33C14971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A73EC14-5C76-405F-AA7E-DBD5D983C69F}"/>
              </a:ext>
            </a:extLst>
          </p:cNvPr>
          <p:cNvSpPr>
            <a:spLocks noGrp="1"/>
          </p:cNvSpPr>
          <p:nvPr>
            <p:ph idx="1"/>
          </p:nvPr>
        </p:nvSpPr>
        <p:spPr/>
        <p:txBody>
          <a:bodyPr/>
          <a:lstStyle/>
          <a:p>
            <a:pPr lvl="1"/>
            <a:r>
              <a:rPr lang="fr-FR" b="1" dirty="0"/>
              <a:t>Windows sur clé USB </a:t>
            </a:r>
            <a:r>
              <a:rPr lang="fr-FR" dirty="0"/>
              <a:t>: permet aux utilisateurs de démarrer le système d’exploitation à partir d’un lecteur USB externe.</a:t>
            </a:r>
          </a:p>
          <a:p>
            <a:pPr lvl="1"/>
            <a:r>
              <a:rPr lang="fr-FR" b="1" dirty="0"/>
              <a:t>Activation basée sur l’Active Directory </a:t>
            </a:r>
            <a:r>
              <a:rPr lang="fr-FR" dirty="0"/>
              <a:t>: un administrateur peut gérer simplement les activations des systèmes joints à un domaine Active Directory dont il a la charge.</a:t>
            </a:r>
          </a:p>
          <a:p>
            <a:endParaRPr lang="fr-FR" dirty="0"/>
          </a:p>
        </p:txBody>
      </p:sp>
      <p:sp>
        <p:nvSpPr>
          <p:cNvPr id="4" name="Espace réservé du numéro de diapositive 3">
            <a:extLst>
              <a:ext uri="{FF2B5EF4-FFF2-40B4-BE49-F238E27FC236}">
                <a16:creationId xmlns:a16="http://schemas.microsoft.com/office/drawing/2014/main" id="{16D8142B-17B7-441E-B654-11C91872BFD2}"/>
              </a:ext>
            </a:extLst>
          </p:cNvPr>
          <p:cNvSpPr>
            <a:spLocks noGrp="1"/>
          </p:cNvSpPr>
          <p:nvPr>
            <p:ph type="sldNum" sz="quarter" idx="12"/>
          </p:nvPr>
        </p:nvSpPr>
        <p:spPr/>
        <p:txBody>
          <a:bodyPr/>
          <a:lstStyle/>
          <a:p>
            <a:fld id="{3D8FCC80-B8C6-41B5-8B59-D370428BBA83}" type="slidenum">
              <a:rPr lang="fr-FR" smtClean="0"/>
              <a:t>43</a:t>
            </a:fld>
            <a:endParaRPr lang="fr-FR"/>
          </a:p>
        </p:txBody>
      </p:sp>
    </p:spTree>
    <p:extLst>
      <p:ext uri="{BB962C8B-B14F-4D97-AF65-F5344CB8AC3E}">
        <p14:creationId xmlns:p14="http://schemas.microsoft.com/office/powerpoint/2010/main" val="2730816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A2962B-18B8-4D9E-AC3E-7A71E1A37476}"/>
              </a:ext>
            </a:extLst>
          </p:cNvPr>
          <p:cNvSpPr>
            <a:spLocks noGrp="1"/>
          </p:cNvSpPr>
          <p:nvPr>
            <p:ph type="title"/>
          </p:nvPr>
        </p:nvSpPr>
        <p:spPr/>
        <p:txBody>
          <a:bodyPr/>
          <a:lstStyle/>
          <a:p>
            <a:r>
              <a:rPr lang="fr-FR" dirty="0"/>
              <a:t>Maintenance</a:t>
            </a:r>
          </a:p>
        </p:txBody>
      </p:sp>
      <p:sp>
        <p:nvSpPr>
          <p:cNvPr id="3" name="Espace réservé du contenu 2">
            <a:extLst>
              <a:ext uri="{FF2B5EF4-FFF2-40B4-BE49-F238E27FC236}">
                <a16:creationId xmlns:a16="http://schemas.microsoft.com/office/drawing/2014/main" id="{A40A393E-ADB9-4061-A2C6-C7B5B1D8B463}"/>
              </a:ext>
            </a:extLst>
          </p:cNvPr>
          <p:cNvSpPr>
            <a:spLocks noGrp="1"/>
          </p:cNvSpPr>
          <p:nvPr>
            <p:ph idx="1"/>
          </p:nvPr>
        </p:nvSpPr>
        <p:spPr/>
        <p:txBody>
          <a:bodyPr>
            <a:normAutofit/>
          </a:bodyPr>
          <a:lstStyle/>
          <a:p>
            <a:r>
              <a:rPr lang="fr-FR" dirty="0"/>
              <a:t>Microsoft propose une gestion simplifiée des postes de travail ainsi que de nouveaux outils d’aide à la résolution des problèmes :</a:t>
            </a:r>
          </a:p>
          <a:p>
            <a:pPr lvl="1"/>
            <a:r>
              <a:rPr lang="fr-FR" b="1" dirty="0" err="1"/>
              <a:t>InstantGo</a:t>
            </a:r>
            <a:r>
              <a:rPr lang="fr-FR" dirty="0"/>
              <a:t> : permet de quitter instantanément le mode veille, applications et données étant à jour.</a:t>
            </a:r>
          </a:p>
          <a:p>
            <a:pPr lvl="1"/>
            <a:endParaRPr lang="fr-FR" dirty="0"/>
          </a:p>
          <a:p>
            <a:pPr lvl="1"/>
            <a:r>
              <a:rPr lang="fr-FR" b="1" dirty="0"/>
              <a:t>PowerShell 5.0 </a:t>
            </a:r>
            <a:r>
              <a:rPr lang="fr-FR" dirty="0"/>
              <a:t>: exécution des scripts pour automatiser certaines tâches d’administration.</a:t>
            </a:r>
          </a:p>
        </p:txBody>
      </p:sp>
      <p:sp>
        <p:nvSpPr>
          <p:cNvPr id="4" name="Espace réservé du numéro de diapositive 3">
            <a:extLst>
              <a:ext uri="{FF2B5EF4-FFF2-40B4-BE49-F238E27FC236}">
                <a16:creationId xmlns:a16="http://schemas.microsoft.com/office/drawing/2014/main" id="{246FC4DC-592E-40BC-BEDE-6D2AE67E40A4}"/>
              </a:ext>
            </a:extLst>
          </p:cNvPr>
          <p:cNvSpPr>
            <a:spLocks noGrp="1"/>
          </p:cNvSpPr>
          <p:nvPr>
            <p:ph type="sldNum" sz="quarter" idx="12"/>
          </p:nvPr>
        </p:nvSpPr>
        <p:spPr/>
        <p:txBody>
          <a:bodyPr/>
          <a:lstStyle/>
          <a:p>
            <a:fld id="{3D8FCC80-B8C6-41B5-8B59-D370428BBA83}" type="slidenum">
              <a:rPr lang="fr-FR" smtClean="0"/>
              <a:t>44</a:t>
            </a:fld>
            <a:endParaRPr lang="fr-FR"/>
          </a:p>
        </p:txBody>
      </p:sp>
    </p:spTree>
    <p:extLst>
      <p:ext uri="{BB962C8B-B14F-4D97-AF65-F5344CB8AC3E}">
        <p14:creationId xmlns:p14="http://schemas.microsoft.com/office/powerpoint/2010/main" val="1874257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5620BA-D4FA-43DC-AF52-63AC60A26AA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B082838-70EA-4467-9811-406F3C2CE3D5}"/>
              </a:ext>
            </a:extLst>
          </p:cNvPr>
          <p:cNvSpPr>
            <a:spLocks noGrp="1"/>
          </p:cNvSpPr>
          <p:nvPr>
            <p:ph idx="1"/>
          </p:nvPr>
        </p:nvSpPr>
        <p:spPr/>
        <p:txBody>
          <a:bodyPr/>
          <a:lstStyle/>
          <a:p>
            <a:pPr lvl="1"/>
            <a:r>
              <a:rPr lang="fr-FR" b="1" dirty="0"/>
              <a:t>Accès affecté </a:t>
            </a:r>
            <a:r>
              <a:rPr lang="fr-FR" dirty="0"/>
              <a:t>: un utilisateur ne peut exécuter qu’une seule application sur l’ordinateur, réduisant celui-ci à une borne d’accès.</a:t>
            </a:r>
          </a:p>
          <a:p>
            <a:pPr lvl="1"/>
            <a:endParaRPr lang="fr-FR" dirty="0"/>
          </a:p>
          <a:p>
            <a:pPr lvl="1"/>
            <a:r>
              <a:rPr lang="fr-FR" b="1" dirty="0"/>
              <a:t>Start Screen Control </a:t>
            </a:r>
            <a:r>
              <a:rPr lang="fr-FR" dirty="0"/>
              <a:t>: l’administrateur peut configurer l’environnement de travail de l’utilisateur, comme la position des vignettes, grâce à une stratégie de groupe.</a:t>
            </a:r>
          </a:p>
          <a:p>
            <a:pPr lvl="1"/>
            <a:endParaRPr lang="fr-FR" dirty="0"/>
          </a:p>
          <a:p>
            <a:pPr lvl="1"/>
            <a:r>
              <a:rPr lang="fr-FR" b="1" dirty="0" err="1"/>
              <a:t>AppLocker</a:t>
            </a:r>
            <a:r>
              <a:rPr lang="fr-FR" dirty="0"/>
              <a:t> : contrôle des applications qui peuvent être installées et exécutées par les utilisateurs.</a:t>
            </a:r>
          </a:p>
          <a:p>
            <a:endParaRPr lang="fr-FR" dirty="0"/>
          </a:p>
        </p:txBody>
      </p:sp>
      <p:sp>
        <p:nvSpPr>
          <p:cNvPr id="4" name="Espace réservé du numéro de diapositive 3">
            <a:extLst>
              <a:ext uri="{FF2B5EF4-FFF2-40B4-BE49-F238E27FC236}">
                <a16:creationId xmlns:a16="http://schemas.microsoft.com/office/drawing/2014/main" id="{70AEA0F6-7C6C-4486-9DE3-A41A6C92872C}"/>
              </a:ext>
            </a:extLst>
          </p:cNvPr>
          <p:cNvSpPr>
            <a:spLocks noGrp="1"/>
          </p:cNvSpPr>
          <p:nvPr>
            <p:ph type="sldNum" sz="quarter" idx="12"/>
          </p:nvPr>
        </p:nvSpPr>
        <p:spPr/>
        <p:txBody>
          <a:bodyPr/>
          <a:lstStyle/>
          <a:p>
            <a:fld id="{3D8FCC80-B8C6-41B5-8B59-D370428BBA83}" type="slidenum">
              <a:rPr lang="fr-FR" smtClean="0"/>
              <a:t>45</a:t>
            </a:fld>
            <a:endParaRPr lang="fr-FR"/>
          </a:p>
        </p:txBody>
      </p:sp>
    </p:spTree>
    <p:extLst>
      <p:ext uri="{BB962C8B-B14F-4D97-AF65-F5344CB8AC3E}">
        <p14:creationId xmlns:p14="http://schemas.microsoft.com/office/powerpoint/2010/main" val="554090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9644C8-A3E1-4BBA-AE03-2933A9E438C8}"/>
              </a:ext>
            </a:extLst>
          </p:cNvPr>
          <p:cNvSpPr>
            <a:spLocks noGrp="1"/>
          </p:cNvSpPr>
          <p:nvPr>
            <p:ph type="title"/>
          </p:nvPr>
        </p:nvSpPr>
        <p:spPr/>
        <p:txBody>
          <a:bodyPr/>
          <a:lstStyle/>
          <a:p>
            <a:r>
              <a:rPr lang="fr-FR" dirty="0"/>
              <a:t>Compatibilité des applications</a:t>
            </a:r>
          </a:p>
        </p:txBody>
      </p:sp>
      <p:sp>
        <p:nvSpPr>
          <p:cNvPr id="3" name="Espace réservé du contenu 2">
            <a:extLst>
              <a:ext uri="{FF2B5EF4-FFF2-40B4-BE49-F238E27FC236}">
                <a16:creationId xmlns:a16="http://schemas.microsoft.com/office/drawing/2014/main" id="{D5B3076E-5A9F-4617-B27F-B99409D25D0C}"/>
              </a:ext>
            </a:extLst>
          </p:cNvPr>
          <p:cNvSpPr>
            <a:spLocks noGrp="1"/>
          </p:cNvSpPr>
          <p:nvPr>
            <p:ph idx="1"/>
          </p:nvPr>
        </p:nvSpPr>
        <p:spPr/>
        <p:txBody>
          <a:bodyPr/>
          <a:lstStyle/>
          <a:p>
            <a:r>
              <a:rPr lang="fr-FR" dirty="0"/>
              <a:t>La virtualisation devient un composant essentiel du système d’exploitation.</a:t>
            </a:r>
          </a:p>
          <a:p>
            <a:pPr lvl="1"/>
            <a:r>
              <a:rPr lang="fr-FR" b="1" dirty="0"/>
              <a:t>Client Hyper-V </a:t>
            </a:r>
            <a:r>
              <a:rPr lang="fr-FR" dirty="0"/>
              <a:t>: virtualisation d’un système d’exploitation depuis l’hyperviseur Windows 10.</a:t>
            </a:r>
          </a:p>
          <a:p>
            <a:pPr lvl="1"/>
            <a:endParaRPr lang="fr-FR" dirty="0"/>
          </a:p>
          <a:p>
            <a:pPr lvl="1"/>
            <a:r>
              <a:rPr lang="fr-FR" b="1" dirty="0"/>
              <a:t>Application Compatibility Toolkit </a:t>
            </a:r>
            <a:r>
              <a:rPr lang="fr-FR" dirty="0"/>
              <a:t>: utilitaire aidant à la résolution des problèmes de compatibilité des applications.</a:t>
            </a:r>
          </a:p>
        </p:txBody>
      </p:sp>
      <p:sp>
        <p:nvSpPr>
          <p:cNvPr id="4" name="Espace réservé du numéro de diapositive 3">
            <a:extLst>
              <a:ext uri="{FF2B5EF4-FFF2-40B4-BE49-F238E27FC236}">
                <a16:creationId xmlns:a16="http://schemas.microsoft.com/office/drawing/2014/main" id="{4E56052A-9E6C-466B-8BBC-4F3DF7A40EC1}"/>
              </a:ext>
            </a:extLst>
          </p:cNvPr>
          <p:cNvSpPr>
            <a:spLocks noGrp="1"/>
          </p:cNvSpPr>
          <p:nvPr>
            <p:ph type="sldNum" sz="quarter" idx="12"/>
          </p:nvPr>
        </p:nvSpPr>
        <p:spPr/>
        <p:txBody>
          <a:bodyPr/>
          <a:lstStyle/>
          <a:p>
            <a:fld id="{3D8FCC80-B8C6-41B5-8B59-D370428BBA83}" type="slidenum">
              <a:rPr lang="fr-FR" smtClean="0"/>
              <a:t>46</a:t>
            </a:fld>
            <a:endParaRPr lang="fr-FR"/>
          </a:p>
        </p:txBody>
      </p:sp>
    </p:spTree>
    <p:extLst>
      <p:ext uri="{BB962C8B-B14F-4D97-AF65-F5344CB8AC3E}">
        <p14:creationId xmlns:p14="http://schemas.microsoft.com/office/powerpoint/2010/main" val="3156062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F12AA8-BA38-4B9D-995F-EB8B826876F8}"/>
              </a:ext>
            </a:extLst>
          </p:cNvPr>
          <p:cNvSpPr>
            <a:spLocks noGrp="1"/>
          </p:cNvSpPr>
          <p:nvPr>
            <p:ph type="title"/>
          </p:nvPr>
        </p:nvSpPr>
        <p:spPr/>
        <p:txBody>
          <a:bodyPr/>
          <a:lstStyle/>
          <a:p>
            <a:r>
              <a:rPr lang="fr-FR" dirty="0"/>
              <a:t>Périphériques</a:t>
            </a:r>
          </a:p>
        </p:txBody>
      </p:sp>
      <p:sp>
        <p:nvSpPr>
          <p:cNvPr id="3" name="Espace réservé du contenu 2">
            <a:extLst>
              <a:ext uri="{FF2B5EF4-FFF2-40B4-BE49-F238E27FC236}">
                <a16:creationId xmlns:a16="http://schemas.microsoft.com/office/drawing/2014/main" id="{69FA20BC-1666-4A8A-BCDB-6A0958F378DC}"/>
              </a:ext>
            </a:extLst>
          </p:cNvPr>
          <p:cNvSpPr>
            <a:spLocks noGrp="1"/>
          </p:cNvSpPr>
          <p:nvPr>
            <p:ph idx="1"/>
          </p:nvPr>
        </p:nvSpPr>
        <p:spPr/>
        <p:txBody>
          <a:bodyPr>
            <a:normAutofit/>
          </a:bodyPr>
          <a:lstStyle/>
          <a:p>
            <a:r>
              <a:rPr lang="fr-FR" dirty="0"/>
              <a:t>La gestion des appareils est améliorée, de nouvelles fonctionnalités sont supportées.</a:t>
            </a:r>
          </a:p>
          <a:p>
            <a:pPr lvl="1"/>
            <a:r>
              <a:rPr lang="fr-FR" b="1" dirty="0"/>
              <a:t>Impression 3D </a:t>
            </a:r>
            <a:r>
              <a:rPr lang="fr-FR" dirty="0"/>
              <a:t>: intégration du pilote d’une imprimante 3D et support de son format de fichier.</a:t>
            </a:r>
          </a:p>
          <a:p>
            <a:pPr lvl="1"/>
            <a:endParaRPr lang="fr-FR" dirty="0"/>
          </a:p>
          <a:p>
            <a:pPr lvl="1"/>
            <a:r>
              <a:rPr lang="fr-FR" b="1" dirty="0"/>
              <a:t>Wi-Fi </a:t>
            </a:r>
            <a:r>
              <a:rPr lang="fr-FR" b="1" dirty="0" err="1"/>
              <a:t>Tethering</a:t>
            </a:r>
            <a:r>
              <a:rPr lang="fr-FR" b="1" dirty="0"/>
              <a:t> </a:t>
            </a:r>
            <a:r>
              <a:rPr lang="fr-FR" dirty="0"/>
              <a:t>: connexion Internet partagée grâce à un réseau sans fil diffusé entre différents ordinateurs. </a:t>
            </a:r>
          </a:p>
        </p:txBody>
      </p:sp>
      <p:sp>
        <p:nvSpPr>
          <p:cNvPr id="4" name="Espace réservé du numéro de diapositive 3">
            <a:extLst>
              <a:ext uri="{FF2B5EF4-FFF2-40B4-BE49-F238E27FC236}">
                <a16:creationId xmlns:a16="http://schemas.microsoft.com/office/drawing/2014/main" id="{26F94368-CB3F-4629-B20B-352115E3A570}"/>
              </a:ext>
            </a:extLst>
          </p:cNvPr>
          <p:cNvSpPr>
            <a:spLocks noGrp="1"/>
          </p:cNvSpPr>
          <p:nvPr>
            <p:ph type="sldNum" sz="quarter" idx="12"/>
          </p:nvPr>
        </p:nvSpPr>
        <p:spPr/>
        <p:txBody>
          <a:bodyPr/>
          <a:lstStyle/>
          <a:p>
            <a:fld id="{3D8FCC80-B8C6-41B5-8B59-D370428BBA83}" type="slidenum">
              <a:rPr lang="fr-FR" smtClean="0"/>
              <a:t>47</a:t>
            </a:fld>
            <a:endParaRPr lang="fr-FR"/>
          </a:p>
        </p:txBody>
      </p:sp>
    </p:spTree>
    <p:extLst>
      <p:ext uri="{BB962C8B-B14F-4D97-AF65-F5344CB8AC3E}">
        <p14:creationId xmlns:p14="http://schemas.microsoft.com/office/powerpoint/2010/main" val="1267069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0DE6F6-4EBB-4C89-A266-5455365BBCF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77903D5-DD29-4EA5-804B-91BFDB6FAA42}"/>
              </a:ext>
            </a:extLst>
          </p:cNvPr>
          <p:cNvSpPr>
            <a:spLocks noGrp="1"/>
          </p:cNvSpPr>
          <p:nvPr>
            <p:ph idx="1"/>
          </p:nvPr>
        </p:nvSpPr>
        <p:spPr/>
        <p:txBody>
          <a:bodyPr/>
          <a:lstStyle/>
          <a:p>
            <a:pPr lvl="1"/>
            <a:r>
              <a:rPr lang="fr-FR" b="1" dirty="0" err="1"/>
              <a:t>Miracast</a:t>
            </a:r>
            <a:r>
              <a:rPr lang="fr-FR" dirty="0"/>
              <a:t> : partage du son et de la vidéo d’un appareil mobile vers un moniteur ou une télévision via une connexion sans fil.</a:t>
            </a:r>
          </a:p>
          <a:p>
            <a:pPr lvl="1"/>
            <a:endParaRPr lang="fr-FR" dirty="0"/>
          </a:p>
          <a:p>
            <a:pPr lvl="1"/>
            <a:r>
              <a:rPr lang="fr-FR" b="1" dirty="0"/>
              <a:t>Wi-Fi Direct </a:t>
            </a:r>
            <a:r>
              <a:rPr lang="fr-FR" b="1" dirty="0" err="1"/>
              <a:t>wireless</a:t>
            </a:r>
            <a:r>
              <a:rPr lang="fr-FR" b="1" dirty="0"/>
              <a:t> printing </a:t>
            </a:r>
            <a:r>
              <a:rPr lang="fr-FR" dirty="0"/>
              <a:t>: impression directe de documents sur une imprimante Wi-Fi sans nécessité d’ajouter des pilotes ou logiciels tiers.</a:t>
            </a:r>
          </a:p>
          <a:p>
            <a:endParaRPr lang="fr-FR" dirty="0"/>
          </a:p>
        </p:txBody>
      </p:sp>
      <p:sp>
        <p:nvSpPr>
          <p:cNvPr id="4" name="Espace réservé du numéro de diapositive 3">
            <a:extLst>
              <a:ext uri="{FF2B5EF4-FFF2-40B4-BE49-F238E27FC236}">
                <a16:creationId xmlns:a16="http://schemas.microsoft.com/office/drawing/2014/main" id="{25CC65FF-1B18-4D04-9AD6-00701CD06A85}"/>
              </a:ext>
            </a:extLst>
          </p:cNvPr>
          <p:cNvSpPr>
            <a:spLocks noGrp="1"/>
          </p:cNvSpPr>
          <p:nvPr>
            <p:ph type="sldNum" sz="quarter" idx="12"/>
          </p:nvPr>
        </p:nvSpPr>
        <p:spPr/>
        <p:txBody>
          <a:bodyPr/>
          <a:lstStyle/>
          <a:p>
            <a:fld id="{3D8FCC80-B8C6-41B5-8B59-D370428BBA83}" type="slidenum">
              <a:rPr lang="fr-FR" smtClean="0"/>
              <a:t>48</a:t>
            </a:fld>
            <a:endParaRPr lang="fr-FR"/>
          </a:p>
        </p:txBody>
      </p:sp>
    </p:spTree>
    <p:extLst>
      <p:ext uri="{BB962C8B-B14F-4D97-AF65-F5344CB8AC3E}">
        <p14:creationId xmlns:p14="http://schemas.microsoft.com/office/powerpoint/2010/main" val="39949561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6C2E4-5A14-42FB-ABB1-79C8E7C2D817}"/>
              </a:ext>
            </a:extLst>
          </p:cNvPr>
          <p:cNvSpPr>
            <a:spLocks noGrp="1"/>
          </p:cNvSpPr>
          <p:nvPr>
            <p:ph type="title"/>
          </p:nvPr>
        </p:nvSpPr>
        <p:spPr/>
        <p:txBody>
          <a:bodyPr>
            <a:normAutofit fontScale="90000"/>
          </a:bodyPr>
          <a:lstStyle/>
          <a:p>
            <a:br>
              <a:rPr lang="fr-FR" dirty="0"/>
            </a:br>
            <a:r>
              <a:rPr lang="fr-FR" dirty="0"/>
              <a:t>Préparation à l’installation</a:t>
            </a:r>
          </a:p>
        </p:txBody>
      </p:sp>
      <p:sp>
        <p:nvSpPr>
          <p:cNvPr id="3" name="Espace réservé du texte 2">
            <a:extLst>
              <a:ext uri="{FF2B5EF4-FFF2-40B4-BE49-F238E27FC236}">
                <a16:creationId xmlns:a16="http://schemas.microsoft.com/office/drawing/2014/main" id="{872B5857-BD92-4FDB-A6A9-D07F241F771B}"/>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29C0C65-7F77-4649-9BCC-1633F9DDE5BB}"/>
              </a:ext>
            </a:extLst>
          </p:cNvPr>
          <p:cNvSpPr>
            <a:spLocks noGrp="1"/>
          </p:cNvSpPr>
          <p:nvPr>
            <p:ph type="sldNum" sz="quarter" idx="12"/>
          </p:nvPr>
        </p:nvSpPr>
        <p:spPr/>
        <p:txBody>
          <a:bodyPr/>
          <a:lstStyle/>
          <a:p>
            <a:fld id="{3D8FCC80-B8C6-41B5-8B59-D370428BBA83}" type="slidenum">
              <a:rPr lang="fr-FR" smtClean="0"/>
              <a:t>49</a:t>
            </a:fld>
            <a:endParaRPr lang="fr-FR"/>
          </a:p>
        </p:txBody>
      </p:sp>
    </p:spTree>
    <p:extLst>
      <p:ext uri="{BB962C8B-B14F-4D97-AF65-F5344CB8AC3E}">
        <p14:creationId xmlns:p14="http://schemas.microsoft.com/office/powerpoint/2010/main" val="264576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AA0034-8D9B-4927-89CD-652FE733AA3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03DB2BB-275A-45A5-B502-41CDCD88BF43}"/>
              </a:ext>
            </a:extLst>
          </p:cNvPr>
          <p:cNvSpPr>
            <a:spLocks noGrp="1"/>
          </p:cNvSpPr>
          <p:nvPr>
            <p:ph idx="1"/>
          </p:nvPr>
        </p:nvSpPr>
        <p:spPr/>
        <p:txBody>
          <a:bodyPr>
            <a:normAutofit/>
          </a:bodyPr>
          <a:lstStyle/>
          <a:p>
            <a:r>
              <a:rPr lang="fr-FR" dirty="0"/>
              <a:t>Vous avez monté un micro-ordinateur, configurer son BIOS, partitionner son disque, installer Windows et installer les drivers des périphériques. </a:t>
            </a:r>
          </a:p>
          <a:p>
            <a:endParaRPr lang="fr-FR" dirty="0"/>
          </a:p>
          <a:p>
            <a:r>
              <a:rPr lang="fr-FR" dirty="0"/>
              <a:t>L’ordinateur démarre, le BIOS reste muet et Windows se charge sans message d’erreur.</a:t>
            </a:r>
          </a:p>
          <a:p>
            <a:endParaRPr lang="fr-FR" dirty="0"/>
          </a:p>
          <a:p>
            <a:r>
              <a:rPr lang="fr-FR" dirty="0"/>
              <a:t>Voilà un premier pas encourageant qui est franchi.</a:t>
            </a:r>
          </a:p>
          <a:p>
            <a:endParaRPr lang="fr-FR" dirty="0"/>
          </a:p>
          <a:p>
            <a:endParaRPr lang="fr-FR" dirty="0"/>
          </a:p>
        </p:txBody>
      </p:sp>
      <p:sp>
        <p:nvSpPr>
          <p:cNvPr id="4" name="Espace réservé du numéro de diapositive 3">
            <a:extLst>
              <a:ext uri="{FF2B5EF4-FFF2-40B4-BE49-F238E27FC236}">
                <a16:creationId xmlns:a16="http://schemas.microsoft.com/office/drawing/2014/main" id="{56B8C457-2261-4EED-91E6-8303288C3F51}"/>
              </a:ext>
            </a:extLst>
          </p:cNvPr>
          <p:cNvSpPr>
            <a:spLocks noGrp="1"/>
          </p:cNvSpPr>
          <p:nvPr>
            <p:ph type="sldNum" sz="quarter" idx="12"/>
          </p:nvPr>
        </p:nvSpPr>
        <p:spPr/>
        <p:txBody>
          <a:bodyPr/>
          <a:lstStyle/>
          <a:p>
            <a:fld id="{3D8FCC80-B8C6-41B5-8B59-D370428BBA83}" type="slidenum">
              <a:rPr lang="fr-FR" smtClean="0"/>
              <a:t>5</a:t>
            </a:fld>
            <a:endParaRPr lang="fr-FR"/>
          </a:p>
        </p:txBody>
      </p:sp>
    </p:spTree>
    <p:extLst>
      <p:ext uri="{BB962C8B-B14F-4D97-AF65-F5344CB8AC3E}">
        <p14:creationId xmlns:p14="http://schemas.microsoft.com/office/powerpoint/2010/main" val="21078168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402D60-AAC0-46A4-A6EC-91D5FD9A42E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77935BD-8EC2-46BF-9928-529ABD8D3B62}"/>
              </a:ext>
            </a:extLst>
          </p:cNvPr>
          <p:cNvSpPr>
            <a:spLocks noGrp="1"/>
          </p:cNvSpPr>
          <p:nvPr>
            <p:ph idx="1"/>
          </p:nvPr>
        </p:nvSpPr>
        <p:spPr/>
        <p:txBody>
          <a:bodyPr/>
          <a:lstStyle/>
          <a:p>
            <a:r>
              <a:rPr lang="fr-FR" dirty="0"/>
              <a:t>Avant d’installer Windows 10, il est nécessaire de vérifier que l’ordinateur de destination supporte les prérequis du système. </a:t>
            </a:r>
          </a:p>
          <a:p>
            <a:endParaRPr lang="fr-FR" dirty="0"/>
          </a:p>
          <a:p>
            <a:r>
              <a:rPr lang="fr-FR" dirty="0"/>
              <a:t>L’administrateur devra choisir la version qui correspond à ses besoins et s’assurer que ses applications seront compatibles.</a:t>
            </a:r>
          </a:p>
        </p:txBody>
      </p:sp>
      <p:sp>
        <p:nvSpPr>
          <p:cNvPr id="4" name="Espace réservé du numéro de diapositive 3">
            <a:extLst>
              <a:ext uri="{FF2B5EF4-FFF2-40B4-BE49-F238E27FC236}">
                <a16:creationId xmlns:a16="http://schemas.microsoft.com/office/drawing/2014/main" id="{41A355B3-9122-451E-BC92-626B93874698}"/>
              </a:ext>
            </a:extLst>
          </p:cNvPr>
          <p:cNvSpPr>
            <a:spLocks noGrp="1"/>
          </p:cNvSpPr>
          <p:nvPr>
            <p:ph type="sldNum" sz="quarter" idx="12"/>
          </p:nvPr>
        </p:nvSpPr>
        <p:spPr/>
        <p:txBody>
          <a:bodyPr/>
          <a:lstStyle/>
          <a:p>
            <a:fld id="{3D8FCC80-B8C6-41B5-8B59-D370428BBA83}" type="slidenum">
              <a:rPr lang="fr-FR" smtClean="0"/>
              <a:t>50</a:t>
            </a:fld>
            <a:endParaRPr lang="fr-FR"/>
          </a:p>
        </p:txBody>
      </p:sp>
    </p:spTree>
    <p:extLst>
      <p:ext uri="{BB962C8B-B14F-4D97-AF65-F5344CB8AC3E}">
        <p14:creationId xmlns:p14="http://schemas.microsoft.com/office/powerpoint/2010/main" val="2577200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B2C31D-8DFD-4AF4-BAFE-28820E4FDEDC}"/>
              </a:ext>
            </a:extLst>
          </p:cNvPr>
          <p:cNvSpPr>
            <a:spLocks noGrp="1"/>
          </p:cNvSpPr>
          <p:nvPr>
            <p:ph type="title"/>
          </p:nvPr>
        </p:nvSpPr>
        <p:spPr/>
        <p:txBody>
          <a:bodyPr/>
          <a:lstStyle/>
          <a:p>
            <a:r>
              <a:rPr lang="fr-FR" dirty="0"/>
              <a:t>Poste de travail</a:t>
            </a:r>
          </a:p>
        </p:txBody>
      </p:sp>
      <p:sp>
        <p:nvSpPr>
          <p:cNvPr id="3" name="Espace réservé du contenu 2">
            <a:extLst>
              <a:ext uri="{FF2B5EF4-FFF2-40B4-BE49-F238E27FC236}">
                <a16:creationId xmlns:a16="http://schemas.microsoft.com/office/drawing/2014/main" id="{6B797C57-B2E5-47BC-86D2-01A1229DF2FC}"/>
              </a:ext>
            </a:extLst>
          </p:cNvPr>
          <p:cNvSpPr>
            <a:spLocks noGrp="1"/>
          </p:cNvSpPr>
          <p:nvPr>
            <p:ph idx="1"/>
          </p:nvPr>
        </p:nvSpPr>
        <p:spPr/>
        <p:txBody>
          <a:bodyPr>
            <a:normAutofit/>
          </a:bodyPr>
          <a:lstStyle/>
          <a:p>
            <a:r>
              <a:rPr lang="fr-FR" dirty="0"/>
              <a:t>Windows 10 nécessite la même configuration matérielle que Windows 8.1 au niveau des prérequis minimaux :</a:t>
            </a:r>
          </a:p>
          <a:p>
            <a:pPr lvl="1"/>
            <a:r>
              <a:rPr lang="fr-FR" dirty="0"/>
              <a:t>Processeur 1 GHz ou plus rapide pour les architectures 32 bits ou 64 bits.</a:t>
            </a:r>
          </a:p>
          <a:p>
            <a:pPr lvl="1"/>
            <a:r>
              <a:rPr lang="fr-FR" dirty="0"/>
              <a:t>Résolution d’écran de 800 x 600.</a:t>
            </a:r>
          </a:p>
          <a:p>
            <a:pPr lvl="1"/>
            <a:r>
              <a:rPr lang="fr-FR" dirty="0"/>
              <a:t>1 Go de RAM (32 bits), 2 Go (64 bits).</a:t>
            </a:r>
          </a:p>
          <a:p>
            <a:endParaRPr lang="fr-FR" dirty="0"/>
          </a:p>
          <a:p>
            <a:endParaRPr lang="fr-FR" dirty="0"/>
          </a:p>
        </p:txBody>
      </p:sp>
      <p:sp>
        <p:nvSpPr>
          <p:cNvPr id="4" name="Espace réservé du numéro de diapositive 3">
            <a:extLst>
              <a:ext uri="{FF2B5EF4-FFF2-40B4-BE49-F238E27FC236}">
                <a16:creationId xmlns:a16="http://schemas.microsoft.com/office/drawing/2014/main" id="{9BC8A0B1-C9E4-45AB-9955-6FF26EA930AB}"/>
              </a:ext>
            </a:extLst>
          </p:cNvPr>
          <p:cNvSpPr>
            <a:spLocks noGrp="1"/>
          </p:cNvSpPr>
          <p:nvPr>
            <p:ph type="sldNum" sz="quarter" idx="12"/>
          </p:nvPr>
        </p:nvSpPr>
        <p:spPr/>
        <p:txBody>
          <a:bodyPr/>
          <a:lstStyle/>
          <a:p>
            <a:fld id="{3D8FCC80-B8C6-41B5-8B59-D370428BBA83}" type="slidenum">
              <a:rPr lang="fr-FR" smtClean="0"/>
              <a:t>51</a:t>
            </a:fld>
            <a:endParaRPr lang="fr-FR"/>
          </a:p>
        </p:txBody>
      </p:sp>
    </p:spTree>
    <p:extLst>
      <p:ext uri="{BB962C8B-B14F-4D97-AF65-F5344CB8AC3E}">
        <p14:creationId xmlns:p14="http://schemas.microsoft.com/office/powerpoint/2010/main" val="742603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C138A2-42F1-408F-AD12-D380DD0FDBF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D14382B-936D-4595-802B-87B3EAF2BEC5}"/>
              </a:ext>
            </a:extLst>
          </p:cNvPr>
          <p:cNvSpPr>
            <a:spLocks noGrp="1"/>
          </p:cNvSpPr>
          <p:nvPr>
            <p:ph idx="1"/>
          </p:nvPr>
        </p:nvSpPr>
        <p:spPr/>
        <p:txBody>
          <a:bodyPr/>
          <a:lstStyle/>
          <a:p>
            <a:pPr lvl="1"/>
            <a:r>
              <a:rPr lang="fr-FR" dirty="0"/>
              <a:t>Unité GPU (Graphics </a:t>
            </a:r>
            <a:r>
              <a:rPr lang="fr-FR" dirty="0" err="1"/>
              <a:t>Processing</a:t>
            </a:r>
            <a:r>
              <a:rPr lang="fr-FR" dirty="0"/>
              <a:t> Unit) supportant DirectX 9 ou supérieur avec pilote WDDM 10.0. Ce type de carte graphique permettra une prise en charge efficace de l’interface Windows 10.</a:t>
            </a:r>
          </a:p>
          <a:p>
            <a:pPr lvl="1"/>
            <a:r>
              <a:rPr lang="fr-FR" dirty="0"/>
              <a:t>Disque dur possédant un espace disque libre de 16 Go (32 bits) ou 20 Go (64 bits).</a:t>
            </a:r>
          </a:p>
          <a:p>
            <a:pPr lvl="1"/>
            <a:r>
              <a:rPr lang="fr-FR" dirty="0"/>
              <a:t>Lecteur DVD-ROM ou périphérique flash USB. En cas de déploiement de Windows 10 depuis un réseau, il est nécessaire que la carte réseau de l’ordinateur soit compatible PXE.</a:t>
            </a:r>
          </a:p>
          <a:p>
            <a:endParaRPr lang="fr-FR" dirty="0"/>
          </a:p>
        </p:txBody>
      </p:sp>
      <p:sp>
        <p:nvSpPr>
          <p:cNvPr id="4" name="Espace réservé du numéro de diapositive 3">
            <a:extLst>
              <a:ext uri="{FF2B5EF4-FFF2-40B4-BE49-F238E27FC236}">
                <a16:creationId xmlns:a16="http://schemas.microsoft.com/office/drawing/2014/main" id="{29FA0B0E-AA8C-40D8-AC2E-AFFA3D581BE0}"/>
              </a:ext>
            </a:extLst>
          </p:cNvPr>
          <p:cNvSpPr>
            <a:spLocks noGrp="1"/>
          </p:cNvSpPr>
          <p:nvPr>
            <p:ph type="sldNum" sz="quarter" idx="12"/>
          </p:nvPr>
        </p:nvSpPr>
        <p:spPr/>
        <p:txBody>
          <a:bodyPr/>
          <a:lstStyle/>
          <a:p>
            <a:fld id="{3D8FCC80-B8C6-41B5-8B59-D370428BBA83}" type="slidenum">
              <a:rPr lang="fr-FR" smtClean="0"/>
              <a:t>52</a:t>
            </a:fld>
            <a:endParaRPr lang="fr-FR"/>
          </a:p>
        </p:txBody>
      </p:sp>
    </p:spTree>
    <p:extLst>
      <p:ext uri="{BB962C8B-B14F-4D97-AF65-F5344CB8AC3E}">
        <p14:creationId xmlns:p14="http://schemas.microsoft.com/office/powerpoint/2010/main" val="29260576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CFEE85-DDC8-4ADB-B881-F5DF74226A68}"/>
              </a:ext>
            </a:extLst>
          </p:cNvPr>
          <p:cNvSpPr>
            <a:spLocks noGrp="1"/>
          </p:cNvSpPr>
          <p:nvPr>
            <p:ph type="title"/>
          </p:nvPr>
        </p:nvSpPr>
        <p:spPr/>
        <p:txBody>
          <a:bodyPr/>
          <a:lstStyle/>
          <a:p>
            <a:r>
              <a:rPr lang="fr-FR" dirty="0"/>
              <a:t>Choix d’une version</a:t>
            </a:r>
          </a:p>
        </p:txBody>
      </p:sp>
      <p:sp>
        <p:nvSpPr>
          <p:cNvPr id="3" name="Espace réservé du contenu 2">
            <a:extLst>
              <a:ext uri="{FF2B5EF4-FFF2-40B4-BE49-F238E27FC236}">
                <a16:creationId xmlns:a16="http://schemas.microsoft.com/office/drawing/2014/main" id="{011DBA96-F331-4852-A12F-1902DB4F1DE7}"/>
              </a:ext>
            </a:extLst>
          </p:cNvPr>
          <p:cNvSpPr>
            <a:spLocks noGrp="1"/>
          </p:cNvSpPr>
          <p:nvPr>
            <p:ph idx="1"/>
          </p:nvPr>
        </p:nvSpPr>
        <p:spPr/>
        <p:txBody>
          <a:bodyPr/>
          <a:lstStyle/>
          <a:p>
            <a:r>
              <a:rPr lang="fr-FR" dirty="0"/>
              <a:t>Quatre éditions de Windows 10 sont disponibles à destination des particuliers et des professionnels. </a:t>
            </a:r>
          </a:p>
          <a:p>
            <a:endParaRPr lang="fr-FR" dirty="0"/>
          </a:p>
          <a:p>
            <a:r>
              <a:rPr lang="fr-FR" dirty="0"/>
              <a:t>Chacune possède ses propres fonctionnalités et limitations, mais toutes nécessitent une partition NTFS (</a:t>
            </a:r>
            <a:r>
              <a:rPr lang="fr-FR" b="1" dirty="0"/>
              <a:t>New </a:t>
            </a:r>
            <a:r>
              <a:rPr lang="fr-FR" b="1" dirty="0" err="1"/>
              <a:t>Technology</a:t>
            </a:r>
            <a:r>
              <a:rPr lang="fr-FR" b="1" dirty="0"/>
              <a:t> File System</a:t>
            </a:r>
            <a:r>
              <a:rPr lang="fr-FR" dirty="0"/>
              <a:t>) pour s’installer. </a:t>
            </a:r>
          </a:p>
        </p:txBody>
      </p:sp>
      <p:sp>
        <p:nvSpPr>
          <p:cNvPr id="4" name="Espace réservé du numéro de diapositive 3">
            <a:extLst>
              <a:ext uri="{FF2B5EF4-FFF2-40B4-BE49-F238E27FC236}">
                <a16:creationId xmlns:a16="http://schemas.microsoft.com/office/drawing/2014/main" id="{6CFA30FD-96E3-469D-AFC8-BBC98F9F79E8}"/>
              </a:ext>
            </a:extLst>
          </p:cNvPr>
          <p:cNvSpPr>
            <a:spLocks noGrp="1"/>
          </p:cNvSpPr>
          <p:nvPr>
            <p:ph type="sldNum" sz="quarter" idx="12"/>
          </p:nvPr>
        </p:nvSpPr>
        <p:spPr/>
        <p:txBody>
          <a:bodyPr/>
          <a:lstStyle/>
          <a:p>
            <a:fld id="{3D8FCC80-B8C6-41B5-8B59-D370428BBA83}" type="slidenum">
              <a:rPr lang="fr-FR" smtClean="0"/>
              <a:t>53</a:t>
            </a:fld>
            <a:endParaRPr lang="fr-FR"/>
          </a:p>
        </p:txBody>
      </p:sp>
    </p:spTree>
    <p:extLst>
      <p:ext uri="{BB962C8B-B14F-4D97-AF65-F5344CB8AC3E}">
        <p14:creationId xmlns:p14="http://schemas.microsoft.com/office/powerpoint/2010/main" val="100235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F54D46-5CDE-492E-A14C-AC319F35E0B6}"/>
              </a:ext>
            </a:extLst>
          </p:cNvPr>
          <p:cNvSpPr>
            <a:spLocks noGrp="1"/>
          </p:cNvSpPr>
          <p:nvPr>
            <p:ph type="title"/>
          </p:nvPr>
        </p:nvSpPr>
        <p:spPr/>
        <p:txBody>
          <a:bodyPr/>
          <a:lstStyle/>
          <a:p>
            <a:r>
              <a:rPr lang="fr-FR" dirty="0"/>
              <a:t>Vérification de la compatibilité</a:t>
            </a:r>
          </a:p>
        </p:txBody>
      </p:sp>
      <p:sp>
        <p:nvSpPr>
          <p:cNvPr id="3" name="Espace réservé du contenu 2">
            <a:extLst>
              <a:ext uri="{FF2B5EF4-FFF2-40B4-BE49-F238E27FC236}">
                <a16:creationId xmlns:a16="http://schemas.microsoft.com/office/drawing/2014/main" id="{81A43871-AA34-4846-A314-E333B1C2278E}"/>
              </a:ext>
            </a:extLst>
          </p:cNvPr>
          <p:cNvSpPr>
            <a:spLocks noGrp="1"/>
          </p:cNvSpPr>
          <p:nvPr>
            <p:ph idx="1"/>
          </p:nvPr>
        </p:nvSpPr>
        <p:spPr/>
        <p:txBody>
          <a:bodyPr/>
          <a:lstStyle/>
          <a:p>
            <a:r>
              <a:rPr lang="fr-FR" dirty="0"/>
              <a:t>Afin de préparer au mieux l’installation de Windows 10, il est nécessaire de vérifier que le matériel utilisé (carte graphique, scanneur, etc.) est pleinement compatible.</a:t>
            </a:r>
          </a:p>
          <a:p>
            <a:endParaRPr lang="fr-FR" dirty="0"/>
          </a:p>
          <a:p>
            <a:r>
              <a:rPr lang="fr-FR" dirty="0"/>
              <a:t>Lorsqu’un utilisateur achète un ordinateur équipé de Windows 10, un logo est apposé sur le matériel. </a:t>
            </a:r>
          </a:p>
          <a:p>
            <a:endParaRPr lang="fr-FR" dirty="0"/>
          </a:p>
          <a:p>
            <a:r>
              <a:rPr lang="fr-FR" dirty="0"/>
              <a:t>Celui-ci garantit que le constructeur a respecté les exigences de Microsoft. </a:t>
            </a:r>
          </a:p>
        </p:txBody>
      </p:sp>
      <p:sp>
        <p:nvSpPr>
          <p:cNvPr id="4" name="Espace réservé du numéro de diapositive 3">
            <a:extLst>
              <a:ext uri="{FF2B5EF4-FFF2-40B4-BE49-F238E27FC236}">
                <a16:creationId xmlns:a16="http://schemas.microsoft.com/office/drawing/2014/main" id="{375AB0F4-85EE-4EFD-B0F6-E6EE5F70BE62}"/>
              </a:ext>
            </a:extLst>
          </p:cNvPr>
          <p:cNvSpPr>
            <a:spLocks noGrp="1"/>
          </p:cNvSpPr>
          <p:nvPr>
            <p:ph type="sldNum" sz="quarter" idx="12"/>
          </p:nvPr>
        </p:nvSpPr>
        <p:spPr/>
        <p:txBody>
          <a:bodyPr/>
          <a:lstStyle/>
          <a:p>
            <a:fld id="{3D8FCC80-B8C6-41B5-8B59-D370428BBA83}" type="slidenum">
              <a:rPr lang="fr-FR" smtClean="0"/>
              <a:t>54</a:t>
            </a:fld>
            <a:endParaRPr lang="fr-FR"/>
          </a:p>
        </p:txBody>
      </p:sp>
    </p:spTree>
    <p:extLst>
      <p:ext uri="{BB962C8B-B14F-4D97-AF65-F5344CB8AC3E}">
        <p14:creationId xmlns:p14="http://schemas.microsoft.com/office/powerpoint/2010/main" val="2193626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E8DBE8-7566-430C-8700-3800B2B003E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BDF1047-549C-4917-97A3-DA813B4131CF}"/>
              </a:ext>
            </a:extLst>
          </p:cNvPr>
          <p:cNvSpPr>
            <a:spLocks noGrp="1"/>
          </p:cNvSpPr>
          <p:nvPr>
            <p:ph idx="1"/>
          </p:nvPr>
        </p:nvSpPr>
        <p:spPr/>
        <p:txBody>
          <a:bodyPr/>
          <a:lstStyle/>
          <a:p>
            <a:r>
              <a:rPr lang="fr-FR" dirty="0"/>
              <a:t>Le kit d’évaluation de matériel en laboratoire Windows (HLK) pour Windows 10 regroupe un ensemble d’outils pour vérifier que les composants de l’ordinateur sont compatibles avec Windows 10. </a:t>
            </a:r>
          </a:p>
          <a:p>
            <a:endParaRPr lang="fr-FR" dirty="0"/>
          </a:p>
          <a:p>
            <a:r>
              <a:rPr lang="fr-FR" dirty="0"/>
              <a:t>Il peut être téléchargé gratuitement depuis l’adresse ci-dessous</a:t>
            </a:r>
          </a:p>
          <a:p>
            <a:endParaRPr lang="fr-FR" dirty="0"/>
          </a:p>
          <a:p>
            <a:r>
              <a:rPr lang="fr-FR" dirty="0">
                <a:hlinkClick r:id="rId2"/>
              </a:rPr>
              <a:t>https://docs.microsoft.com/en-us/windows-hardware/test/hlk/</a:t>
            </a:r>
            <a:endParaRPr lang="fr-FR" dirty="0"/>
          </a:p>
          <a:p>
            <a:endParaRPr lang="fr-FR" dirty="0"/>
          </a:p>
        </p:txBody>
      </p:sp>
      <p:sp>
        <p:nvSpPr>
          <p:cNvPr id="4" name="Espace réservé du numéro de diapositive 3">
            <a:extLst>
              <a:ext uri="{FF2B5EF4-FFF2-40B4-BE49-F238E27FC236}">
                <a16:creationId xmlns:a16="http://schemas.microsoft.com/office/drawing/2014/main" id="{77B04F79-4A7A-4F27-8989-C23B7732E176}"/>
              </a:ext>
            </a:extLst>
          </p:cNvPr>
          <p:cNvSpPr>
            <a:spLocks noGrp="1"/>
          </p:cNvSpPr>
          <p:nvPr>
            <p:ph type="sldNum" sz="quarter" idx="12"/>
          </p:nvPr>
        </p:nvSpPr>
        <p:spPr/>
        <p:txBody>
          <a:bodyPr/>
          <a:lstStyle/>
          <a:p>
            <a:fld id="{3D8FCC80-B8C6-41B5-8B59-D370428BBA83}" type="slidenum">
              <a:rPr lang="fr-FR" smtClean="0"/>
              <a:t>55</a:t>
            </a:fld>
            <a:endParaRPr lang="fr-FR"/>
          </a:p>
        </p:txBody>
      </p:sp>
    </p:spTree>
    <p:extLst>
      <p:ext uri="{BB962C8B-B14F-4D97-AF65-F5344CB8AC3E}">
        <p14:creationId xmlns:p14="http://schemas.microsoft.com/office/powerpoint/2010/main" val="355599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BC457E-8997-4D35-8324-A4F78289E7D2}"/>
              </a:ext>
            </a:extLst>
          </p:cNvPr>
          <p:cNvSpPr>
            <a:spLocks noGrp="1"/>
          </p:cNvSpPr>
          <p:nvPr>
            <p:ph type="title"/>
          </p:nvPr>
        </p:nvSpPr>
        <p:spPr/>
        <p:txBody>
          <a:bodyPr/>
          <a:lstStyle/>
          <a:p>
            <a:r>
              <a:rPr lang="fr-FR" dirty="0"/>
              <a:t>Tester le 1</a:t>
            </a:r>
            <a:r>
              <a:rPr lang="fr-FR" baseline="30000" dirty="0"/>
              <a:t>er</a:t>
            </a:r>
            <a:r>
              <a:rPr lang="fr-FR" dirty="0"/>
              <a:t> Redémarrage</a:t>
            </a:r>
          </a:p>
        </p:txBody>
      </p:sp>
      <p:sp>
        <p:nvSpPr>
          <p:cNvPr id="3" name="Espace réservé du contenu 2">
            <a:extLst>
              <a:ext uri="{FF2B5EF4-FFF2-40B4-BE49-F238E27FC236}">
                <a16:creationId xmlns:a16="http://schemas.microsoft.com/office/drawing/2014/main" id="{CACEB780-1C34-4B9A-A81F-83931F44292D}"/>
              </a:ext>
            </a:extLst>
          </p:cNvPr>
          <p:cNvSpPr>
            <a:spLocks noGrp="1"/>
          </p:cNvSpPr>
          <p:nvPr>
            <p:ph idx="1"/>
          </p:nvPr>
        </p:nvSpPr>
        <p:spPr/>
        <p:txBody>
          <a:bodyPr>
            <a:normAutofit lnSpcReduction="10000"/>
          </a:bodyPr>
          <a:lstStyle/>
          <a:p>
            <a:r>
              <a:rPr lang="fr-FR" dirty="0"/>
              <a:t>En effet, le premier test à effectuer sur un micro-ordinateur, après l’installation de son système ou après des modifications dans ses périphériques, c’est son redémarrage. </a:t>
            </a:r>
          </a:p>
          <a:p>
            <a:endParaRPr lang="fr-FR" dirty="0"/>
          </a:p>
          <a:p>
            <a:r>
              <a:rPr lang="fr-FR" dirty="0"/>
              <a:t>Je dirais même mieux, son démarrage à froid, après l’avoir éteint.</a:t>
            </a:r>
          </a:p>
          <a:p>
            <a:endParaRPr lang="fr-FR" dirty="0"/>
          </a:p>
          <a:p>
            <a:r>
              <a:rPr lang="fr-FR" dirty="0"/>
              <a:t>Pour autant, êtes-vous sûr que tout fonctionne correctement ?</a:t>
            </a:r>
          </a:p>
          <a:p>
            <a:endParaRPr lang="fr-FR" dirty="0"/>
          </a:p>
          <a:p>
            <a:r>
              <a:rPr lang="fr-FR" dirty="0"/>
              <a:t>NON</a:t>
            </a:r>
          </a:p>
          <a:p>
            <a:endParaRPr lang="fr-FR" dirty="0"/>
          </a:p>
        </p:txBody>
      </p:sp>
      <p:sp>
        <p:nvSpPr>
          <p:cNvPr id="4" name="Espace réservé du numéro de diapositive 3">
            <a:extLst>
              <a:ext uri="{FF2B5EF4-FFF2-40B4-BE49-F238E27FC236}">
                <a16:creationId xmlns:a16="http://schemas.microsoft.com/office/drawing/2014/main" id="{F0511C37-C4DF-4463-86F8-E89B2D70E42A}"/>
              </a:ext>
            </a:extLst>
          </p:cNvPr>
          <p:cNvSpPr>
            <a:spLocks noGrp="1"/>
          </p:cNvSpPr>
          <p:nvPr>
            <p:ph type="sldNum" sz="quarter" idx="12"/>
          </p:nvPr>
        </p:nvSpPr>
        <p:spPr/>
        <p:txBody>
          <a:bodyPr/>
          <a:lstStyle/>
          <a:p>
            <a:fld id="{3D8FCC80-B8C6-41B5-8B59-D370428BBA83}" type="slidenum">
              <a:rPr lang="fr-FR" smtClean="0"/>
              <a:t>6</a:t>
            </a:fld>
            <a:endParaRPr lang="fr-FR"/>
          </a:p>
        </p:txBody>
      </p:sp>
    </p:spTree>
    <p:extLst>
      <p:ext uri="{BB962C8B-B14F-4D97-AF65-F5344CB8AC3E}">
        <p14:creationId xmlns:p14="http://schemas.microsoft.com/office/powerpoint/2010/main" val="2193314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03E953-0128-4C4B-95CD-CE15FA4117E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5B8C0D9-6D9A-451E-AD9F-6A690A435354}"/>
              </a:ext>
            </a:extLst>
          </p:cNvPr>
          <p:cNvSpPr>
            <a:spLocks noGrp="1"/>
          </p:cNvSpPr>
          <p:nvPr>
            <p:ph idx="1"/>
          </p:nvPr>
        </p:nvSpPr>
        <p:spPr/>
        <p:txBody>
          <a:bodyPr/>
          <a:lstStyle/>
          <a:p>
            <a:r>
              <a:rPr lang="fr-FR" dirty="0"/>
              <a:t>Pour contrôler, que tous les périphériques que vous avez installés, sont reconnus par le système, il ne suffit pas de faire démarrer l’ordinateur, il faut également aller consulter le panneau de configuration de Windows.</a:t>
            </a:r>
          </a:p>
          <a:p>
            <a:endParaRPr lang="fr-FR" dirty="0"/>
          </a:p>
          <a:p>
            <a:r>
              <a:rPr lang="fr-FR" dirty="0"/>
              <a:t>Ce panneau de configuration, que nous allons étudier ci-après, sera également le moyen le plus simple pour effectuer l’inventaire de la configuration d’un poste sans le démonter.</a:t>
            </a:r>
          </a:p>
          <a:p>
            <a:endParaRPr lang="fr-FR" dirty="0"/>
          </a:p>
        </p:txBody>
      </p:sp>
      <p:sp>
        <p:nvSpPr>
          <p:cNvPr id="4" name="Espace réservé du numéro de diapositive 3">
            <a:extLst>
              <a:ext uri="{FF2B5EF4-FFF2-40B4-BE49-F238E27FC236}">
                <a16:creationId xmlns:a16="http://schemas.microsoft.com/office/drawing/2014/main" id="{8A314164-2585-4B31-A8E9-CB8C7102579A}"/>
              </a:ext>
            </a:extLst>
          </p:cNvPr>
          <p:cNvSpPr>
            <a:spLocks noGrp="1"/>
          </p:cNvSpPr>
          <p:nvPr>
            <p:ph type="sldNum" sz="quarter" idx="12"/>
          </p:nvPr>
        </p:nvSpPr>
        <p:spPr/>
        <p:txBody>
          <a:bodyPr/>
          <a:lstStyle/>
          <a:p>
            <a:fld id="{3D8FCC80-B8C6-41B5-8B59-D370428BBA83}" type="slidenum">
              <a:rPr lang="fr-FR" smtClean="0"/>
              <a:t>7</a:t>
            </a:fld>
            <a:endParaRPr lang="fr-FR"/>
          </a:p>
        </p:txBody>
      </p:sp>
    </p:spTree>
    <p:extLst>
      <p:ext uri="{BB962C8B-B14F-4D97-AF65-F5344CB8AC3E}">
        <p14:creationId xmlns:p14="http://schemas.microsoft.com/office/powerpoint/2010/main" val="259049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97B2B2-672D-4F4F-BAD5-350C356135EE}"/>
              </a:ext>
            </a:extLst>
          </p:cNvPr>
          <p:cNvSpPr>
            <a:spLocks noGrp="1"/>
          </p:cNvSpPr>
          <p:nvPr>
            <p:ph type="title"/>
          </p:nvPr>
        </p:nvSpPr>
        <p:spPr/>
        <p:txBody>
          <a:bodyPr>
            <a:normAutofit/>
          </a:bodyPr>
          <a:lstStyle/>
          <a:p>
            <a:r>
              <a:rPr lang="fr-FR" dirty="0"/>
              <a:t>Windows as a Service</a:t>
            </a:r>
          </a:p>
        </p:txBody>
      </p:sp>
      <p:sp>
        <p:nvSpPr>
          <p:cNvPr id="3" name="Espace réservé du contenu 2">
            <a:extLst>
              <a:ext uri="{FF2B5EF4-FFF2-40B4-BE49-F238E27FC236}">
                <a16:creationId xmlns:a16="http://schemas.microsoft.com/office/drawing/2014/main" id="{DB267A0F-C014-4DF2-A726-8D5005A3E9BD}"/>
              </a:ext>
            </a:extLst>
          </p:cNvPr>
          <p:cNvSpPr>
            <a:spLocks noGrp="1"/>
          </p:cNvSpPr>
          <p:nvPr>
            <p:ph idx="1"/>
          </p:nvPr>
        </p:nvSpPr>
        <p:spPr/>
        <p:txBody>
          <a:bodyPr/>
          <a:lstStyle/>
          <a:p>
            <a:r>
              <a:rPr lang="fr-FR" dirty="0"/>
              <a:t>Mais avant de démarrer, arrêtons-nous un instant sur le système d’exploitation que nous avons installé. </a:t>
            </a:r>
          </a:p>
          <a:p>
            <a:endParaRPr lang="fr-FR" dirty="0"/>
          </a:p>
          <a:p>
            <a:r>
              <a:rPr lang="fr-FR" dirty="0"/>
              <a:t>Il s’agit ici de Windows 10 dans son plus simple appareil tel qu’il est sorti lors de sa première présentation publique le 29 juillet 2015. </a:t>
            </a:r>
          </a:p>
          <a:p>
            <a:endParaRPr lang="fr-FR" dirty="0"/>
          </a:p>
          <a:p>
            <a:r>
              <a:rPr lang="fr-FR" dirty="0"/>
              <a:t>Il avait alors en charge de faire oublier l’échec de Windows 8 et de sa MAJ 8.1. </a:t>
            </a:r>
          </a:p>
        </p:txBody>
      </p:sp>
      <p:sp>
        <p:nvSpPr>
          <p:cNvPr id="4" name="Espace réservé du numéro de diapositive 3">
            <a:extLst>
              <a:ext uri="{FF2B5EF4-FFF2-40B4-BE49-F238E27FC236}">
                <a16:creationId xmlns:a16="http://schemas.microsoft.com/office/drawing/2014/main" id="{9888EF00-4423-4F61-BD56-4BE49478A642}"/>
              </a:ext>
            </a:extLst>
          </p:cNvPr>
          <p:cNvSpPr>
            <a:spLocks noGrp="1"/>
          </p:cNvSpPr>
          <p:nvPr>
            <p:ph type="sldNum" sz="quarter" idx="12"/>
          </p:nvPr>
        </p:nvSpPr>
        <p:spPr/>
        <p:txBody>
          <a:bodyPr/>
          <a:lstStyle/>
          <a:p>
            <a:fld id="{3D8FCC80-B8C6-41B5-8B59-D370428BBA83}" type="slidenum">
              <a:rPr lang="fr-FR" smtClean="0"/>
              <a:t>8</a:t>
            </a:fld>
            <a:endParaRPr lang="fr-FR"/>
          </a:p>
        </p:txBody>
      </p:sp>
    </p:spTree>
    <p:extLst>
      <p:ext uri="{BB962C8B-B14F-4D97-AF65-F5344CB8AC3E}">
        <p14:creationId xmlns:p14="http://schemas.microsoft.com/office/powerpoint/2010/main" val="361426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1E9E90-BBB2-4099-80A4-E2D1D0AB581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AE8B88E-E18F-4C4C-801C-83C791DC278E}"/>
              </a:ext>
            </a:extLst>
          </p:cNvPr>
          <p:cNvSpPr>
            <a:spLocks noGrp="1"/>
          </p:cNvSpPr>
          <p:nvPr>
            <p:ph idx="1"/>
          </p:nvPr>
        </p:nvSpPr>
        <p:spPr/>
        <p:txBody>
          <a:bodyPr/>
          <a:lstStyle/>
          <a:p>
            <a:r>
              <a:rPr lang="fr-FR" dirty="0"/>
              <a:t>Windows 10 est considéré comme un service. Autrement dit, il s'améliore par le biais de mises à jour logicielles régulières.</a:t>
            </a:r>
          </a:p>
          <a:p>
            <a:endParaRPr lang="fr-FR" dirty="0"/>
          </a:p>
          <a:p>
            <a:r>
              <a:rPr lang="fr-FR" dirty="0"/>
              <a:t>Destiné aux particuliers et aux entreprises, c’est un système client aussi bien orienté tablette tactile, poste de travail pourvu d’un clavier et d’une souris, ou encore smartphone.</a:t>
            </a:r>
          </a:p>
        </p:txBody>
      </p:sp>
      <p:sp>
        <p:nvSpPr>
          <p:cNvPr id="4" name="Espace réservé du numéro de diapositive 3">
            <a:extLst>
              <a:ext uri="{FF2B5EF4-FFF2-40B4-BE49-F238E27FC236}">
                <a16:creationId xmlns:a16="http://schemas.microsoft.com/office/drawing/2014/main" id="{45424625-AB18-4498-A97F-F9B9A8B4F611}"/>
              </a:ext>
            </a:extLst>
          </p:cNvPr>
          <p:cNvSpPr>
            <a:spLocks noGrp="1"/>
          </p:cNvSpPr>
          <p:nvPr>
            <p:ph type="sldNum" sz="quarter" idx="12"/>
          </p:nvPr>
        </p:nvSpPr>
        <p:spPr/>
        <p:txBody>
          <a:bodyPr/>
          <a:lstStyle/>
          <a:p>
            <a:fld id="{3D8FCC80-B8C6-41B5-8B59-D370428BBA83}" type="slidenum">
              <a:rPr lang="fr-FR" smtClean="0"/>
              <a:t>9</a:t>
            </a:fld>
            <a:endParaRPr lang="fr-FR"/>
          </a:p>
        </p:txBody>
      </p:sp>
    </p:spTree>
    <p:extLst>
      <p:ext uri="{BB962C8B-B14F-4D97-AF65-F5344CB8AC3E}">
        <p14:creationId xmlns:p14="http://schemas.microsoft.com/office/powerpoint/2010/main" val="3744329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ésentation1">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Présentation1</Template>
  <TotalTime>1212</TotalTime>
  <Words>2395</Words>
  <Application>Microsoft Office PowerPoint</Application>
  <PresentationFormat>Affichage à l'écran (4:3)</PresentationFormat>
  <Paragraphs>257</Paragraphs>
  <Slides>55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55</vt:i4>
      </vt:variant>
    </vt:vector>
  </HeadingPairs>
  <TitlesOfParts>
    <vt:vector size="58" baseType="lpstr">
      <vt:lpstr>Arial</vt:lpstr>
      <vt:lpstr>Calibri</vt:lpstr>
      <vt:lpstr>Présentation1</vt:lpstr>
      <vt:lpstr>Windows 10</vt:lpstr>
      <vt:lpstr>Installation</vt:lpstr>
      <vt:lpstr>Présentation PowerPoint</vt:lpstr>
      <vt:lpstr>Introduction</vt:lpstr>
      <vt:lpstr>Présentation PowerPoint</vt:lpstr>
      <vt:lpstr>Tester le 1er Redémarrage</vt:lpstr>
      <vt:lpstr>Présentation PowerPoint</vt:lpstr>
      <vt:lpstr>Windows as a Service</vt:lpstr>
      <vt:lpstr>Présentation PowerPoint</vt:lpstr>
      <vt:lpstr>Création</vt:lpstr>
      <vt:lpstr>Présentation PowerPoint</vt:lpstr>
      <vt:lpstr>Insiders</vt:lpstr>
      <vt:lpstr>Présentation PowerPoint</vt:lpstr>
      <vt:lpstr>Historique des versions</vt:lpstr>
      <vt:lpstr>Présentation PowerPoint</vt:lpstr>
      <vt:lpstr>Obtenir sa version</vt:lpstr>
      <vt:lpstr>Présentation PowerPoint</vt:lpstr>
      <vt:lpstr>Présentation PowerPoint</vt:lpstr>
      <vt:lpstr>Présentation PowerPoint</vt:lpstr>
      <vt:lpstr>Présentation PowerPoint</vt:lpstr>
      <vt:lpstr>Changement de nom</vt:lpstr>
      <vt:lpstr>Présentation PowerPoint</vt:lpstr>
      <vt:lpstr>Présentation PowerPoint</vt:lpstr>
      <vt:lpstr>Différentes éditions</vt:lpstr>
      <vt:lpstr>Présentation PowerPoint</vt:lpstr>
      <vt:lpstr>Windows 10 Familial</vt:lpstr>
      <vt:lpstr>Windows 10 Éducation</vt:lpstr>
      <vt:lpstr>Windows 10 S</vt:lpstr>
      <vt:lpstr>Windows 10 Pro</vt:lpstr>
      <vt:lpstr>Présentation PowerPoint</vt:lpstr>
      <vt:lpstr>Windows 10 Entreprise</vt:lpstr>
      <vt:lpstr>Sécurité</vt:lpstr>
      <vt:lpstr>Différences des possibilités</vt:lpstr>
      <vt:lpstr>Présentation PowerPoint</vt:lpstr>
      <vt:lpstr>Fonctionnalités nouvelles et améliorées</vt:lpstr>
      <vt:lpstr>Présentation PowerPoint</vt:lpstr>
      <vt:lpstr>Présentation PowerPoint</vt:lpstr>
      <vt:lpstr>Présentation PowerPoint</vt:lpstr>
      <vt:lpstr>Sécurité</vt:lpstr>
      <vt:lpstr>Présentation PowerPoint</vt:lpstr>
      <vt:lpstr>Présentation PowerPoint</vt:lpstr>
      <vt:lpstr>Déploiement</vt:lpstr>
      <vt:lpstr>Présentation PowerPoint</vt:lpstr>
      <vt:lpstr>Maintenance</vt:lpstr>
      <vt:lpstr>Présentation PowerPoint</vt:lpstr>
      <vt:lpstr>Compatibilité des applications</vt:lpstr>
      <vt:lpstr>Périphériques</vt:lpstr>
      <vt:lpstr>Présentation PowerPoint</vt:lpstr>
      <vt:lpstr> Préparation à l’installation</vt:lpstr>
      <vt:lpstr>Présentation PowerPoint</vt:lpstr>
      <vt:lpstr>Poste de travail</vt:lpstr>
      <vt:lpstr>Présentation PowerPoint</vt:lpstr>
      <vt:lpstr>Choix d’une version</vt:lpstr>
      <vt:lpstr>Vérification de la compatibilité</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2016</dc:title>
  <dc:creator>richard vidal</dc:creator>
  <cp:lastModifiedBy>richard vidal</cp:lastModifiedBy>
  <cp:revision>36</cp:revision>
  <dcterms:created xsi:type="dcterms:W3CDTF">2019-06-18T12:32:30Z</dcterms:created>
  <dcterms:modified xsi:type="dcterms:W3CDTF">2020-08-09T09:44:33Z</dcterms:modified>
</cp:coreProperties>
</file>