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6d680bc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6d680bc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6d680b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6d680b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6f64e7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6f64e7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6f64e7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6f64e7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96f64e7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96f64e7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96f64e7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96f64e7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96f64e7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96f64e7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des Besoins Métiers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Aéroworld</a:t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Jean-Christophe Attala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Contexte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Besoins Métiers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Aéroworld est une entreprise mondiale spécialisée dans l’industrie aéronautique. Elle opère dans la conception, le développement, la fabrication et la maintenance d’avions.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L’entreprise cherche à renforcer son équipe avec un data analyst confirmé, capable de gérer des projets innovants et de piloter une équipe, pour accompagner ses ambitions d’innovation et d’optimisation des processus.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Aéroworld souhaite évaluer les compétences des candidats via un portfolio interactif et structuré. Ce portfolio doit refléter la capacité du candidat à 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Analyser les besoins métiers.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Concevoir des livrables clairs et pertinents (tableaux de bord, cahier des charges, vidéos, documentation).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Proposer des solutions adaptées aux problématiques de gestion des données et des équipes.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Besoins Métiers</a:t>
            </a:r>
            <a:endParaRPr sz="23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Besoin métier 1 : Mise en place d’un système de gestion des données efficace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</a:rPr>
              <a:t>L’entreprise souhaite centraliser et analyser les données provenant de ses opérations pour optimiser ses processus décisionnels. Cela inclut :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Collecter des données fiables et structurées.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Développer des tableaux de bord interactifs pour suivre les indicateurs clés de performance.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Améliorer la visibilité sur les tendances technologiques et opérationnelles.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Le Chef de projet devra mettre en place :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 tableau de bord de veille métier (tendances et outils utilisés).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 système d’analyse des performances basé sur des données précises.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Besoins Métiers</a:t>
            </a:r>
            <a:endParaRPr sz="23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Besoin métier 2 : Renforcement des compétences managériales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</a:rPr>
              <a:t>Aéroworld recherche un profil capable de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Manager une équipe dans un environnement dynamique.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Former des collaborateurs à l’utilisation d’outils data innovants.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Piloter des projets en respectant les délais et les contraintes budgétaires.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Le Chef de projet devra mettre en place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Une vidéo de formation pour accompagner l’apprentissage des outils comme Tableau Software ou Power BI.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 diagramme de Gantt pour planifier efficacement les étapes des projets.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Besoins Métiers</a:t>
            </a:r>
            <a:endParaRPr sz="23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Besoins métiers additionnels 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Optimisation des processus internes</a:t>
            </a:r>
            <a:r>
              <a:rPr lang="en-GB" sz="1100">
                <a:solidFill>
                  <a:srgbClr val="000000"/>
                </a:solidFill>
              </a:rPr>
              <a:t> 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Automatiser des tâches répétitives grâce à des outils no-code et d’automatisation.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Proposer des workflows adaptés aux équipes opérationnelles.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Documentation des processus</a:t>
            </a:r>
            <a:r>
              <a:rPr lang="en-GB" sz="1100">
                <a:solidFill>
                  <a:srgbClr val="000000"/>
                </a:solidFill>
              </a:rPr>
              <a:t> 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Fournir des guides clairs pour l’utilisation des livrables et outils développés.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Garantir la continuité des projets avec des procédures standardisées.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Conclusion 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Cette analyse des besoins métiers met en lumière les attentes spécifiques d’Aéroworld vis-à-vis du portfolio et des compétences du candidat. Le portfolio doit démontrer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Une maîtrise des outils analytiques et des techniques de visualisation.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Une capacité à innover et à optimiser les processus.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Une aptitude à gérer une équipe et à fournir des livrables de qualité.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