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698ED-6063-43B3-A82C-2FA43BA8B04C}">
  <a:tblStyle styleId="{9DA698ED-6063-43B3-A82C-2FA43BA8B0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6d680bc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6d680b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6d680b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6d680b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6d680b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96d680b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6d680b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6d680b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6d680b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6d680b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6d680bc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96d680bc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6d680bc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6d680bc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6d680bc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96d680bc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6d680bc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96d680bc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Cahier des charges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Aéroworld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Jean-Christophe Attala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Rétroplanning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-25" y="164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{9DA698ED-6063-43B3-A82C-2FA43BA8B04C}</a:tableStyleId>
              </a:tblPr>
              <a:tblGrid>
                <a:gridCol w="1436775"/>
                <a:gridCol w="518500"/>
                <a:gridCol w="632425"/>
                <a:gridCol w="546425"/>
                <a:gridCol w="1070500"/>
                <a:gridCol w="3198075"/>
                <a:gridCol w="1741275"/>
              </a:tblGrid>
              <a:tr h="18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Tâche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Début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Fin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Durée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Responsable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Compétences Apprises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Soft Skills Associés</a:t>
                      </a:r>
                      <a:endParaRPr b="1" sz="700"/>
                    </a:p>
                  </a:txBody>
                  <a:tcPr marT="19050" marB="19050" marR="28575" marL="28575" anchor="b">
                    <a:solidFill>
                      <a:schemeClr val="lt2"/>
                    </a:solidFill>
                  </a:tcPr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Étude des besoins et des systèmes existants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01/01/2025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31/1/2025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 mois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Chefs de département, Chef de projet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Analyse exploratoire (Projet 6, Projet 9)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Gestion des systèmes existants (Projet 3, Projet 5)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Communication interpersonnelle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Sens de l’analyse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Recensement des données par domaine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01/02/2025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28/02/2025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 mois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Chefs de département, Chef de Projet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Structuration des données (Projet 3, Projet 5)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Gestion des données en SQL (Projet 3, Projet 5)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Collaboration inter-équipes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Organisation rigoureuse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Centralisation des données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01/03/2025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15/03/2025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 semaines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Équipe IT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Consolidation et intégration des bases de données (Projet 3, Projet 5)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Nettoyage et transformation des données (Projet 8, Projet 9)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Gestion du temps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Résolution de problèmes techniques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Audit et nettoyage des données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16/03/2025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15/04/2025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 mois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Data Engineers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Nettoyage et contrôle qualité (Projet 8)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Python pour l’analyse des données (Projet 4, Projet 11)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Attention aux détails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Pensée critique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Catégorisation et inventaire des données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16/04/2025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30/04/2025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 semaines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Data Analysts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Modélisation et catégorisation (Projet 9)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RGPD et conformité des données (Projet 8)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Esprit logique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Adaptabilité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Recrutement de Data Engineers &amp; Scientists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01/01/2025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31/03/2025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1,5 mois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Responsable RH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Définition des profils techniques nécessaires (Apprentissage global lors de tous les projets)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Gestion des priorités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Sens du relationnel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53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Mise en place des indicateurs dans les systèmes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01/05/2025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15/05/2025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 semaines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Data Engineers, Data Scientists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-Intégration technique des KPI dans les outils analytiques (Projet 7, Projet 10)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-Automatisation des rapports et tableaux de bord (Projet 7, Projet 10)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-Validation et contrôle qualité des indicateurs (Projet 8, Projet 12)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-Attention aux détails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-Résolution de problèmes techniques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-Esprit analytique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-Collaboration inter-équipes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Développement des tableaux de bord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16/05/2025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30/06/2025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1,5 mois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Data Engineers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Création de dashboards PowerBI (Projet 7, Projet 10)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Conception visuelle et UX des rapports (Projet 7, Projet 10)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Créativité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Capacité à collaborer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Formation des équipes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01/07/2025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15/07/2025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 semaines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Formateurs internes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Formation et adaptation à de nouveaux outils (Projet 1, Projet 6)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Sensibilisation à la visualisation des données (Projet 2, Projet 10)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Leadership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Pédagogie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Lancement et validation du dispositif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16/07/2025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31/07/2025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2 semaines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Chef de projet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Validation des KPI et tests finaux (Projet 7, Projet 10)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Itération sur la base des retours (Projet 9, Projet 12)</a:t>
                      </a:r>
                      <a:endParaRPr sz="700"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Prise de décision rapide</a:t>
                      </a:r>
                      <a:endParaRPr sz="7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- Orientation résultats</a:t>
                      </a:r>
                      <a:endParaRPr sz="700"/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Présentation du projet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Enjeux et objectifs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Équipe projet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Spécifications ergonomiques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Spécifications fonctionnelles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Spécifications techniques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Contraintes techniques et réglementaires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Qualité et performance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Rétroplanning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AutoNum type="arabicPeriod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Devis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Présentation du Projet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 en place d’une infrastructure d’analyse de données efficace et adaptée aux besoins stratégiques d’AeroWorld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Optimiser la prise de décision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grâce à des tableaux de bord interactifs, des indicateurs clés de performance (KPI) et des rapports analytiques précis.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Centraliser et structurer les données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provenant des différents départements (conception, fabrication, maintenance, développement) pour une meilleure accessibilité et cohérence.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Automatiser le nettoyage et la préparation des données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afin de réduire les erreurs et maximiser la fiabilité des analyses.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les équipes internes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utiliser les outils de visualisation et d’analyse de données pour qu’elles soient autonomes dans leur exploitation.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Soutenir la croissance et l’innovation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s’appuyant sur des analyses prédictives et descriptives pour identifier de nouvelles opportunités.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L’objectif final est de transformer les données brutes en un levier stratégique, renforçant la compétitivité et l’efficacité globale d’AeroWorld.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Enjeux et Objectifs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696100"/>
            <a:ext cx="76887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Besoins de l’entreprise/du client :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Centraliser et structurer les données existantes.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Automatiser le nettoyage et la préparation des données.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Former les équipes internes à l’analyse de données.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Raisons du besoin :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Améliorer la fiabilité et la rapidité des prises de décision.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Réduire les erreurs liées à des processus manuels.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Soutenir l’innovation et la croissance à travers des analyses avancées.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Enjeux :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Fragmentation des données entre départements.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Décisions stratégiques basées sur des données non centralisées ou peu fiables.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Retard dans l’identification d’opportunités et la résolution de problèmes.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Objectifs SMART :</a:t>
            </a:r>
            <a:endParaRPr b="1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Spécifique :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Mettre en place un tableau de bord interactif pour chaque département.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Mesurable :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Réduire les erreurs de données de 30 % en 6 mois.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Atteignable :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Automatiser 80 % des tâches de nettoyage de données.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Réalisable : 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Basé sur une planification réaliste prenant en compte les compétences disponibles et un calendrier étalé sur 6 mois.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Temporel :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Former les équipes et déployer le dispositif dans les 6 mois.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Équipe Projet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18175"/>
            <a:ext cx="76887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 de Projet / Consultant (Jean-Christophe) 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Coordonne les étapes, valide les livrables et assure la communication entre les équipes.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Chefs de Département 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Supervisent les besoins métiers et le recensement des données par domaine.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Équipe IT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Engineers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Centralisent, nettoient et préparent les données pour les analyses.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Catégorisent et documentent les données, réalisent des analyses descriptives.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Définissent les KPI et mènent des analyses avancées et prédictives.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Responsable RH 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Recrute et intègre les talents nécessaires à l’équipe 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Formateurs Internes 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Forment les équipes à l’utilisation des outils et tableaux de bord.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Spécifications Ergonomiques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Principes ergonomiques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intuitive, navigation fluide.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moderne respectant les standards UX/UI.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Principes de navigation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page d’accueil claire avec des sections bien identifiées (profil, livrables, etc.).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rapide entre les différents livrables.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Spécifications Fonctionnelles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Tableaux de bord interactifs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Synthèse globale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Vue consolidée des KPI (coûts, délais, qualité, efficacité) pour tous les domaines ou filtrée par activité.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Conception, Fabrication, Maintenance, Développement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KPI avec graphiques dynamiques, filtres, et exports.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Vidéo de formation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tableaux de bord et des KPI via Power BI.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Guides d’utilisation et procédures pour générer des rapports.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Prise en compte des évolutions 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Intégration future de nouveaux indicateurs.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Conformité légale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 du RGPD et des réglementations en gestion des données.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Contraintes Techniques et Réglementaires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Choix techniques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Hébergement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Data Center Interne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Compatibilité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Tous appareils et navigateurs récents.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Powerbi, Python, 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Sécurité et sauvegarde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 des normes de sécurité pour les données intégrées.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KPI à Suivre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Coût des opérations ($)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Mesure des dépenses totales engagées par sous-activité et par période pour évaluer l'efficacité des ressources allouées.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Recettes ($)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Calcul des revenus générés, permettant d’analyser la rentabilité globale des opérations et des sous-activités.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Délais respectés (%)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Indicateur de performance mesurant la proportion des opérations achevées dans les délais prévus, crucial pour optimiser la planification et satisfaire les exigences clients.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d’opérations en retard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Suivi des opérations dépassant les délais pour identifier les points de blocage et améliorer les processus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