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899E-CAAE-4AA0-9817-C8A44A79BE5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4D76-F622-4FFD-8E91-3BD973A7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2142" y="837199"/>
            <a:ext cx="774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ccentric Std" panose="00000500000000000000" pitchFamily="50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Eccentric Std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32785" y="837199"/>
            <a:ext cx="981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321impact" panose="02000000000000000000" pitchFamily="2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321impac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66713" y="837199"/>
            <a:ext cx="957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azon" panose="00000400000000000000" pitchFamily="2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mazon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24027" y="837199"/>
            <a:ext cx="1380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dwardian Script ITC" panose="030303020407070D0804" pitchFamily="66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295" y="837199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tsbyFLF" panose="02000606020000020003" pitchFamily="2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tsbyFLF" panose="02000606020000020003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1111" y="837199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archment" panose="03040602040708040804" pitchFamily="66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archment" panose="03040602040708040804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56854" y="1897071"/>
            <a:ext cx="4451861" cy="4144336"/>
            <a:chOff x="1256854" y="1897071"/>
            <a:chExt cx="4451861" cy="4144336"/>
          </a:xfrm>
        </p:grpSpPr>
        <p:sp>
          <p:nvSpPr>
            <p:cNvPr id="12" name="Oval 11"/>
            <p:cNvSpPr/>
            <p:nvPr/>
          </p:nvSpPr>
          <p:spPr>
            <a:xfrm>
              <a:off x="1653984" y="1897071"/>
              <a:ext cx="3657600" cy="3657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6854" y="2271144"/>
              <a:ext cx="4451861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39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WaterBrushROB" panose="02000400000000000000" pitchFamily="2" charset="0"/>
                </a:rPr>
                <a:t>CB</a:t>
              </a:r>
              <a:endParaRPr lang="en-US" sz="23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aterBrushROB" panose="02000400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804856" y="2593262"/>
            <a:ext cx="774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ccentric Std" panose="00000500000000000000" pitchFamily="50" charset="0"/>
              </a:rPr>
              <a:t>CB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Eccentric Std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3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749"/>
          <a:stretch/>
        </p:blipFill>
        <p:spPr>
          <a:xfrm>
            <a:off x="3821995" y="1356181"/>
            <a:ext cx="4548010" cy="38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660" y="1440180"/>
            <a:ext cx="3657600" cy="3657600"/>
          </a:xfrm>
          <a:prstGeom prst="rect">
            <a:avLst/>
          </a:prstGeom>
          <a:blipFill dpi="0" rotWithShape="1">
            <a:blip r:embed="rId2"/>
            <a:srcRect/>
            <a:stretch>
              <a:fillRect l="-5000" t="-312" r="-5626" b="-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18660" y="1440180"/>
            <a:ext cx="3657600" cy="3657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28660" y="1440180"/>
            <a:ext cx="3657600" cy="3657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28" y="1600428"/>
            <a:ext cx="3657143" cy="36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12" y="1295665"/>
            <a:ext cx="4266667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321impact</vt:lpstr>
      <vt:lpstr>Amazon</vt:lpstr>
      <vt:lpstr>Arial</vt:lpstr>
      <vt:lpstr>Calibri</vt:lpstr>
      <vt:lpstr>Calibri Light</vt:lpstr>
      <vt:lpstr>Eccentric Std</vt:lpstr>
      <vt:lpstr>Edwardian Script ITC</vt:lpstr>
      <vt:lpstr>GatsbyFLF</vt:lpstr>
      <vt:lpstr>Parchment</vt:lpstr>
      <vt:lpstr>WaterBrushROB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Omnicom Company</dc:creator>
  <cp:lastModifiedBy>Omnicom Company</cp:lastModifiedBy>
  <cp:revision>6</cp:revision>
  <dcterms:created xsi:type="dcterms:W3CDTF">2015-04-11T18:34:34Z</dcterms:created>
  <dcterms:modified xsi:type="dcterms:W3CDTF">2015-04-14T05:40:50Z</dcterms:modified>
</cp:coreProperties>
</file>