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0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80" y="-272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74"/>
        <p:guide pos="204"/>
        <p:guide pos="55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/>
            </a:lvl1pPr>
          </a:lstStyle>
          <a:p>
            <a:fld id="{BCDB334D-D17F-49C4-91DD-37BB7E818209}" type="datetimeFigureOut">
              <a:rPr lang="de-CH" smtClean="0"/>
              <a:t>26.09.13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/>
            </a:lvl1pPr>
          </a:lstStyle>
          <a:p>
            <a:fld id="{A51C0C35-A9A2-4EFD-9BAF-1E52E29E03D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8496300" cy="1673412"/>
          </a:xfrm>
          <a:solidFill>
            <a:schemeClr val="accent4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26.09.13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" t="19025" r="112" b="21320"/>
          <a:stretch/>
        </p:blipFill>
        <p:spPr>
          <a:xfrm>
            <a:off x="323850" y="620713"/>
            <a:ext cx="8496300" cy="280828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8496300" cy="1152128"/>
          </a:xfrm>
          <a:solidFill>
            <a:schemeClr val="accent4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apitelauftak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5616575"/>
          </a:xfrm>
          <a:solidFill>
            <a:schemeClr val="tx1"/>
          </a:solidFill>
        </p:spPr>
        <p:txBody>
          <a:bodyPr lIns="144000" tIns="450000" bIns="0" anchor="t" anchorCtr="0"/>
          <a:lstStyle>
            <a:lvl1pPr>
              <a:lnSpc>
                <a:spcPct val="113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26.09.13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0441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solidFill>
            <a:schemeClr val="accent4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solidFill>
            <a:schemeClr val="accent4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26.09.13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5"/>
            <a:ext cx="849630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3"/>
            <a:ext cx="849630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26.09.13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8496298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de-DE" dirty="0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142875" y="152400"/>
            <a:ext cx="8858250" cy="612775"/>
            <a:chOff x="142875" y="152400"/>
            <a:chExt cx="8858250" cy="612775"/>
          </a:xfrm>
          <a:solidFill>
            <a:schemeClr val="accent4"/>
          </a:solidFill>
        </p:grpSpPr>
        <p:sp>
          <p:nvSpPr>
            <p:cNvPr id="7" name="Rechteck 6"/>
            <p:cNvSpPr/>
            <p:nvPr userDrawn="1"/>
          </p:nvSpPr>
          <p:spPr>
            <a:xfrm>
              <a:off x="142875" y="152400"/>
              <a:ext cx="8858250" cy="468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" name="Rechteck 8"/>
            <p:cNvSpPr/>
            <p:nvPr userDrawn="1"/>
          </p:nvSpPr>
          <p:spPr>
            <a:xfrm>
              <a:off x="142875" y="597694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8820150" y="597693"/>
              <a:ext cx="180975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2" name="Bild 18" descr="g_eth_logo_kurz_neg_Schutzraum.eps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1063254"/>
            <a:ext cx="8496299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x-none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2024064"/>
            <a:ext cx="8496300" cy="4210046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26.09.13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0" y="2024063"/>
            <a:ext cx="4104000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6016" y="2024063"/>
            <a:ext cx="410413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26.09.13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26.09.13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de-CH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26.09.13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849630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auftak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26.09.13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 hasCustomPrompt="1"/>
          </p:nvPr>
        </p:nvSpPr>
        <p:spPr>
          <a:xfrm>
            <a:off x="323850" y="1565138"/>
            <a:ext cx="8496300" cy="4672150"/>
          </a:xfrm>
          <a:solidFill>
            <a:schemeClr val="tx1"/>
          </a:solidFill>
        </p:spPr>
        <p:txBody>
          <a:bodyPr lIns="144000" tIns="450000"/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Inhalt und Hintergrundfarbe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850" y="612000"/>
            <a:ext cx="8496300" cy="972000"/>
          </a:xfrm>
          <a:solidFill>
            <a:schemeClr val="tx1"/>
          </a:solidFill>
        </p:spPr>
        <p:txBody>
          <a:bodyPr lIns="140400"/>
          <a:lstStyle>
            <a:lvl1pPr>
              <a:lnSpc>
                <a:spcPct val="10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 und Hintergrundfarbe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9627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emf"/><Relationship Id="rId13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142874" y="152400"/>
            <a:ext cx="8859601" cy="612775"/>
            <a:chOff x="142874" y="152400"/>
            <a:chExt cx="8859601" cy="612775"/>
          </a:xfrm>
          <a:solidFill>
            <a:schemeClr val="accent4"/>
          </a:solidFill>
        </p:grpSpPr>
        <p:sp>
          <p:nvSpPr>
            <p:cNvPr id="24" name="Rechteck 23"/>
            <p:cNvSpPr/>
            <p:nvPr userDrawn="1"/>
          </p:nvSpPr>
          <p:spPr>
            <a:xfrm>
              <a:off x="142875" y="152400"/>
              <a:ext cx="8859600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Rechteck 24"/>
            <p:cNvSpPr/>
            <p:nvPr userDrawn="1"/>
          </p:nvSpPr>
          <p:spPr>
            <a:xfrm>
              <a:off x="142874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8814997" y="597693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7" name="Bild 18" descr="g_eth_logo_kurz_neg_Schutzraum.eps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000" y="306000"/>
              <a:ext cx="971061" cy="158400"/>
            </a:xfrm>
            <a:prstGeom prst="rect">
              <a:avLst/>
            </a:prstGeom>
            <a:grpFill/>
          </p:spPr>
        </p:pic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37624" y="6308726"/>
            <a:ext cx="612068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D23B19E-8C35-419D-B8B2-87612A89E43F}" type="datetime1">
              <a:rPr lang="de-DE" smtClean="0"/>
              <a:t>26.09.13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572000" y="6308726"/>
            <a:ext cx="3208613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((Vorname Nachname))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26351" y="6308726"/>
            <a:ext cx="2667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8483938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8559849" y="6300190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18" name="Textfeld 17"/>
          <p:cNvSpPr txBox="1"/>
          <p:nvPr/>
        </p:nvSpPr>
        <p:spPr>
          <a:xfrm>
            <a:off x="7834508" y="6300189"/>
            <a:ext cx="105958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 smtClean="0"/>
              <a:t>|</a:t>
            </a:r>
            <a:endParaRPr lang="de-CH" sz="80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849630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0" rIns="14400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88537" y="6308725"/>
            <a:ext cx="3383463" cy="459775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 err="1" smtClean="0"/>
              <a:t>Autonomous</a:t>
            </a:r>
            <a:r>
              <a:rPr lang="de-CH" sz="800" b="1" baseline="0" dirty="0" smtClean="0"/>
              <a:t> Systems Lab</a:t>
            </a:r>
            <a:endParaRPr lang="de-CH" sz="800" dirty="0"/>
          </a:p>
        </p:txBody>
      </p:sp>
      <p:pic>
        <p:nvPicPr>
          <p:cNvPr id="8" name="Picture 7" descr="asl_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6351644"/>
            <a:ext cx="785197" cy="360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4" r:id="rId9"/>
    <p:sldLayoutId id="2147483663" r:id="rId10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4FBE-0522-49A2-A01E-13F521B4C0B7}" type="datetime1">
              <a:rPr lang="de-DE" smtClean="0"/>
              <a:t>26.09.13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5331975"/>
      </p:ext>
    </p:extLst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6098-E9E1-42B4-9C80-2F52B9453439}" type="datetime1">
              <a:rPr lang="de-DE" smtClean="0"/>
              <a:t>26.09.13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40975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26.09.13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652730742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7BD4-0686-495C-8D8F-54DB8CB790DF}" type="datetime1">
              <a:rPr lang="de-DE" smtClean="0"/>
              <a:t>26.09.13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589762078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908526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6CB8-9391-4BED-909F-C47A979AE1C4}" type="datetime1">
              <a:rPr lang="de-DE" smtClean="0"/>
              <a:t>26.09.13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698625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628A-2A40-4B37-B167-309C0EBB4BBF}" type="datetime1">
              <a:rPr lang="de-DE" smtClean="0"/>
              <a:t>26.09.13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6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3663294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1E89-2EE0-4320-B5A2-F15E505D5862}" type="datetime1">
              <a:rPr lang="de-DE" smtClean="0"/>
              <a:t>26.09.13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58075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B62-60FD-48EF-B2F4-6E7265AD3459}" type="datetime1">
              <a:rPr lang="de-DE" smtClean="0"/>
              <a:t>26.09.13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8</a:t>
            </a:fld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942276668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91D9-FBFE-4ACC-A99A-BC74A6E03CC5}" type="datetime1">
              <a:rPr lang="de-DE" smtClean="0"/>
              <a:t>26.09.13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((Vorname Nachname))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9</a:t>
            </a:fld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1420575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eth_praesentation_4zu3_ETH8">
  <a:themeElements>
    <a:clrScheme name="ETH Zuerich - Fachwelt">
      <a:dk1>
        <a:sysClr val="windowText" lastClr="000000"/>
      </a:dk1>
      <a:lt1>
        <a:sysClr val="window" lastClr="FFFFFF"/>
      </a:lt1>
      <a:dk2>
        <a:srgbClr val="72791C"/>
      </a:dk2>
      <a:lt2>
        <a:srgbClr val="1269B0"/>
      </a:lt2>
      <a:accent1>
        <a:srgbClr val="91056A"/>
      </a:accent1>
      <a:accent2>
        <a:srgbClr val="6F6F64"/>
      </a:accent2>
      <a:accent3>
        <a:srgbClr val="A8322D"/>
      </a:accent3>
      <a:accent4>
        <a:srgbClr val="007A96"/>
      </a:accent4>
      <a:accent5>
        <a:srgbClr val="956013"/>
      </a:accent5>
      <a:accent6>
        <a:srgbClr val="FFFFFF"/>
      </a:accent6>
      <a:hlink>
        <a:srgbClr val="1269B0"/>
      </a:hlink>
      <a:folHlink>
        <a:srgbClr val="8CB63C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eth_praesentation_4zu3_ETH8.potx</Template>
  <TotalTime>6</TotalTime>
  <Words>72</Words>
  <Application>Microsoft Macintosh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eth_praesentation_4zu3_ETH8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Folienmaster ETH Zürich</dc:title>
  <dc:creator>Andrea Lingk</dc:creator>
  <cp:lastModifiedBy>Péter Fankhauser</cp:lastModifiedBy>
  <cp:revision>66</cp:revision>
  <cp:lastPrinted>2013-06-08T11:22:51Z</cp:lastPrinted>
  <dcterms:created xsi:type="dcterms:W3CDTF">2013-05-24T16:23:39Z</dcterms:created>
  <dcterms:modified xsi:type="dcterms:W3CDTF">2013-09-26T14:17:10Z</dcterms:modified>
</cp:coreProperties>
</file>