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28" y="-82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27/05/14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27/05/14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27/05/14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27/05/14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27/05/14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27/05/14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27/05/14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27/05/14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((Vorname Nachname))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8537" y="6308725"/>
            <a:ext cx="3383463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err="1" smtClean="0"/>
              <a:t>Autonomous</a:t>
            </a:r>
            <a:r>
              <a:rPr lang="de-CH" sz="800" b="1" baseline="0" dirty="0" smtClean="0"/>
              <a:t> Systems Lab</a:t>
            </a:r>
            <a:endParaRPr lang="de-CH" sz="800" dirty="0"/>
          </a:p>
        </p:txBody>
      </p:sp>
      <p:pic>
        <p:nvPicPr>
          <p:cNvPr id="8" name="Picture 7" descr="asl_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351644"/>
            <a:ext cx="785197" cy="360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((</a:t>
            </a:r>
            <a:r>
              <a:rPr lang="de-CH" b="1" dirty="0" err="1" smtClean="0"/>
              <a:t>Your</a:t>
            </a:r>
            <a:r>
              <a:rPr lang="de-CH" b="1" dirty="0" smtClean="0"/>
              <a:t> Name))</a:t>
            </a:r>
          </a:p>
          <a:p>
            <a:endParaRPr lang="de-CH" dirty="0" smtClean="0"/>
          </a:p>
          <a:p>
            <a:r>
              <a:rPr lang="de-CH" dirty="0"/>
              <a:t>((Studies on </a:t>
            </a:r>
            <a:r>
              <a:rPr lang="de-CH" dirty="0" err="1"/>
              <a:t>Mechatronics</a:t>
            </a:r>
            <a:r>
              <a:rPr lang="de-CH" dirty="0"/>
              <a:t>, Bachelor Thesis, Semester Thesis, Master Thesis)</a:t>
            </a:r>
            <a:r>
              <a:rPr lang="de-CH" dirty="0" smtClean="0"/>
              <a:t>)</a:t>
            </a:r>
            <a:endParaRPr lang="de-CH" dirty="0"/>
          </a:p>
          <a:p>
            <a:r>
              <a:rPr lang="de-CH" dirty="0" err="1" smtClean="0"/>
              <a:t>Supervised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...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27/05/14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27/05/14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40975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5273074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89762078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908526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27/05/14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27/05/14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663294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27/05/14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58075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27/05/14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42276668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27/05/14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1420575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eth_praesentation_4zu3_ETH8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eth_praesentation_4zu3_ETH8.potx</Template>
  <TotalTime>12</TotalTime>
  <Words>99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eth_praesentation_4zu3_ETH8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Péter Fankhauser</cp:lastModifiedBy>
  <cp:revision>68</cp:revision>
  <cp:lastPrinted>2013-06-08T11:22:51Z</cp:lastPrinted>
  <dcterms:created xsi:type="dcterms:W3CDTF">2013-05-24T16:23:39Z</dcterms:created>
  <dcterms:modified xsi:type="dcterms:W3CDTF">2014-05-27T08:19:40Z</dcterms:modified>
</cp:coreProperties>
</file>