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31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6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0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7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0F95-B825-4419-B5FD-C13F33E6DADE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3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920880" cy="445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11247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Refonte du site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5297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80" y="1600200"/>
            <a:ext cx="64380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1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2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67893"/>
            <a:ext cx="8229600" cy="179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36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6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79"/>
            <a:ext cx="8229600" cy="26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89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5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6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0"/>
            <a:ext cx="8229600" cy="338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5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1815306"/>
            <a:ext cx="65436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43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7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43" y="1484784"/>
            <a:ext cx="311331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49" y="1600200"/>
            <a:ext cx="44631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47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Office PowerPoint</Application>
  <PresentationFormat>Affichage à l'écran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delarue</dc:creator>
  <cp:lastModifiedBy>delarue</cp:lastModifiedBy>
  <cp:revision>6</cp:revision>
  <dcterms:created xsi:type="dcterms:W3CDTF">2020-12-30T12:36:22Z</dcterms:created>
  <dcterms:modified xsi:type="dcterms:W3CDTF">2021-01-01T18:36:51Z</dcterms:modified>
</cp:coreProperties>
</file>