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555C-7A3C-4056-BBAC-D4BC5A2A5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ADF94-1CD6-4DF4-B17D-9BE5C1224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8F67-DE40-4D85-AA66-8F4F4904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A3C-12AB-4D78-84DE-BCBEE89886E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BD2BB-F8AE-4669-90E6-7FBE549C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4F995-5019-4FA4-B295-8AED8965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4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E97E-5FA5-4FF4-9FBB-DE6F8D56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FC41E-1901-4A19-8872-70B287B79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1550D-7A6A-4ABA-AFA8-E1D14507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A3C-12AB-4D78-84DE-BCBEE89886E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8CE6C-D8E7-43E0-AB2D-116FBAE7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95E1A-3220-4DF5-BFD8-3ACFEAFE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EAAFB-F10E-47EE-B4E6-4F8A9602E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6163D-C208-4958-AFDB-51DC60B00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3F548-444D-421E-907F-3009A0BD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A3C-12AB-4D78-84DE-BCBEE89886E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F5252-98D1-4218-AEC2-E95962E4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5ECDB-2DB1-435E-99F2-0EB6EDA0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9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7E6E-5B73-4199-A6B3-F3FD19B5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6D47-906C-4A15-B427-59C2DF41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01CEB-50ED-4B29-85C6-399FF3B2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A3C-12AB-4D78-84DE-BCBEE89886E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D4310-0D0A-4FB7-9CAC-FF523204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A21B-668E-4AB3-8244-CCD25755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8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675F-C6E4-47D6-A2E4-4EEDCBB9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5CEB3-8FB5-4160-84DD-2603AB6E9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02567-718B-4D36-946A-C44A9B94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A3C-12AB-4D78-84DE-BCBEE89886E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A0947-6401-4E57-8570-D29C6EDE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0C685-531A-4C4C-8A45-01A487DD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8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BCD3-39E1-40F6-8748-C9D4BA24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0E31-F297-4A6B-994E-07F9F95F4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D28C2-A554-4C9E-BBF6-ADA37D4BA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D0909-3105-4989-9870-83ABBF27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A3C-12AB-4D78-84DE-BCBEE89886E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06EF7-2AD5-4656-8BD6-09387D1B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2CE32-2C5A-4B21-A67E-BC8CFE6B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711A-19DC-4081-B9D8-7676E5AF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59AAD-6425-4103-A005-FC64E656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04C2D-C592-47A3-95D2-A4EB1C57D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120E2-BEBD-4087-BAFE-7D227B475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FD42F-119A-43C6-8BA1-C05A15F39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53CF2-86CC-4D4E-BC06-8D17075E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A3C-12AB-4D78-84DE-BCBEE89886E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82AC9-C8A9-483D-AD19-444F97C3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A3035-3702-483A-BEB4-FB8350E5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3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BF32-0D2F-468D-8036-0D6B3C31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A50DA-D037-4505-AA67-41AA4EC9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A3C-12AB-4D78-84DE-BCBEE89886E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93339-FCD2-4E59-BB65-9CEE9FC2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ED6B4-180A-4B61-BDE3-52B25AAA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9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B42E5-E7FF-4503-B8AA-8E1D3369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A3C-12AB-4D78-84DE-BCBEE89886E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8D4CA-53F8-481A-93B2-BFF2599F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3BC13-A5CD-4C8F-A546-7262614A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6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1CE3-CA54-4FAE-8A1F-5D2E11FA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95B2-67F2-4CD0-ADF8-4B479A7BB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784A8-5571-4480-B912-16B8D218F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57283-02CD-476B-99C8-F8ACF4CA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A3C-12AB-4D78-84DE-BCBEE89886E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D51EA-D113-422E-9388-CC45747B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9EBEC-BC3E-40B0-A180-CD833976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7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E2B4-2A0C-47C5-90C5-4C72DCC6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6EEC0-5E0C-439C-A5CF-F70538306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BC9F1-6B1A-4E63-88B4-C980A4E6D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941CD-E0EA-4AB3-9D32-83B647EC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6A3C-12AB-4D78-84DE-BCBEE89886E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77C7B-3A39-4D21-828F-FD3313E9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5CA8B-FA0F-4402-8860-B019A5CF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4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B9C9A-CDB0-4150-8DAB-7A79B8DC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B064C-FFEF-4832-A63B-2259B9F4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70E6-AF65-4615-9CF1-1AD649AF8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26A3C-12AB-4D78-84DE-BCBEE89886E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B8E75-DC58-490E-98D3-B24F5AB0B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BA29-B088-49E5-887D-74091266E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EDFD-4CB0-4247-8E2B-7E1C6BE09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30E2-2464-4BE6-82B7-8D6CBF40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42168"/>
            <a:ext cx="10515600" cy="2852737"/>
          </a:xfrm>
        </p:spPr>
        <p:txBody>
          <a:bodyPr/>
          <a:lstStyle/>
          <a:p>
            <a:r>
              <a:rPr lang="en-US" dirty="0"/>
              <a:t>Tensor Convolution Operation in 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5678D-50CA-4D65-A16D-D0232614A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10041"/>
            <a:ext cx="10515600" cy="1500187"/>
          </a:xfrm>
        </p:spPr>
        <p:txBody>
          <a:bodyPr/>
          <a:lstStyle/>
          <a:p>
            <a:r>
              <a:rPr lang="en-US" dirty="0"/>
              <a:t>Prepared By: Peter A. Beerel and Souvik Kundu</a:t>
            </a:r>
          </a:p>
        </p:txBody>
      </p:sp>
    </p:spTree>
    <p:extLst>
      <p:ext uri="{BB962C8B-B14F-4D97-AF65-F5344CB8AC3E}">
        <p14:creationId xmlns:p14="http://schemas.microsoft.com/office/powerpoint/2010/main" val="134792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F1949DD-E98C-49F9-BBA8-3CF09A13B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31" y="1195047"/>
            <a:ext cx="7631120" cy="50029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EB29B7-7E0E-442E-BE76-7AB90CC9BF67}"/>
              </a:ext>
            </a:extLst>
          </p:cNvPr>
          <p:cNvSpPr txBox="1">
            <a:spLocks/>
          </p:cNvSpPr>
          <p:nvPr/>
        </p:nvSpPr>
        <p:spPr>
          <a:xfrm>
            <a:off x="135803" y="93522"/>
            <a:ext cx="10294544" cy="838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Simplified Tensor Convolution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C76585-61C6-4AEA-81C4-7D2F3DE3D143}"/>
              </a:ext>
            </a:extLst>
          </p:cNvPr>
          <p:cNvSpPr/>
          <p:nvPr/>
        </p:nvSpPr>
        <p:spPr>
          <a:xfrm>
            <a:off x="7693707" y="3253462"/>
            <a:ext cx="4247814" cy="1128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D8436-83B5-4826-B83B-7E9585855B7F}"/>
              </a:ext>
            </a:extLst>
          </p:cNvPr>
          <p:cNvSpPr txBox="1"/>
          <p:nvPr/>
        </p:nvSpPr>
        <p:spPr>
          <a:xfrm>
            <a:off x="7944182" y="3429000"/>
            <a:ext cx="3816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Here we assumed ROW stationary data flow, i.e. each row is handled by a separate processing element (PE)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BA132D-BCD3-480E-AB3A-B99E34D5B4F5}"/>
              </a:ext>
            </a:extLst>
          </p:cNvPr>
          <p:cNvSpPr/>
          <p:nvPr/>
        </p:nvSpPr>
        <p:spPr>
          <a:xfrm>
            <a:off x="1367072" y="6247043"/>
            <a:ext cx="6771994" cy="4270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Demonstration of PE1’s handling of operation with initial input patch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523DC1-9CDA-4F5D-A32A-0F3343F7E15E}"/>
              </a:ext>
            </a:extLst>
          </p:cNvPr>
          <p:cNvSpPr/>
          <p:nvPr/>
        </p:nvSpPr>
        <p:spPr>
          <a:xfrm>
            <a:off x="7693707" y="4693218"/>
            <a:ext cx="4247814" cy="1128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Here we assumed the stride value of 1, and input patch changes after each stride</a:t>
            </a:r>
          </a:p>
        </p:txBody>
      </p:sp>
    </p:spTree>
    <p:extLst>
      <p:ext uri="{BB962C8B-B14F-4D97-AF65-F5344CB8AC3E}">
        <p14:creationId xmlns:p14="http://schemas.microsoft.com/office/powerpoint/2010/main" val="157034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ABA53AA-55F4-4F0B-BC19-98B2298E2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75" y="1418219"/>
            <a:ext cx="8020574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786434-C892-46D2-8060-29E0ABF0EA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816" y="111629"/>
            <a:ext cx="10515600" cy="8027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Simplified Tensor Convolution (contd.)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F591EC-0FC2-4415-9D44-A5B42D00D2A7}"/>
              </a:ext>
            </a:extLst>
          </p:cNvPr>
          <p:cNvSpPr/>
          <p:nvPr/>
        </p:nvSpPr>
        <p:spPr>
          <a:xfrm>
            <a:off x="1213162" y="5939226"/>
            <a:ext cx="7795035" cy="4270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Demonstration of PE1’s handling of operation with input patch at first stride shift</a:t>
            </a:r>
          </a:p>
        </p:txBody>
      </p:sp>
    </p:spTree>
    <p:extLst>
      <p:ext uri="{BB962C8B-B14F-4D97-AF65-F5344CB8AC3E}">
        <p14:creationId xmlns:p14="http://schemas.microsoft.com/office/powerpoint/2010/main" val="221681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08F072B-B73E-4FC7-9FC2-A84C855AC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7" y="1587888"/>
            <a:ext cx="8044095" cy="435133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B4FE39-7FBE-455A-9327-22F506621917}"/>
              </a:ext>
            </a:extLst>
          </p:cNvPr>
          <p:cNvSpPr/>
          <p:nvPr/>
        </p:nvSpPr>
        <p:spPr>
          <a:xfrm>
            <a:off x="1167895" y="6018942"/>
            <a:ext cx="8044095" cy="4270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Demonstration of PE1’s handling of operation with input patch at second stride shift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549558-A441-4B88-AB2D-7FA9B15F46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031" y="62088"/>
            <a:ext cx="10515600" cy="930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Simplified Tensor Convolution (contd.)</a:t>
            </a:r>
          </a:p>
        </p:txBody>
      </p:sp>
    </p:spTree>
    <p:extLst>
      <p:ext uri="{BB962C8B-B14F-4D97-AF65-F5344CB8AC3E}">
        <p14:creationId xmlns:p14="http://schemas.microsoft.com/office/powerpoint/2010/main" val="311452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101B-0F25-4F6F-ADBD-AB0DD06B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5"/>
            <a:ext cx="10515600" cy="1011002"/>
          </a:xfrm>
        </p:spPr>
        <p:txBody>
          <a:bodyPr/>
          <a:lstStyle/>
          <a:p>
            <a:r>
              <a:rPr lang="en-US" dirty="0"/>
              <a:t>Similar computations in PE2 and PE3</a:t>
            </a:r>
          </a:p>
        </p:txBody>
      </p:sp>
      <p:pic>
        <p:nvPicPr>
          <p:cNvPr id="9" name="Content Placeholder 8" descr="A picture containing text, indoor, items, different&#10;&#10;Description automatically generated">
            <a:extLst>
              <a:ext uri="{FF2B5EF4-FFF2-40B4-BE49-F238E27FC236}">
                <a16:creationId xmlns:a16="http://schemas.microsoft.com/office/drawing/2014/main" id="{2966214D-561C-4BE0-AC22-02039E0EA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7918"/>
            <a:ext cx="6777477" cy="4351338"/>
          </a:xfr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BFAC0B-A508-4EC8-B908-3953D0FCEB4D}"/>
              </a:ext>
            </a:extLst>
          </p:cNvPr>
          <p:cNvSpPr/>
          <p:nvPr/>
        </p:nvSpPr>
        <p:spPr>
          <a:xfrm>
            <a:off x="7705784" y="2139885"/>
            <a:ext cx="3964134" cy="15539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E01FC-6DD1-4A0A-8FC1-6FFFB7CE769D}"/>
              </a:ext>
            </a:extLst>
          </p:cNvPr>
          <p:cNvSpPr txBox="1"/>
          <p:nvPr/>
        </p:nvSpPr>
        <p:spPr>
          <a:xfrm>
            <a:off x="7880808" y="2366128"/>
            <a:ext cx="3589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If there are 3 Pes, then ROW 2 and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ROW 3 can be handled in parallel in PE2 and PE3, respectively, while PE1 handles ROW 1.</a:t>
            </a:r>
          </a:p>
        </p:txBody>
      </p:sp>
    </p:spTree>
    <p:extLst>
      <p:ext uri="{BB962C8B-B14F-4D97-AF65-F5344CB8AC3E}">
        <p14:creationId xmlns:p14="http://schemas.microsoft.com/office/powerpoint/2010/main" val="358917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B5B1-0FB7-48D4-BE24-65A3035C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65" y="34836"/>
            <a:ext cx="10515600" cy="1033473"/>
          </a:xfrm>
        </p:spPr>
        <p:txBody>
          <a:bodyPr/>
          <a:lstStyle/>
          <a:p>
            <a:r>
              <a:rPr lang="en-US" dirty="0"/>
              <a:t>Final output feature map computation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399FBC05-7E16-4CF5-97CF-906F0F6D0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61" y="1846471"/>
            <a:ext cx="7278278" cy="2056377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003D56-CD38-4D72-8595-75F2F4BC956F}"/>
              </a:ext>
            </a:extLst>
          </p:cNvPr>
          <p:cNvSpPr/>
          <p:nvPr/>
        </p:nvSpPr>
        <p:spPr>
          <a:xfrm>
            <a:off x="2456860" y="2299580"/>
            <a:ext cx="1571931" cy="51903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8EED10-70AA-4D49-AE91-7AC890C68FB9}"/>
              </a:ext>
            </a:extLst>
          </p:cNvPr>
          <p:cNvCxnSpPr/>
          <p:nvPr/>
        </p:nvCxnSpPr>
        <p:spPr>
          <a:xfrm flipV="1">
            <a:off x="2172832" y="2818614"/>
            <a:ext cx="1068309" cy="1427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E38DB7-02D3-4A75-90CC-23D1F0126598}"/>
              </a:ext>
            </a:extLst>
          </p:cNvPr>
          <p:cNvSpPr/>
          <p:nvPr/>
        </p:nvSpPr>
        <p:spPr>
          <a:xfrm>
            <a:off x="1475715" y="4246076"/>
            <a:ext cx="5459239" cy="62891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Computed first row of output feature map by adding the partial sums (</a:t>
            </a:r>
            <a:r>
              <a:rPr lang="en-US" b="1" dirty="0" err="1"/>
              <a:t>psum</a:t>
            </a:r>
            <a:r>
              <a:rPr lang="en-US" b="1" dirty="0"/>
              <a:t>) from each PE.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74DA5-F2F9-4003-8843-D81844B948D5}"/>
              </a:ext>
            </a:extLst>
          </p:cNvPr>
          <p:cNvSpPr txBox="1"/>
          <p:nvPr/>
        </p:nvSpPr>
        <p:spPr>
          <a:xfrm>
            <a:off x="7948942" y="4375868"/>
            <a:ext cx="299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E.g</a:t>
            </a:r>
            <a:r>
              <a:rPr lang="en-US" b="1" dirty="0"/>
              <a:t>: O</a:t>
            </a:r>
            <a:r>
              <a:rPr lang="en-US" b="1" baseline="-25000" dirty="0"/>
              <a:t>11</a:t>
            </a:r>
            <a:r>
              <a:rPr lang="en-US" b="1" dirty="0"/>
              <a:t> = O</a:t>
            </a:r>
            <a:r>
              <a:rPr lang="en-US" b="1" baseline="-25000" dirty="0"/>
              <a:t>11</a:t>
            </a:r>
            <a:r>
              <a:rPr lang="en-US" b="1" baseline="30000" dirty="0"/>
              <a:t>(1)</a:t>
            </a:r>
            <a:r>
              <a:rPr lang="en-US" b="1" dirty="0"/>
              <a:t> + O</a:t>
            </a:r>
            <a:r>
              <a:rPr lang="en-US" b="1" baseline="-25000" dirty="0"/>
              <a:t>11</a:t>
            </a:r>
            <a:r>
              <a:rPr lang="en-US" b="1" baseline="30000" dirty="0"/>
              <a:t>(2)</a:t>
            </a:r>
            <a:r>
              <a:rPr lang="en-US" b="1" dirty="0"/>
              <a:t> + O</a:t>
            </a:r>
            <a:r>
              <a:rPr lang="en-US" b="1" baseline="-25000" dirty="0"/>
              <a:t>11</a:t>
            </a:r>
            <a:r>
              <a:rPr lang="en-US" b="1" baseline="30000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51939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Tensor Convolution Operation in PEs</vt:lpstr>
      <vt:lpstr>PowerPoint Presentation</vt:lpstr>
      <vt:lpstr>Simplified Tensor Convolution (contd.)</vt:lpstr>
      <vt:lpstr>Simplified Tensor Convolution (contd.)</vt:lpstr>
      <vt:lpstr>Similar computations in PE2 and PE3</vt:lpstr>
      <vt:lpstr>Final output feature map computation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Kundu</dc:creator>
  <cp:lastModifiedBy>Souvik Kundu</cp:lastModifiedBy>
  <cp:revision>6</cp:revision>
  <dcterms:created xsi:type="dcterms:W3CDTF">2021-03-25T05:20:46Z</dcterms:created>
  <dcterms:modified xsi:type="dcterms:W3CDTF">2021-03-25T06:04:35Z</dcterms:modified>
</cp:coreProperties>
</file>