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1879263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07"/>
    <p:restoredTop sz="94609"/>
  </p:normalViewPr>
  <p:slideViewPr>
    <p:cSldViewPr snapToGrid="0" snapToObjects="1">
      <p:cViewPr>
        <p:scale>
          <a:sx n="132" d="100"/>
          <a:sy n="132" d="100"/>
        </p:scale>
        <p:origin x="144" y="52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648217"/>
            <a:ext cx="8909447" cy="1378950"/>
          </a:xfrm>
        </p:spPr>
        <p:txBody>
          <a:bodyPr anchor="b"/>
          <a:lstStyle>
            <a:lvl1pPr algn="ctr">
              <a:defRPr sz="34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080344"/>
            <a:ext cx="8909447" cy="956279"/>
          </a:xfrm>
        </p:spPr>
        <p:txBody>
          <a:bodyPr/>
          <a:lstStyle>
            <a:lvl1pPr marL="0" indent="0" algn="ctr">
              <a:buNone/>
              <a:defRPr sz="1386"/>
            </a:lvl1pPr>
            <a:lvl2pPr marL="264033" indent="0" algn="ctr">
              <a:buNone/>
              <a:defRPr sz="1155"/>
            </a:lvl2pPr>
            <a:lvl3pPr marL="528066" indent="0" algn="ctr">
              <a:buNone/>
              <a:defRPr sz="1040"/>
            </a:lvl3pPr>
            <a:lvl4pPr marL="792099" indent="0" algn="ctr">
              <a:buNone/>
              <a:defRPr sz="924"/>
            </a:lvl4pPr>
            <a:lvl5pPr marL="1056132" indent="0" algn="ctr">
              <a:buNone/>
              <a:defRPr sz="924"/>
            </a:lvl5pPr>
            <a:lvl6pPr marL="1320165" indent="0" algn="ctr">
              <a:buNone/>
              <a:defRPr sz="924"/>
            </a:lvl6pPr>
            <a:lvl7pPr marL="1584198" indent="0" algn="ctr">
              <a:buNone/>
              <a:defRPr sz="924"/>
            </a:lvl7pPr>
            <a:lvl8pPr marL="1848231" indent="0" algn="ctr">
              <a:buNone/>
              <a:defRPr sz="924"/>
            </a:lvl8pPr>
            <a:lvl9pPr marL="2112264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10877"/>
            <a:ext cx="2561466" cy="3356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10877"/>
            <a:ext cx="7535907" cy="3356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987453"/>
            <a:ext cx="10245864" cy="1647588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650628"/>
            <a:ext cx="10245864" cy="866428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4033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8066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209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61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2016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419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823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2264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054383"/>
            <a:ext cx="5048687" cy="2513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054383"/>
            <a:ext cx="5048687" cy="2513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10877"/>
            <a:ext cx="10245864" cy="765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970950"/>
            <a:ext cx="5025485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446797"/>
            <a:ext cx="5025485" cy="2128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970950"/>
            <a:ext cx="5050234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446797"/>
            <a:ext cx="5050234" cy="21280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64054"/>
            <a:ext cx="3831371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570284"/>
            <a:ext cx="6013877" cy="2814744"/>
          </a:xfrm>
        </p:spPr>
        <p:txBody>
          <a:bodyPr/>
          <a:lstStyle>
            <a:lvl1pPr>
              <a:defRPr sz="1848"/>
            </a:lvl1pPr>
            <a:lvl2pPr>
              <a:defRPr sz="1617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88244"/>
            <a:ext cx="3831371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64054"/>
            <a:ext cx="3831371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570284"/>
            <a:ext cx="6013877" cy="2814744"/>
          </a:xfrm>
        </p:spPr>
        <p:txBody>
          <a:bodyPr anchor="t"/>
          <a:lstStyle>
            <a:lvl1pPr marL="0" indent="0">
              <a:buNone/>
              <a:defRPr sz="1848"/>
            </a:lvl1pPr>
            <a:lvl2pPr marL="264033" indent="0">
              <a:buNone/>
              <a:defRPr sz="1617"/>
            </a:lvl2pPr>
            <a:lvl3pPr marL="528066" indent="0">
              <a:buNone/>
              <a:defRPr sz="1386"/>
            </a:lvl3pPr>
            <a:lvl4pPr marL="792099" indent="0">
              <a:buNone/>
              <a:defRPr sz="1155"/>
            </a:lvl4pPr>
            <a:lvl5pPr marL="1056132" indent="0">
              <a:buNone/>
              <a:defRPr sz="1155"/>
            </a:lvl5pPr>
            <a:lvl6pPr marL="1320165" indent="0">
              <a:buNone/>
              <a:defRPr sz="1155"/>
            </a:lvl6pPr>
            <a:lvl7pPr marL="1584198" indent="0">
              <a:buNone/>
              <a:defRPr sz="1155"/>
            </a:lvl7pPr>
            <a:lvl8pPr marL="1848231" indent="0">
              <a:buNone/>
              <a:defRPr sz="1155"/>
            </a:lvl8pPr>
            <a:lvl9pPr marL="2112264" indent="0">
              <a:buNone/>
              <a:defRPr sz="11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88244"/>
            <a:ext cx="3831371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10877"/>
            <a:ext cx="10245864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054383"/>
            <a:ext cx="10245864" cy="251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3671087"/>
            <a:ext cx="2672834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4F6-6BCF-0648-8D07-FD4F918A8B04}" type="datetimeFigureOut">
              <a:rPr lang="en-GB" smtClean="0"/>
              <a:t>03/11/2019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3671087"/>
            <a:ext cx="4009251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3671087"/>
            <a:ext cx="2672834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8066" rtl="0" eaLnBrk="1" latinLnBrk="0" hangingPunct="1">
        <a:lnSpc>
          <a:spcPct val="90000"/>
        </a:lnSpc>
        <a:spcBef>
          <a:spcPct val="0"/>
        </a:spcBef>
        <a:buNone/>
        <a:defRPr sz="2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017" indent="-132017" algn="l" defTabSz="528066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1pPr>
      <a:lvl2pPr marL="396050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60083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4116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8149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2182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6215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0248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4281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033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6132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4198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8231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2264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own Arrow 108"/>
          <p:cNvSpPr/>
          <p:nvPr/>
        </p:nvSpPr>
        <p:spPr>
          <a:xfrm rot="17726378">
            <a:off x="8898728" y="1962210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 rot="14718882">
            <a:off x="8900802" y="607784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6200000">
            <a:off x="5412997" y="851863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6200000">
            <a:off x="2215649" y="851863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595737" y="1448649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99885" y="1446374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988284" y="1730547"/>
            <a:ext cx="1059072" cy="704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7" y="2983424"/>
            <a:ext cx="812744" cy="80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8" y="426256"/>
            <a:ext cx="812744" cy="809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5" y="2983424"/>
            <a:ext cx="812744" cy="809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94" y="426256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8" y="2995470"/>
            <a:ext cx="812744" cy="80981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195377" y="1949502"/>
            <a:ext cx="257741" cy="264599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9" y="2983424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94" y="2995470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Oval 31"/>
          <p:cNvSpPr/>
          <p:nvPr/>
        </p:nvSpPr>
        <p:spPr>
          <a:xfrm>
            <a:off x="6791589" y="1446374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129837" y="2250110"/>
            <a:ext cx="1584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HIGH ACCRETION MODE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14691" y="876690"/>
            <a:ext cx="206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RADIATIVE FEEDBACK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5012" y="1723504"/>
            <a:ext cx="124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GAS LOSS</a:t>
            </a:r>
          </a:p>
        </p:txBody>
      </p:sp>
      <p:sp>
        <p:nvSpPr>
          <p:cNvPr id="45" name="Freeform 44"/>
          <p:cNvSpPr/>
          <p:nvPr/>
        </p:nvSpPr>
        <p:spPr>
          <a:xfrm rot="16200000">
            <a:off x="4390595" y="-3667142"/>
            <a:ext cx="260246" cy="8241667"/>
          </a:xfrm>
          <a:custGeom>
            <a:avLst/>
            <a:gdLst/>
            <a:ahLst/>
            <a:cxnLst/>
            <a:rect l="l" t="t" r="r" b="b"/>
            <a:pathLst>
              <a:path w="260246" h="8241667">
                <a:moveTo>
                  <a:pt x="172552" y="284262"/>
                </a:moveTo>
                <a:lnTo>
                  <a:pt x="116072" y="260933"/>
                </a:lnTo>
                <a:lnTo>
                  <a:pt x="116072" y="309376"/>
                </a:lnTo>
                <a:close/>
                <a:moveTo>
                  <a:pt x="186952" y="6980163"/>
                </a:moveTo>
                <a:cubicBezTo>
                  <a:pt x="186952" y="6962601"/>
                  <a:pt x="181296" y="6948090"/>
                  <a:pt x="169985" y="6936631"/>
                </a:cubicBezTo>
                <a:cubicBezTo>
                  <a:pt x="158674" y="6925171"/>
                  <a:pt x="144424" y="6919441"/>
                  <a:pt x="127234" y="6919441"/>
                </a:cubicBezTo>
                <a:cubicBezTo>
                  <a:pt x="110491" y="6919441"/>
                  <a:pt x="96557" y="6925208"/>
                  <a:pt x="85432" y="6936742"/>
                </a:cubicBezTo>
                <a:cubicBezTo>
                  <a:pt x="74307" y="6948276"/>
                  <a:pt x="68745" y="6962750"/>
                  <a:pt x="68745" y="6980163"/>
                </a:cubicBezTo>
                <a:cubicBezTo>
                  <a:pt x="68745" y="6997352"/>
                  <a:pt x="74438" y="7011826"/>
                  <a:pt x="85823" y="7023583"/>
                </a:cubicBezTo>
                <a:cubicBezTo>
                  <a:pt x="97208" y="7035341"/>
                  <a:pt x="111235" y="7041219"/>
                  <a:pt x="127904" y="7041219"/>
                </a:cubicBezTo>
                <a:cubicBezTo>
                  <a:pt x="144945" y="7041219"/>
                  <a:pt x="159046" y="7035452"/>
                  <a:pt x="170208" y="7023918"/>
                </a:cubicBezTo>
                <a:cubicBezTo>
                  <a:pt x="181371" y="7012384"/>
                  <a:pt x="186952" y="6997799"/>
                  <a:pt x="186952" y="6980163"/>
                </a:cubicBezTo>
                <a:close/>
                <a:moveTo>
                  <a:pt x="186952" y="897582"/>
                </a:moveTo>
                <a:lnTo>
                  <a:pt x="137727" y="897582"/>
                </a:lnTo>
                <a:lnTo>
                  <a:pt x="137727" y="906065"/>
                </a:lnTo>
                <a:cubicBezTo>
                  <a:pt x="137727" y="917376"/>
                  <a:pt x="138694" y="925134"/>
                  <a:pt x="140629" y="929338"/>
                </a:cubicBezTo>
                <a:cubicBezTo>
                  <a:pt x="142564" y="933543"/>
                  <a:pt x="145484" y="936817"/>
                  <a:pt x="149391" y="939161"/>
                </a:cubicBezTo>
                <a:cubicBezTo>
                  <a:pt x="153298" y="941505"/>
                  <a:pt x="157744" y="942677"/>
                  <a:pt x="162730" y="942677"/>
                </a:cubicBezTo>
                <a:cubicBezTo>
                  <a:pt x="167641" y="942677"/>
                  <a:pt x="172087" y="941375"/>
                  <a:pt x="176069" y="938770"/>
                </a:cubicBezTo>
                <a:cubicBezTo>
                  <a:pt x="180050" y="936166"/>
                  <a:pt x="182859" y="932501"/>
                  <a:pt x="184496" y="927776"/>
                </a:cubicBezTo>
                <a:cubicBezTo>
                  <a:pt x="186133" y="923050"/>
                  <a:pt x="186952" y="915218"/>
                  <a:pt x="186952" y="904280"/>
                </a:cubicBezTo>
                <a:close/>
                <a:moveTo>
                  <a:pt x="186952" y="761553"/>
                </a:moveTo>
                <a:cubicBezTo>
                  <a:pt x="186952" y="743694"/>
                  <a:pt x="181371" y="729016"/>
                  <a:pt x="170208" y="717519"/>
                </a:cubicBezTo>
                <a:cubicBezTo>
                  <a:pt x="159046" y="706022"/>
                  <a:pt x="144796" y="700273"/>
                  <a:pt x="127458" y="700273"/>
                </a:cubicBezTo>
                <a:cubicBezTo>
                  <a:pt x="110640" y="700273"/>
                  <a:pt x="96650" y="706040"/>
                  <a:pt x="85488" y="717575"/>
                </a:cubicBezTo>
                <a:cubicBezTo>
                  <a:pt x="74326" y="729109"/>
                  <a:pt x="68745" y="743545"/>
                  <a:pt x="68745" y="760884"/>
                </a:cubicBezTo>
                <a:cubicBezTo>
                  <a:pt x="68745" y="778296"/>
                  <a:pt x="74438" y="792826"/>
                  <a:pt x="85823" y="804472"/>
                </a:cubicBezTo>
                <a:cubicBezTo>
                  <a:pt x="97208" y="816117"/>
                  <a:pt x="111384" y="821940"/>
                  <a:pt x="128351" y="821940"/>
                </a:cubicBezTo>
                <a:cubicBezTo>
                  <a:pt x="144870" y="821940"/>
                  <a:pt x="158767" y="816117"/>
                  <a:pt x="170041" y="804472"/>
                </a:cubicBezTo>
                <a:cubicBezTo>
                  <a:pt x="181315" y="792826"/>
                  <a:pt x="186952" y="778520"/>
                  <a:pt x="186952" y="761553"/>
                </a:cubicBezTo>
                <a:close/>
                <a:moveTo>
                  <a:pt x="186952" y="402282"/>
                </a:moveTo>
                <a:lnTo>
                  <a:pt x="137727" y="402282"/>
                </a:lnTo>
                <a:lnTo>
                  <a:pt x="137727" y="410765"/>
                </a:lnTo>
                <a:cubicBezTo>
                  <a:pt x="137727" y="422076"/>
                  <a:pt x="138694" y="429834"/>
                  <a:pt x="140629" y="434038"/>
                </a:cubicBezTo>
                <a:cubicBezTo>
                  <a:pt x="142564" y="438243"/>
                  <a:pt x="145484" y="441517"/>
                  <a:pt x="149391" y="443861"/>
                </a:cubicBezTo>
                <a:cubicBezTo>
                  <a:pt x="153298" y="446205"/>
                  <a:pt x="157744" y="447377"/>
                  <a:pt x="162730" y="447377"/>
                </a:cubicBezTo>
                <a:cubicBezTo>
                  <a:pt x="167641" y="447377"/>
                  <a:pt x="172087" y="446075"/>
                  <a:pt x="176069" y="443470"/>
                </a:cubicBezTo>
                <a:cubicBezTo>
                  <a:pt x="180050" y="440866"/>
                  <a:pt x="182859" y="437201"/>
                  <a:pt x="184496" y="432476"/>
                </a:cubicBezTo>
                <a:cubicBezTo>
                  <a:pt x="186133" y="427750"/>
                  <a:pt x="186952" y="419918"/>
                  <a:pt x="186952" y="408980"/>
                </a:cubicBezTo>
                <a:close/>
                <a:moveTo>
                  <a:pt x="205927" y="8151143"/>
                </a:moveTo>
                <a:lnTo>
                  <a:pt x="205927" y="8239547"/>
                </a:lnTo>
                <a:lnTo>
                  <a:pt x="186059" y="8239547"/>
                </a:lnTo>
                <a:lnTo>
                  <a:pt x="186059" y="8173467"/>
                </a:lnTo>
                <a:lnTo>
                  <a:pt x="138508" y="8173467"/>
                </a:lnTo>
                <a:lnTo>
                  <a:pt x="138508" y="8237314"/>
                </a:lnTo>
                <a:lnTo>
                  <a:pt x="118528" y="8237314"/>
                </a:lnTo>
                <a:lnTo>
                  <a:pt x="118528" y="8173467"/>
                </a:lnTo>
                <a:lnTo>
                  <a:pt x="70084" y="8173467"/>
                </a:lnTo>
                <a:lnTo>
                  <a:pt x="70084" y="8241667"/>
                </a:lnTo>
                <a:lnTo>
                  <a:pt x="50216" y="8241667"/>
                </a:lnTo>
                <a:lnTo>
                  <a:pt x="50216" y="8151143"/>
                </a:lnTo>
                <a:close/>
                <a:moveTo>
                  <a:pt x="205927" y="7808912"/>
                </a:moveTo>
                <a:lnTo>
                  <a:pt x="205927" y="7826995"/>
                </a:lnTo>
                <a:lnTo>
                  <a:pt x="84930" y="7932142"/>
                </a:lnTo>
                <a:lnTo>
                  <a:pt x="205927" y="7932142"/>
                </a:lnTo>
                <a:lnTo>
                  <a:pt x="205927" y="7953350"/>
                </a:lnTo>
                <a:lnTo>
                  <a:pt x="49993" y="7953350"/>
                </a:lnTo>
                <a:lnTo>
                  <a:pt x="49993" y="7934151"/>
                </a:lnTo>
                <a:lnTo>
                  <a:pt x="169985" y="7829897"/>
                </a:lnTo>
                <a:lnTo>
                  <a:pt x="49993" y="7829897"/>
                </a:lnTo>
                <a:lnTo>
                  <a:pt x="49993" y="7808912"/>
                </a:lnTo>
                <a:close/>
                <a:moveTo>
                  <a:pt x="205927" y="7693942"/>
                </a:moveTo>
                <a:lnTo>
                  <a:pt x="205927" y="7782347"/>
                </a:lnTo>
                <a:lnTo>
                  <a:pt x="186059" y="7782347"/>
                </a:lnTo>
                <a:lnTo>
                  <a:pt x="186059" y="7716267"/>
                </a:lnTo>
                <a:lnTo>
                  <a:pt x="138508" y="7716267"/>
                </a:lnTo>
                <a:lnTo>
                  <a:pt x="138508" y="7780114"/>
                </a:lnTo>
                <a:lnTo>
                  <a:pt x="118528" y="7780114"/>
                </a:lnTo>
                <a:lnTo>
                  <a:pt x="118528" y="7716267"/>
                </a:lnTo>
                <a:lnTo>
                  <a:pt x="70084" y="7716267"/>
                </a:lnTo>
                <a:lnTo>
                  <a:pt x="70084" y="7784467"/>
                </a:lnTo>
                <a:lnTo>
                  <a:pt x="50216" y="7784467"/>
                </a:lnTo>
                <a:lnTo>
                  <a:pt x="50216" y="7693942"/>
                </a:lnTo>
                <a:close/>
                <a:moveTo>
                  <a:pt x="205927" y="7312942"/>
                </a:moveTo>
                <a:lnTo>
                  <a:pt x="205927" y="7401346"/>
                </a:lnTo>
                <a:lnTo>
                  <a:pt x="186059" y="7401346"/>
                </a:lnTo>
                <a:lnTo>
                  <a:pt x="186059" y="7335267"/>
                </a:lnTo>
                <a:lnTo>
                  <a:pt x="138508" y="7335267"/>
                </a:lnTo>
                <a:lnTo>
                  <a:pt x="138508" y="7399114"/>
                </a:lnTo>
                <a:lnTo>
                  <a:pt x="118528" y="7399114"/>
                </a:lnTo>
                <a:lnTo>
                  <a:pt x="118528" y="7335267"/>
                </a:lnTo>
                <a:lnTo>
                  <a:pt x="70084" y="7335267"/>
                </a:lnTo>
                <a:lnTo>
                  <a:pt x="70084" y="7403467"/>
                </a:lnTo>
                <a:lnTo>
                  <a:pt x="50216" y="7403467"/>
                </a:lnTo>
                <a:lnTo>
                  <a:pt x="50216" y="7312942"/>
                </a:lnTo>
                <a:close/>
                <a:moveTo>
                  <a:pt x="205927" y="7256016"/>
                </a:moveTo>
                <a:lnTo>
                  <a:pt x="205927" y="7278340"/>
                </a:lnTo>
                <a:lnTo>
                  <a:pt x="49993" y="7278340"/>
                </a:lnTo>
                <a:lnTo>
                  <a:pt x="49993" y="7256016"/>
                </a:lnTo>
                <a:close/>
                <a:moveTo>
                  <a:pt x="205927" y="7090630"/>
                </a:moveTo>
                <a:lnTo>
                  <a:pt x="205927" y="7113066"/>
                </a:lnTo>
                <a:lnTo>
                  <a:pt x="117412" y="7113066"/>
                </a:lnTo>
                <a:cubicBezTo>
                  <a:pt x="102752" y="7113066"/>
                  <a:pt x="92557" y="7114741"/>
                  <a:pt x="86828" y="7118089"/>
                </a:cubicBezTo>
                <a:cubicBezTo>
                  <a:pt x="81098" y="7121438"/>
                  <a:pt x="76503" y="7126535"/>
                  <a:pt x="73042" y="7133381"/>
                </a:cubicBezTo>
                <a:cubicBezTo>
                  <a:pt x="69582" y="7140227"/>
                  <a:pt x="67852" y="7148301"/>
                  <a:pt x="67852" y="7157603"/>
                </a:cubicBezTo>
                <a:cubicBezTo>
                  <a:pt x="67852" y="7170849"/>
                  <a:pt x="71312" y="7181639"/>
                  <a:pt x="78233" y="7189973"/>
                </a:cubicBezTo>
                <a:cubicBezTo>
                  <a:pt x="81953" y="7194364"/>
                  <a:pt x="86344" y="7197526"/>
                  <a:pt x="91404" y="7199461"/>
                </a:cubicBezTo>
                <a:cubicBezTo>
                  <a:pt x="96464" y="7201396"/>
                  <a:pt x="105133" y="7202363"/>
                  <a:pt x="117412" y="7202363"/>
                </a:cubicBezTo>
                <a:lnTo>
                  <a:pt x="205927" y="7202363"/>
                </a:lnTo>
                <a:lnTo>
                  <a:pt x="205927" y="7224799"/>
                </a:lnTo>
                <a:lnTo>
                  <a:pt x="117412" y="7224799"/>
                </a:lnTo>
                <a:cubicBezTo>
                  <a:pt x="105431" y="7224799"/>
                  <a:pt x="96390" y="7223925"/>
                  <a:pt x="90288" y="7222176"/>
                </a:cubicBezTo>
                <a:cubicBezTo>
                  <a:pt x="84186" y="7220427"/>
                  <a:pt x="79107" y="7218269"/>
                  <a:pt x="75051" y="7215702"/>
                </a:cubicBezTo>
                <a:cubicBezTo>
                  <a:pt x="70996" y="7213135"/>
                  <a:pt x="67368" y="7209991"/>
                  <a:pt x="64168" y="7206270"/>
                </a:cubicBezTo>
                <a:cubicBezTo>
                  <a:pt x="53527" y="7193917"/>
                  <a:pt x="48207" y="7177769"/>
                  <a:pt x="48207" y="7157826"/>
                </a:cubicBezTo>
                <a:cubicBezTo>
                  <a:pt x="48207" y="7137511"/>
                  <a:pt x="53490" y="7121215"/>
                  <a:pt x="64057" y="7108936"/>
                </a:cubicBezTo>
                <a:cubicBezTo>
                  <a:pt x="67331" y="7105216"/>
                  <a:pt x="70996" y="7102072"/>
                  <a:pt x="75051" y="7099504"/>
                </a:cubicBezTo>
                <a:cubicBezTo>
                  <a:pt x="79107" y="7096937"/>
                  <a:pt x="84074" y="7094816"/>
                  <a:pt x="89953" y="7093142"/>
                </a:cubicBezTo>
                <a:cubicBezTo>
                  <a:pt x="95832" y="7091468"/>
                  <a:pt x="105059" y="7090630"/>
                  <a:pt x="117635" y="7090630"/>
                </a:cubicBezTo>
                <a:close/>
                <a:moveTo>
                  <a:pt x="205927" y="1246733"/>
                </a:moveTo>
                <a:lnTo>
                  <a:pt x="205927" y="1264816"/>
                </a:lnTo>
                <a:lnTo>
                  <a:pt x="84930" y="1369963"/>
                </a:lnTo>
                <a:lnTo>
                  <a:pt x="205927" y="1369963"/>
                </a:lnTo>
                <a:lnTo>
                  <a:pt x="205927" y="1391171"/>
                </a:lnTo>
                <a:lnTo>
                  <a:pt x="49993" y="1391171"/>
                </a:lnTo>
                <a:lnTo>
                  <a:pt x="49993" y="1371972"/>
                </a:lnTo>
                <a:lnTo>
                  <a:pt x="169985" y="1267718"/>
                </a:lnTo>
                <a:lnTo>
                  <a:pt x="49993" y="1267718"/>
                </a:lnTo>
                <a:lnTo>
                  <a:pt x="49993" y="1246733"/>
                </a:lnTo>
                <a:close/>
                <a:moveTo>
                  <a:pt x="205927" y="1189137"/>
                </a:moveTo>
                <a:lnTo>
                  <a:pt x="205927" y="1211461"/>
                </a:lnTo>
                <a:lnTo>
                  <a:pt x="49993" y="1211461"/>
                </a:lnTo>
                <a:lnTo>
                  <a:pt x="49993" y="1189137"/>
                </a:lnTo>
                <a:close/>
                <a:moveTo>
                  <a:pt x="205927" y="1007492"/>
                </a:moveTo>
                <a:lnTo>
                  <a:pt x="205927" y="1028477"/>
                </a:lnTo>
                <a:lnTo>
                  <a:pt x="141857" y="1080380"/>
                </a:lnTo>
                <a:lnTo>
                  <a:pt x="205927" y="1132061"/>
                </a:lnTo>
                <a:lnTo>
                  <a:pt x="205927" y="1152823"/>
                </a:lnTo>
                <a:lnTo>
                  <a:pt x="49993" y="1152823"/>
                </a:lnTo>
                <a:lnTo>
                  <a:pt x="49993" y="1130387"/>
                </a:lnTo>
                <a:lnTo>
                  <a:pt x="171325" y="1130387"/>
                </a:lnTo>
                <a:lnTo>
                  <a:pt x="111049" y="1082390"/>
                </a:lnTo>
                <a:lnTo>
                  <a:pt x="111049" y="1078260"/>
                </a:lnTo>
                <a:lnTo>
                  <a:pt x="171325" y="1029816"/>
                </a:lnTo>
                <a:lnTo>
                  <a:pt x="49993" y="1029816"/>
                </a:lnTo>
                <a:lnTo>
                  <a:pt x="49993" y="1007492"/>
                </a:lnTo>
                <a:close/>
                <a:moveTo>
                  <a:pt x="205927" y="875258"/>
                </a:moveTo>
                <a:lnTo>
                  <a:pt x="205927" y="914325"/>
                </a:lnTo>
                <a:cubicBezTo>
                  <a:pt x="205927" y="930101"/>
                  <a:pt x="202020" y="942621"/>
                  <a:pt x="194207" y="951886"/>
                </a:cubicBezTo>
                <a:cubicBezTo>
                  <a:pt x="186394" y="961150"/>
                  <a:pt x="175827" y="965783"/>
                  <a:pt x="162507" y="965783"/>
                </a:cubicBezTo>
                <a:cubicBezTo>
                  <a:pt x="153428" y="965783"/>
                  <a:pt x="145577" y="963513"/>
                  <a:pt x="138955" y="958974"/>
                </a:cubicBezTo>
                <a:cubicBezTo>
                  <a:pt x="132332" y="954435"/>
                  <a:pt x="127383" y="947923"/>
                  <a:pt x="124109" y="939440"/>
                </a:cubicBezTo>
                <a:cubicBezTo>
                  <a:pt x="120835" y="944426"/>
                  <a:pt x="116370" y="949300"/>
                  <a:pt x="110714" y="954063"/>
                </a:cubicBezTo>
                <a:cubicBezTo>
                  <a:pt x="105059" y="958825"/>
                  <a:pt x="95199" y="965522"/>
                  <a:pt x="81135" y="974154"/>
                </a:cubicBezTo>
                <a:cubicBezTo>
                  <a:pt x="72280" y="979587"/>
                  <a:pt x="65619" y="983940"/>
                  <a:pt x="61155" y="987214"/>
                </a:cubicBezTo>
                <a:lnTo>
                  <a:pt x="49993" y="995474"/>
                </a:lnTo>
                <a:lnTo>
                  <a:pt x="49993" y="968908"/>
                </a:lnTo>
                <a:lnTo>
                  <a:pt x="60262" y="962099"/>
                </a:lnTo>
                <a:cubicBezTo>
                  <a:pt x="60634" y="961876"/>
                  <a:pt x="61266" y="961430"/>
                  <a:pt x="62159" y="960760"/>
                </a:cubicBezTo>
                <a:lnTo>
                  <a:pt x="68298" y="956407"/>
                </a:lnTo>
                <a:lnTo>
                  <a:pt x="79684" y="949486"/>
                </a:lnTo>
                <a:lnTo>
                  <a:pt x="91850" y="942007"/>
                </a:lnTo>
                <a:cubicBezTo>
                  <a:pt x="98250" y="937394"/>
                  <a:pt x="103347" y="933171"/>
                  <a:pt x="107143" y="929338"/>
                </a:cubicBezTo>
                <a:cubicBezTo>
                  <a:pt x="110938" y="925506"/>
                  <a:pt x="113672" y="922046"/>
                  <a:pt x="115347" y="918958"/>
                </a:cubicBezTo>
                <a:cubicBezTo>
                  <a:pt x="117021" y="915869"/>
                  <a:pt x="117858" y="910679"/>
                  <a:pt x="117858" y="903387"/>
                </a:cubicBezTo>
                <a:lnTo>
                  <a:pt x="117858" y="897582"/>
                </a:lnTo>
                <a:lnTo>
                  <a:pt x="49993" y="897582"/>
                </a:lnTo>
                <a:lnTo>
                  <a:pt x="49993" y="875258"/>
                </a:lnTo>
                <a:close/>
                <a:moveTo>
                  <a:pt x="205927" y="579537"/>
                </a:moveTo>
                <a:lnTo>
                  <a:pt x="205927" y="662694"/>
                </a:lnTo>
                <a:lnTo>
                  <a:pt x="186059" y="662694"/>
                </a:lnTo>
                <a:lnTo>
                  <a:pt x="186059" y="601861"/>
                </a:lnTo>
                <a:lnTo>
                  <a:pt x="142526" y="601861"/>
                </a:lnTo>
                <a:lnTo>
                  <a:pt x="142526" y="662694"/>
                </a:lnTo>
                <a:lnTo>
                  <a:pt x="122658" y="662694"/>
                </a:lnTo>
                <a:lnTo>
                  <a:pt x="122658" y="601861"/>
                </a:lnTo>
                <a:lnTo>
                  <a:pt x="49993" y="601861"/>
                </a:lnTo>
                <a:lnTo>
                  <a:pt x="49993" y="579537"/>
                </a:lnTo>
                <a:close/>
                <a:moveTo>
                  <a:pt x="205927" y="379958"/>
                </a:moveTo>
                <a:lnTo>
                  <a:pt x="205927" y="419025"/>
                </a:lnTo>
                <a:cubicBezTo>
                  <a:pt x="205927" y="434801"/>
                  <a:pt x="202020" y="447321"/>
                  <a:pt x="194207" y="456586"/>
                </a:cubicBezTo>
                <a:cubicBezTo>
                  <a:pt x="186394" y="465850"/>
                  <a:pt x="175827" y="470483"/>
                  <a:pt x="162507" y="470483"/>
                </a:cubicBezTo>
                <a:cubicBezTo>
                  <a:pt x="153428" y="470483"/>
                  <a:pt x="145577" y="468213"/>
                  <a:pt x="138955" y="463674"/>
                </a:cubicBezTo>
                <a:cubicBezTo>
                  <a:pt x="132332" y="459135"/>
                  <a:pt x="127383" y="452623"/>
                  <a:pt x="124109" y="444140"/>
                </a:cubicBezTo>
                <a:cubicBezTo>
                  <a:pt x="120835" y="449126"/>
                  <a:pt x="116370" y="454000"/>
                  <a:pt x="110714" y="458763"/>
                </a:cubicBezTo>
                <a:cubicBezTo>
                  <a:pt x="105059" y="463525"/>
                  <a:pt x="95199" y="470222"/>
                  <a:pt x="81135" y="478854"/>
                </a:cubicBezTo>
                <a:cubicBezTo>
                  <a:pt x="72280" y="484287"/>
                  <a:pt x="65619" y="488640"/>
                  <a:pt x="61155" y="491914"/>
                </a:cubicBezTo>
                <a:lnTo>
                  <a:pt x="49993" y="500174"/>
                </a:lnTo>
                <a:lnTo>
                  <a:pt x="49993" y="473608"/>
                </a:lnTo>
                <a:lnTo>
                  <a:pt x="60262" y="466799"/>
                </a:lnTo>
                <a:cubicBezTo>
                  <a:pt x="60634" y="466576"/>
                  <a:pt x="61266" y="466130"/>
                  <a:pt x="62159" y="465460"/>
                </a:cubicBezTo>
                <a:lnTo>
                  <a:pt x="68298" y="461107"/>
                </a:lnTo>
                <a:lnTo>
                  <a:pt x="79684" y="454186"/>
                </a:lnTo>
                <a:lnTo>
                  <a:pt x="91850" y="446707"/>
                </a:lnTo>
                <a:cubicBezTo>
                  <a:pt x="98250" y="442094"/>
                  <a:pt x="103347" y="437871"/>
                  <a:pt x="107143" y="434038"/>
                </a:cubicBezTo>
                <a:cubicBezTo>
                  <a:pt x="110938" y="430206"/>
                  <a:pt x="113672" y="426746"/>
                  <a:pt x="115347" y="423658"/>
                </a:cubicBezTo>
                <a:cubicBezTo>
                  <a:pt x="117021" y="420570"/>
                  <a:pt x="117858" y="415379"/>
                  <a:pt x="117858" y="408086"/>
                </a:cubicBezTo>
                <a:lnTo>
                  <a:pt x="117858" y="402282"/>
                </a:lnTo>
                <a:lnTo>
                  <a:pt x="49993" y="402282"/>
                </a:lnTo>
                <a:lnTo>
                  <a:pt x="49993" y="379958"/>
                </a:lnTo>
                <a:close/>
                <a:moveTo>
                  <a:pt x="206150" y="99305"/>
                </a:moveTo>
                <a:lnTo>
                  <a:pt x="206150" y="229567"/>
                </a:lnTo>
                <a:lnTo>
                  <a:pt x="186282" y="229567"/>
                </a:lnTo>
                <a:lnTo>
                  <a:pt x="186282" y="175208"/>
                </a:lnTo>
                <a:lnTo>
                  <a:pt x="49993" y="175208"/>
                </a:lnTo>
                <a:lnTo>
                  <a:pt x="49993" y="152772"/>
                </a:lnTo>
                <a:lnTo>
                  <a:pt x="186282" y="152772"/>
                </a:lnTo>
                <a:lnTo>
                  <a:pt x="186282" y="99305"/>
                </a:lnTo>
                <a:close/>
                <a:moveTo>
                  <a:pt x="206820" y="276671"/>
                </a:moveTo>
                <a:lnTo>
                  <a:pt x="206820" y="292410"/>
                </a:lnTo>
                <a:lnTo>
                  <a:pt x="49993" y="362173"/>
                </a:lnTo>
                <a:lnTo>
                  <a:pt x="49993" y="339291"/>
                </a:lnTo>
                <a:lnTo>
                  <a:pt x="96204" y="318529"/>
                </a:lnTo>
                <a:lnTo>
                  <a:pt x="96204" y="252226"/>
                </a:lnTo>
                <a:lnTo>
                  <a:pt x="49993" y="232581"/>
                </a:lnTo>
                <a:lnTo>
                  <a:pt x="49993" y="209699"/>
                </a:lnTo>
                <a:close/>
                <a:moveTo>
                  <a:pt x="207936" y="8067353"/>
                </a:moveTo>
                <a:cubicBezTo>
                  <a:pt x="207936" y="8083724"/>
                  <a:pt x="203658" y="8101918"/>
                  <a:pt x="195100" y="8121935"/>
                </a:cubicBezTo>
                <a:lnTo>
                  <a:pt x="171101" y="8121935"/>
                </a:lnTo>
                <a:cubicBezTo>
                  <a:pt x="181519" y="8103704"/>
                  <a:pt x="186728" y="8085882"/>
                  <a:pt x="186728" y="8068469"/>
                </a:cubicBezTo>
                <a:cubicBezTo>
                  <a:pt x="186728" y="8050609"/>
                  <a:pt x="181092" y="8035782"/>
                  <a:pt x="169818" y="8023988"/>
                </a:cubicBezTo>
                <a:cubicBezTo>
                  <a:pt x="158544" y="8012193"/>
                  <a:pt x="144424" y="8006296"/>
                  <a:pt x="127458" y="8006296"/>
                </a:cubicBezTo>
                <a:cubicBezTo>
                  <a:pt x="110342" y="8006296"/>
                  <a:pt x="96278" y="8012100"/>
                  <a:pt x="85265" y="8023709"/>
                </a:cubicBezTo>
                <a:cubicBezTo>
                  <a:pt x="74252" y="8035317"/>
                  <a:pt x="68745" y="8050163"/>
                  <a:pt x="68745" y="8068245"/>
                </a:cubicBezTo>
                <a:cubicBezTo>
                  <a:pt x="68745" y="8087147"/>
                  <a:pt x="74549" y="8105601"/>
                  <a:pt x="86158" y="8123609"/>
                </a:cubicBezTo>
                <a:lnTo>
                  <a:pt x="61601" y="8123609"/>
                </a:lnTo>
                <a:cubicBezTo>
                  <a:pt x="52671" y="8107238"/>
                  <a:pt x="48207" y="8088337"/>
                  <a:pt x="48207" y="8066906"/>
                </a:cubicBezTo>
                <a:cubicBezTo>
                  <a:pt x="48207" y="8049493"/>
                  <a:pt x="51704" y="8034722"/>
                  <a:pt x="58699" y="8022592"/>
                </a:cubicBezTo>
                <a:cubicBezTo>
                  <a:pt x="65694" y="8010463"/>
                  <a:pt x="75331" y="8000863"/>
                  <a:pt x="87609" y="7993794"/>
                </a:cubicBezTo>
                <a:cubicBezTo>
                  <a:pt x="99887" y="7986725"/>
                  <a:pt x="113170" y="7983190"/>
                  <a:pt x="127458" y="7983190"/>
                </a:cubicBezTo>
                <a:cubicBezTo>
                  <a:pt x="150154" y="7983190"/>
                  <a:pt x="169241" y="7991283"/>
                  <a:pt x="184719" y="8007468"/>
                </a:cubicBezTo>
                <a:cubicBezTo>
                  <a:pt x="200197" y="8023653"/>
                  <a:pt x="207936" y="8043614"/>
                  <a:pt x="207936" y="8067353"/>
                </a:cubicBezTo>
                <a:close/>
                <a:moveTo>
                  <a:pt x="207936" y="7610152"/>
                </a:moveTo>
                <a:cubicBezTo>
                  <a:pt x="207936" y="7626523"/>
                  <a:pt x="203658" y="7644718"/>
                  <a:pt x="195100" y="7664735"/>
                </a:cubicBezTo>
                <a:lnTo>
                  <a:pt x="171101" y="7664735"/>
                </a:lnTo>
                <a:cubicBezTo>
                  <a:pt x="181519" y="7646503"/>
                  <a:pt x="186728" y="7628681"/>
                  <a:pt x="186728" y="7611268"/>
                </a:cubicBezTo>
                <a:cubicBezTo>
                  <a:pt x="186728" y="7593409"/>
                  <a:pt x="181092" y="7578582"/>
                  <a:pt x="169818" y="7566787"/>
                </a:cubicBezTo>
                <a:cubicBezTo>
                  <a:pt x="158544" y="7554993"/>
                  <a:pt x="144424" y="7549095"/>
                  <a:pt x="127458" y="7549095"/>
                </a:cubicBezTo>
                <a:cubicBezTo>
                  <a:pt x="110342" y="7549095"/>
                  <a:pt x="96278" y="7554900"/>
                  <a:pt x="85265" y="7566508"/>
                </a:cubicBezTo>
                <a:cubicBezTo>
                  <a:pt x="74252" y="7578117"/>
                  <a:pt x="68745" y="7592963"/>
                  <a:pt x="68745" y="7611045"/>
                </a:cubicBezTo>
                <a:cubicBezTo>
                  <a:pt x="68745" y="7629946"/>
                  <a:pt x="74549" y="7648401"/>
                  <a:pt x="86158" y="7666409"/>
                </a:cubicBezTo>
                <a:lnTo>
                  <a:pt x="61601" y="7666409"/>
                </a:lnTo>
                <a:cubicBezTo>
                  <a:pt x="52671" y="7650038"/>
                  <a:pt x="48207" y="7631137"/>
                  <a:pt x="48207" y="7609706"/>
                </a:cubicBezTo>
                <a:cubicBezTo>
                  <a:pt x="48207" y="7592293"/>
                  <a:pt x="51704" y="7577522"/>
                  <a:pt x="58699" y="7565392"/>
                </a:cubicBezTo>
                <a:cubicBezTo>
                  <a:pt x="65694" y="7553263"/>
                  <a:pt x="75331" y="7543663"/>
                  <a:pt x="87609" y="7536594"/>
                </a:cubicBezTo>
                <a:cubicBezTo>
                  <a:pt x="99887" y="7529525"/>
                  <a:pt x="113170" y="7525990"/>
                  <a:pt x="127458" y="7525990"/>
                </a:cubicBezTo>
                <a:cubicBezTo>
                  <a:pt x="150154" y="7525990"/>
                  <a:pt x="169241" y="7534082"/>
                  <a:pt x="184719" y="7550267"/>
                </a:cubicBezTo>
                <a:cubicBezTo>
                  <a:pt x="200197" y="7566453"/>
                  <a:pt x="207936" y="7586414"/>
                  <a:pt x="207936" y="7610152"/>
                </a:cubicBezTo>
                <a:close/>
                <a:moveTo>
                  <a:pt x="207936" y="7465417"/>
                </a:moveTo>
                <a:cubicBezTo>
                  <a:pt x="207936" y="7478439"/>
                  <a:pt x="204290" y="7490383"/>
                  <a:pt x="196998" y="7501247"/>
                </a:cubicBezTo>
                <a:lnTo>
                  <a:pt x="171660" y="7501247"/>
                </a:lnTo>
                <a:cubicBezTo>
                  <a:pt x="182450" y="7490011"/>
                  <a:pt x="187845" y="7477918"/>
                  <a:pt x="187845" y="7464970"/>
                </a:cubicBezTo>
                <a:cubicBezTo>
                  <a:pt x="187845" y="7457678"/>
                  <a:pt x="186152" y="7451687"/>
                  <a:pt x="182766" y="7446999"/>
                </a:cubicBezTo>
                <a:cubicBezTo>
                  <a:pt x="179380" y="7442311"/>
                  <a:pt x="175045" y="7439967"/>
                  <a:pt x="169762" y="7439967"/>
                </a:cubicBezTo>
                <a:cubicBezTo>
                  <a:pt x="165074" y="7439967"/>
                  <a:pt x="160683" y="7441679"/>
                  <a:pt x="156591" y="7445102"/>
                </a:cubicBezTo>
                <a:cubicBezTo>
                  <a:pt x="152498" y="7448525"/>
                  <a:pt x="148219" y="7454069"/>
                  <a:pt x="143754" y="7461733"/>
                </a:cubicBezTo>
                <a:lnTo>
                  <a:pt x="133708" y="7478811"/>
                </a:lnTo>
                <a:cubicBezTo>
                  <a:pt x="122397" y="7497861"/>
                  <a:pt x="107961" y="7507386"/>
                  <a:pt x="90399" y="7507386"/>
                </a:cubicBezTo>
                <a:cubicBezTo>
                  <a:pt x="77898" y="7507386"/>
                  <a:pt x="67740" y="7503201"/>
                  <a:pt x="59927" y="7494829"/>
                </a:cubicBezTo>
                <a:cubicBezTo>
                  <a:pt x="52113" y="7486457"/>
                  <a:pt x="48207" y="7475574"/>
                  <a:pt x="48207" y="7462180"/>
                </a:cubicBezTo>
                <a:cubicBezTo>
                  <a:pt x="48207" y="7446776"/>
                  <a:pt x="52932" y="7432749"/>
                  <a:pt x="62382" y="7420099"/>
                </a:cubicBezTo>
                <a:lnTo>
                  <a:pt x="90734" y="7420099"/>
                </a:lnTo>
                <a:cubicBezTo>
                  <a:pt x="75479" y="7432154"/>
                  <a:pt x="67852" y="7446106"/>
                  <a:pt x="67852" y="7461957"/>
                </a:cubicBezTo>
                <a:cubicBezTo>
                  <a:pt x="67852" y="7468952"/>
                  <a:pt x="69805" y="7474774"/>
                  <a:pt x="73712" y="7479425"/>
                </a:cubicBezTo>
                <a:cubicBezTo>
                  <a:pt x="77619" y="7484076"/>
                  <a:pt x="82511" y="7486402"/>
                  <a:pt x="88390" y="7486402"/>
                </a:cubicBezTo>
                <a:cubicBezTo>
                  <a:pt x="97915" y="7486402"/>
                  <a:pt x="106919" y="7479556"/>
                  <a:pt x="115402" y="7465863"/>
                </a:cubicBezTo>
                <a:lnTo>
                  <a:pt x="125672" y="7448897"/>
                </a:lnTo>
                <a:cubicBezTo>
                  <a:pt x="132146" y="7438256"/>
                  <a:pt x="138527" y="7430684"/>
                  <a:pt x="144815" y="7426182"/>
                </a:cubicBezTo>
                <a:cubicBezTo>
                  <a:pt x="151103" y="7421680"/>
                  <a:pt x="158339" y="7419429"/>
                  <a:pt x="166525" y="7419429"/>
                </a:cubicBezTo>
                <a:cubicBezTo>
                  <a:pt x="178803" y="7419429"/>
                  <a:pt x="188775" y="7423689"/>
                  <a:pt x="196439" y="7432210"/>
                </a:cubicBezTo>
                <a:cubicBezTo>
                  <a:pt x="204104" y="7440730"/>
                  <a:pt x="207936" y="7451799"/>
                  <a:pt x="207936" y="7465417"/>
                </a:cubicBezTo>
                <a:close/>
                <a:moveTo>
                  <a:pt x="207936" y="1505619"/>
                </a:moveTo>
                <a:cubicBezTo>
                  <a:pt x="207936" y="1514401"/>
                  <a:pt x="206988" y="1522735"/>
                  <a:pt x="205090" y="1530623"/>
                </a:cubicBezTo>
                <a:cubicBezTo>
                  <a:pt x="203192" y="1538511"/>
                  <a:pt x="199714" y="1548482"/>
                  <a:pt x="194653" y="1560537"/>
                </a:cubicBezTo>
                <a:lnTo>
                  <a:pt x="171883" y="1560537"/>
                </a:lnTo>
                <a:cubicBezTo>
                  <a:pt x="182673" y="1541934"/>
                  <a:pt x="188068" y="1523479"/>
                  <a:pt x="188068" y="1505173"/>
                </a:cubicBezTo>
                <a:cubicBezTo>
                  <a:pt x="188068" y="1488132"/>
                  <a:pt x="182264" y="1473771"/>
                  <a:pt x="170655" y="1462087"/>
                </a:cubicBezTo>
                <a:cubicBezTo>
                  <a:pt x="159046" y="1450404"/>
                  <a:pt x="144796" y="1444563"/>
                  <a:pt x="127904" y="1444563"/>
                </a:cubicBezTo>
                <a:cubicBezTo>
                  <a:pt x="110194" y="1444563"/>
                  <a:pt x="95720" y="1450404"/>
                  <a:pt x="84483" y="1462087"/>
                </a:cubicBezTo>
                <a:cubicBezTo>
                  <a:pt x="73247" y="1473771"/>
                  <a:pt x="67629" y="1488802"/>
                  <a:pt x="67629" y="1507182"/>
                </a:cubicBezTo>
                <a:cubicBezTo>
                  <a:pt x="67629" y="1516112"/>
                  <a:pt x="69675" y="1526790"/>
                  <a:pt x="73768" y="1539218"/>
                </a:cubicBezTo>
                <a:lnTo>
                  <a:pt x="74438" y="1541338"/>
                </a:lnTo>
                <a:lnTo>
                  <a:pt x="106919" y="1541338"/>
                </a:lnTo>
                <a:lnTo>
                  <a:pt x="106919" y="1511312"/>
                </a:lnTo>
                <a:lnTo>
                  <a:pt x="126788" y="1511312"/>
                </a:lnTo>
                <a:lnTo>
                  <a:pt x="126788" y="1563662"/>
                </a:lnTo>
                <a:lnTo>
                  <a:pt x="60708" y="1563662"/>
                </a:lnTo>
                <a:cubicBezTo>
                  <a:pt x="52374" y="1544464"/>
                  <a:pt x="48207" y="1525414"/>
                  <a:pt x="48207" y="1506513"/>
                </a:cubicBezTo>
                <a:cubicBezTo>
                  <a:pt x="48207" y="1480691"/>
                  <a:pt x="55741" y="1460059"/>
                  <a:pt x="70810" y="1444619"/>
                </a:cubicBezTo>
                <a:cubicBezTo>
                  <a:pt x="85879" y="1429178"/>
                  <a:pt x="104464" y="1421457"/>
                  <a:pt x="126565" y="1421457"/>
                </a:cubicBezTo>
                <a:cubicBezTo>
                  <a:pt x="149856" y="1421457"/>
                  <a:pt x="169241" y="1429457"/>
                  <a:pt x="184719" y="1445455"/>
                </a:cubicBezTo>
                <a:cubicBezTo>
                  <a:pt x="200197" y="1461455"/>
                  <a:pt x="207936" y="1481509"/>
                  <a:pt x="207936" y="1505619"/>
                </a:cubicBezTo>
                <a:close/>
                <a:moveTo>
                  <a:pt x="207936" y="45988"/>
                </a:moveTo>
                <a:cubicBezTo>
                  <a:pt x="207936" y="59010"/>
                  <a:pt x="204290" y="70954"/>
                  <a:pt x="196998" y="81818"/>
                </a:cubicBezTo>
                <a:lnTo>
                  <a:pt x="171660" y="81818"/>
                </a:lnTo>
                <a:cubicBezTo>
                  <a:pt x="182450" y="70582"/>
                  <a:pt x="187845" y="58489"/>
                  <a:pt x="187845" y="45541"/>
                </a:cubicBezTo>
                <a:cubicBezTo>
                  <a:pt x="187845" y="38249"/>
                  <a:pt x="186152" y="32258"/>
                  <a:pt x="182766" y="27570"/>
                </a:cubicBezTo>
                <a:cubicBezTo>
                  <a:pt x="179380" y="22882"/>
                  <a:pt x="175045" y="20538"/>
                  <a:pt x="169762" y="20538"/>
                </a:cubicBezTo>
                <a:cubicBezTo>
                  <a:pt x="165074" y="20538"/>
                  <a:pt x="160683" y="22250"/>
                  <a:pt x="156591" y="25673"/>
                </a:cubicBezTo>
                <a:cubicBezTo>
                  <a:pt x="152498" y="29096"/>
                  <a:pt x="148219" y="34640"/>
                  <a:pt x="143754" y="42304"/>
                </a:cubicBezTo>
                <a:lnTo>
                  <a:pt x="133708" y="59382"/>
                </a:lnTo>
                <a:cubicBezTo>
                  <a:pt x="122397" y="78432"/>
                  <a:pt x="107961" y="87957"/>
                  <a:pt x="90399" y="87957"/>
                </a:cubicBezTo>
                <a:cubicBezTo>
                  <a:pt x="77898" y="87957"/>
                  <a:pt x="67740" y="83771"/>
                  <a:pt x="59927" y="75400"/>
                </a:cubicBezTo>
                <a:cubicBezTo>
                  <a:pt x="52113" y="67028"/>
                  <a:pt x="48207" y="56145"/>
                  <a:pt x="48207" y="42751"/>
                </a:cubicBezTo>
                <a:cubicBezTo>
                  <a:pt x="48207" y="27347"/>
                  <a:pt x="52932" y="13320"/>
                  <a:pt x="62382" y="670"/>
                </a:cubicBezTo>
                <a:lnTo>
                  <a:pt x="90734" y="670"/>
                </a:lnTo>
                <a:cubicBezTo>
                  <a:pt x="75479" y="12725"/>
                  <a:pt x="67852" y="26677"/>
                  <a:pt x="67852" y="42527"/>
                </a:cubicBezTo>
                <a:cubicBezTo>
                  <a:pt x="67852" y="49522"/>
                  <a:pt x="69805" y="55345"/>
                  <a:pt x="73712" y="59996"/>
                </a:cubicBezTo>
                <a:cubicBezTo>
                  <a:pt x="77619" y="64647"/>
                  <a:pt x="82511" y="66972"/>
                  <a:pt x="88390" y="66972"/>
                </a:cubicBezTo>
                <a:cubicBezTo>
                  <a:pt x="97915" y="66972"/>
                  <a:pt x="106919" y="60126"/>
                  <a:pt x="115403" y="46434"/>
                </a:cubicBezTo>
                <a:lnTo>
                  <a:pt x="125672" y="29468"/>
                </a:lnTo>
                <a:cubicBezTo>
                  <a:pt x="132146" y="18826"/>
                  <a:pt x="138527" y="11255"/>
                  <a:pt x="144815" y="6753"/>
                </a:cubicBezTo>
                <a:cubicBezTo>
                  <a:pt x="151103" y="2251"/>
                  <a:pt x="158339" y="0"/>
                  <a:pt x="166525" y="0"/>
                </a:cubicBezTo>
                <a:cubicBezTo>
                  <a:pt x="178803" y="0"/>
                  <a:pt x="188775" y="4260"/>
                  <a:pt x="196439" y="12780"/>
                </a:cubicBezTo>
                <a:cubicBezTo>
                  <a:pt x="204104" y="21301"/>
                  <a:pt x="207936" y="32370"/>
                  <a:pt x="207936" y="45988"/>
                </a:cubicBezTo>
                <a:close/>
                <a:moveTo>
                  <a:pt x="208160" y="6980163"/>
                </a:moveTo>
                <a:cubicBezTo>
                  <a:pt x="208160" y="7004273"/>
                  <a:pt x="200588" y="7024309"/>
                  <a:pt x="185445" y="7040271"/>
                </a:cubicBezTo>
                <a:cubicBezTo>
                  <a:pt x="170301" y="7056233"/>
                  <a:pt x="151270" y="7064213"/>
                  <a:pt x="128351" y="7064213"/>
                </a:cubicBezTo>
                <a:cubicBezTo>
                  <a:pt x="109077" y="7064213"/>
                  <a:pt x="92148" y="7058186"/>
                  <a:pt x="77563" y="7046131"/>
                </a:cubicBezTo>
                <a:cubicBezTo>
                  <a:pt x="62978" y="7034076"/>
                  <a:pt x="53788" y="7018486"/>
                  <a:pt x="49993" y="6999362"/>
                </a:cubicBezTo>
                <a:lnTo>
                  <a:pt x="47760" y="7005277"/>
                </a:lnTo>
                <a:cubicBezTo>
                  <a:pt x="40691" y="7023658"/>
                  <a:pt x="37156" y="7036903"/>
                  <a:pt x="37156" y="7045015"/>
                </a:cubicBezTo>
                <a:cubicBezTo>
                  <a:pt x="37156" y="7049479"/>
                  <a:pt x="38161" y="7054688"/>
                  <a:pt x="40170" y="7060642"/>
                </a:cubicBezTo>
                <a:lnTo>
                  <a:pt x="18404" y="7038206"/>
                </a:lnTo>
                <a:cubicBezTo>
                  <a:pt x="18776" y="7031211"/>
                  <a:pt x="20022" y="7023900"/>
                  <a:pt x="22143" y="7016272"/>
                </a:cubicBezTo>
                <a:cubicBezTo>
                  <a:pt x="24264" y="7008645"/>
                  <a:pt x="27185" y="7000906"/>
                  <a:pt x="30905" y="6993055"/>
                </a:cubicBezTo>
                <a:cubicBezTo>
                  <a:pt x="34626" y="6985204"/>
                  <a:pt x="40988" y="6974731"/>
                  <a:pt x="49993" y="6961634"/>
                </a:cubicBezTo>
                <a:cubicBezTo>
                  <a:pt x="53416" y="6942658"/>
                  <a:pt x="62420" y="6927012"/>
                  <a:pt x="77005" y="6914697"/>
                </a:cubicBezTo>
                <a:cubicBezTo>
                  <a:pt x="91590" y="6902381"/>
                  <a:pt x="108408" y="6896224"/>
                  <a:pt x="127458" y="6896224"/>
                </a:cubicBezTo>
                <a:cubicBezTo>
                  <a:pt x="150749" y="6896224"/>
                  <a:pt x="170022" y="6904149"/>
                  <a:pt x="185277" y="6919999"/>
                </a:cubicBezTo>
                <a:cubicBezTo>
                  <a:pt x="200532" y="6935849"/>
                  <a:pt x="208160" y="6955904"/>
                  <a:pt x="208160" y="6980163"/>
                </a:cubicBezTo>
                <a:close/>
                <a:moveTo>
                  <a:pt x="208160" y="760660"/>
                </a:moveTo>
                <a:cubicBezTo>
                  <a:pt x="208160" y="784771"/>
                  <a:pt x="200532" y="804844"/>
                  <a:pt x="185277" y="820880"/>
                </a:cubicBezTo>
                <a:cubicBezTo>
                  <a:pt x="170022" y="836916"/>
                  <a:pt x="150898" y="844934"/>
                  <a:pt x="127904" y="844934"/>
                </a:cubicBezTo>
                <a:cubicBezTo>
                  <a:pt x="104910" y="844934"/>
                  <a:pt x="85879" y="836842"/>
                  <a:pt x="70810" y="820657"/>
                </a:cubicBezTo>
                <a:cubicBezTo>
                  <a:pt x="55741" y="804472"/>
                  <a:pt x="48207" y="784064"/>
                  <a:pt x="48207" y="759433"/>
                </a:cubicBezTo>
                <a:cubicBezTo>
                  <a:pt x="48207" y="735918"/>
                  <a:pt x="55741" y="716328"/>
                  <a:pt x="70810" y="700664"/>
                </a:cubicBezTo>
                <a:cubicBezTo>
                  <a:pt x="85879" y="685000"/>
                  <a:pt x="104761" y="677168"/>
                  <a:pt x="127458" y="677168"/>
                </a:cubicBezTo>
                <a:cubicBezTo>
                  <a:pt x="150749" y="677168"/>
                  <a:pt x="170022" y="685056"/>
                  <a:pt x="185277" y="700831"/>
                </a:cubicBezTo>
                <a:cubicBezTo>
                  <a:pt x="200532" y="716607"/>
                  <a:pt x="208160" y="736550"/>
                  <a:pt x="208160" y="760660"/>
                </a:cubicBezTo>
                <a:close/>
                <a:moveTo>
                  <a:pt x="260246" y="6670752"/>
                </a:moveTo>
                <a:lnTo>
                  <a:pt x="130123" y="6853887"/>
                </a:lnTo>
                <a:lnTo>
                  <a:pt x="0" y="6670752"/>
                </a:lnTo>
                <a:lnTo>
                  <a:pt x="65062" y="6670752"/>
                </a:lnTo>
                <a:lnTo>
                  <a:pt x="65062" y="1616837"/>
                </a:lnTo>
                <a:lnTo>
                  <a:pt x="195185" y="1616837"/>
                </a:lnTo>
                <a:lnTo>
                  <a:pt x="195185" y="667075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reeform 47"/>
          <p:cNvSpPr/>
          <p:nvPr/>
        </p:nvSpPr>
        <p:spPr>
          <a:xfrm rot="3600000">
            <a:off x="4716540" y="1833325"/>
            <a:ext cx="45719" cy="25864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Extract 48"/>
          <p:cNvSpPr/>
          <p:nvPr/>
        </p:nvSpPr>
        <p:spPr>
          <a:xfrm rot="3779841">
            <a:off x="4817988" y="1855897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 rot="16200000">
            <a:off x="4216158" y="1935452"/>
            <a:ext cx="58166" cy="314166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Extract 53"/>
          <p:cNvSpPr/>
          <p:nvPr/>
        </p:nvSpPr>
        <p:spPr>
          <a:xfrm rot="3779841">
            <a:off x="4059449" y="2064987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reeform 54"/>
          <p:cNvSpPr/>
          <p:nvPr/>
        </p:nvSpPr>
        <p:spPr>
          <a:xfrm rot="18000000">
            <a:off x="4701666" y="2078869"/>
            <a:ext cx="49627" cy="256973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Extract 55"/>
          <p:cNvSpPr/>
          <p:nvPr/>
        </p:nvSpPr>
        <p:spPr>
          <a:xfrm rot="5579841">
            <a:off x="4819464" y="2238850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 rot="11700000">
            <a:off x="4400619" y="2169736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Extract 57"/>
          <p:cNvSpPr/>
          <p:nvPr/>
        </p:nvSpPr>
        <p:spPr>
          <a:xfrm rot="12779841">
            <a:off x="4369461" y="2364592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Freeform 58"/>
          <p:cNvSpPr/>
          <p:nvPr/>
        </p:nvSpPr>
        <p:spPr>
          <a:xfrm rot="20700000">
            <a:off x="4429953" y="1793871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Extract 59"/>
          <p:cNvSpPr/>
          <p:nvPr/>
        </p:nvSpPr>
        <p:spPr>
          <a:xfrm rot="179841">
            <a:off x="4380846" y="1760153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391229" y="1951777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917419" y="1558612"/>
            <a:ext cx="1590528" cy="10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 rot="3600000">
            <a:off x="7944595" y="1655381"/>
            <a:ext cx="90811" cy="44876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Extract 63"/>
          <p:cNvSpPr/>
          <p:nvPr/>
        </p:nvSpPr>
        <p:spPr>
          <a:xfrm rot="3779841">
            <a:off x="8149181" y="1698069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16200000">
            <a:off x="7298028" y="1708072"/>
            <a:ext cx="100471" cy="65050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6" name="Extract 65"/>
          <p:cNvSpPr/>
          <p:nvPr/>
        </p:nvSpPr>
        <p:spPr>
          <a:xfrm rot="3779841">
            <a:off x="6977848" y="1981512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8000000">
            <a:off x="7965676" y="2037909"/>
            <a:ext cx="60469" cy="452637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Extract 67"/>
          <p:cNvSpPr/>
          <p:nvPr/>
        </p:nvSpPr>
        <p:spPr>
          <a:xfrm rot="5579841">
            <a:off x="8162823" y="2325442"/>
            <a:ext cx="90085" cy="8274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 rot="12423650">
            <a:off x="7544514" y="2154024"/>
            <a:ext cx="90790" cy="362021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Extract 69"/>
          <p:cNvSpPr/>
          <p:nvPr/>
        </p:nvSpPr>
        <p:spPr>
          <a:xfrm rot="12779841">
            <a:off x="7452890" y="2483905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20700000">
            <a:off x="7598579" y="1677757"/>
            <a:ext cx="90790" cy="28894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Extract 71"/>
          <p:cNvSpPr/>
          <p:nvPr/>
        </p:nvSpPr>
        <p:spPr>
          <a:xfrm rot="179841">
            <a:off x="7545391" y="1621505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582628" y="1943763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860711" y="302277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22499" y="2922343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 flipH="1">
            <a:off x="1640392" y="302277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111432" y="3024423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2340000" flipH="1">
            <a:off x="4860514" y="3024731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51" y="2996686"/>
            <a:ext cx="812744" cy="8098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155" y="2996686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6" name="Straight Connector 95"/>
          <p:cNvCxnSpPr/>
          <p:nvPr/>
        </p:nvCxnSpPr>
        <p:spPr>
          <a:xfrm flipH="1">
            <a:off x="7298918" y="3037685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2340000" flipH="1">
            <a:off x="8048000" y="3037993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683599" y="714350"/>
            <a:ext cx="112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COLD GAS RESERVIOR</a:t>
            </a:r>
          </a:p>
        </p:txBody>
      </p:sp>
      <p:sp>
        <p:nvSpPr>
          <p:cNvPr id="100" name="Down Arrow 99"/>
          <p:cNvSpPr/>
          <p:nvPr/>
        </p:nvSpPr>
        <p:spPr>
          <a:xfrm rot="1367624">
            <a:off x="2023024" y="1184799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799055" y="2717227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&lt;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16671" y="2717227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70500" y="2730180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796461" y="1236072"/>
            <a:ext cx="2128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RADIATION DRIVEN OUTFLOW</a:t>
            </a:r>
          </a:p>
        </p:txBody>
      </p:sp>
      <p:sp>
        <p:nvSpPr>
          <p:cNvPr id="107" name="Down Arrow 106"/>
          <p:cNvSpPr/>
          <p:nvPr/>
        </p:nvSpPr>
        <p:spPr>
          <a:xfrm rot="2569194">
            <a:off x="4598550" y="1422910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 rot="1507946">
            <a:off x="8554317" y="2451718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0047081" y="3045607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2340000" flipH="1">
            <a:off x="10772338" y="3037993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0047081" y="48642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21300000" flipH="1">
            <a:off x="10805098" y="48989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0066174">
            <a:off x="8346307" y="1027371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150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75357" y="-21202"/>
            <a:ext cx="199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SUSTAINED</a:t>
            </a:r>
          </a:p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COUNTER-ROTATION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774288" y="1967076"/>
            <a:ext cx="219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MISALIGNMENT RELAXES BUT MORE PRONE TO FUTURE MISALIGNMENT DUE TO RE-ACCRETION &amp; SMALLER GAS CONTENT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49842" y="3670690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469022" y="3668427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82927" y="3668427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03945" y="3668427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69778" y="3708004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88958" y="3705741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89498" y="3705741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610516" y="3705741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805849" y="1145200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25029" y="1142937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65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Duckworth</dc:creator>
  <cp:lastModifiedBy>Chris Duckworth</cp:lastModifiedBy>
  <cp:revision>15</cp:revision>
  <cp:lastPrinted>2019-10-29T21:47:40Z</cp:lastPrinted>
  <dcterms:created xsi:type="dcterms:W3CDTF">2019-10-29T19:05:37Z</dcterms:created>
  <dcterms:modified xsi:type="dcterms:W3CDTF">2019-11-03T20:28:18Z</dcterms:modified>
</cp:coreProperties>
</file>