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13D968-3F53-4D1C-9053-2A2390CB4A3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 Bike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CA8CF2-92C7-4FF0-99D9-4DD6DD1DE0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7/3/2019 7:58:50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0DC7637-11D2-4F3B-8A2A-AF2CA9BE2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75" y="0"/>
            <a:ext cx="6805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B2025D0-CF3D-43A0-AFBB-0A51B33CDA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0"/>
            <a:ext cx="6718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49C4BF35-C735-4915-86D8-C7F106FE97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75" y="0"/>
            <a:ext cx="6805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116C751-98CC-4039-88E4-18D85BF2DA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0"/>
            <a:ext cx="6718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BEC1AD2-73DB-4556-9FEA-0CC8DA1D44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1" y="0"/>
            <a:ext cx="6813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5A17032-3833-4FC4-A875-35AEE6C4AE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