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66" r:id="rId5"/>
    <p:sldId id="257" r:id="rId6"/>
    <p:sldId id="258" r:id="rId7"/>
    <p:sldId id="265" r:id="rId8"/>
    <p:sldId id="261" r:id="rId9"/>
    <p:sldId id="264" r:id="rId10"/>
    <p:sldId id="262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Howells" initials="CH" lastIdx="1" clrIdx="0">
    <p:extLst>
      <p:ext uri="{19B8F6BF-5375-455C-9EA6-DF929625EA0E}">
        <p15:presenceInfo xmlns:p15="http://schemas.microsoft.com/office/powerpoint/2012/main" userId="86683df7d5dd5a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766E3-4ECB-474F-8EA7-515F196A0BAD}" v="403" dt="2020-11-30T13:58:02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Howells" userId="86683df7d5dd5a4d" providerId="LiveId" clId="{4D9766E3-4ECB-474F-8EA7-515F196A0BAD}"/>
    <pc:docChg chg="undo redo custSel mod addSld delSld modSld sldOrd addMainMaster modMainMaster">
      <pc:chgData name="Chris Howells" userId="86683df7d5dd5a4d" providerId="LiveId" clId="{4D9766E3-4ECB-474F-8EA7-515F196A0BAD}" dt="2020-11-30T14:04:11.730" v="4859" actId="20577"/>
      <pc:docMkLst>
        <pc:docMk/>
      </pc:docMkLst>
      <pc:sldChg chg="addSp delSp modSp mod setClrOvrMap delDesignElem">
        <pc:chgData name="Chris Howells" userId="86683df7d5dd5a4d" providerId="LiveId" clId="{4D9766E3-4ECB-474F-8EA7-515F196A0BAD}" dt="2020-11-29T11:03:47.167" v="2283" actId="26606"/>
        <pc:sldMkLst>
          <pc:docMk/>
          <pc:sldMk cId="542759294" sldId="256"/>
        </pc:sldMkLst>
        <pc:spChg chg="mod">
          <ac:chgData name="Chris Howells" userId="86683df7d5dd5a4d" providerId="LiveId" clId="{4D9766E3-4ECB-474F-8EA7-515F196A0BAD}" dt="2020-11-29T11:03:47.167" v="2283" actId="26606"/>
          <ac:spMkLst>
            <pc:docMk/>
            <pc:sldMk cId="542759294" sldId="256"/>
            <ac:spMk id="2" creationId="{B6860E73-E828-4F8A-8A38-C3C59F64BB70}"/>
          </ac:spMkLst>
        </pc:spChg>
        <pc:spChg chg="mod">
          <ac:chgData name="Chris Howells" userId="86683df7d5dd5a4d" providerId="LiveId" clId="{4D9766E3-4ECB-474F-8EA7-515F196A0BAD}" dt="2020-11-29T11:03:47.167" v="2283" actId="26606"/>
          <ac:spMkLst>
            <pc:docMk/>
            <pc:sldMk cId="542759294" sldId="256"/>
            <ac:spMk id="3" creationId="{5CC7CBD6-1173-41B1-AD95-C9F30290CFCD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542759294" sldId="256"/>
            <ac:spMk id="17" creationId="{0671A8AE-40A1-4631-A6B8-581AFF065482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542759294" sldId="256"/>
            <ac:spMk id="19" creationId="{AB58EF07-17C2-48CF-ABB0-EEF1F17CB8F0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542759294" sldId="256"/>
            <ac:spMk id="20" creationId="{AF2F604E-43BE-4DC3-B983-E071523364F8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542759294" sldId="256"/>
            <ac:spMk id="21" creationId="{08C9B587-E65E-4B52-B37C-ABEBB6E87928}"/>
          </ac:spMkLst>
        </pc:spChg>
        <pc:grpChg chg="add">
          <ac:chgData name="Chris Howells" userId="86683df7d5dd5a4d" providerId="LiveId" clId="{4D9766E3-4ECB-474F-8EA7-515F196A0BAD}" dt="2020-11-29T11:03:47.167" v="2283" actId="26606"/>
          <ac:grpSpMkLst>
            <pc:docMk/>
            <pc:sldMk cId="542759294" sldId="256"/>
            <ac:grpSpMk id="5" creationId="{7E2D86BB-893F-471B-AD66-50E01777C082}"/>
          </ac:grpSpMkLst>
        </pc:grpChg>
        <pc:grpChg chg="add del">
          <ac:chgData name="Chris Howells" userId="86683df7d5dd5a4d" providerId="LiveId" clId="{4D9766E3-4ECB-474F-8EA7-515F196A0BAD}" dt="2020-11-29T11:01:03.990" v="2267" actId="26606"/>
          <ac:grpSpMkLst>
            <pc:docMk/>
            <pc:sldMk cId="542759294" sldId="256"/>
            <ac:grpSpMk id="10" creationId="{7E2D86BB-893F-471B-AD66-50E01777C082}"/>
          </ac:grpSpMkLst>
        </pc:grpChg>
        <pc:picChg chg="add">
          <ac:chgData name="Chris Howells" userId="86683df7d5dd5a4d" providerId="LiveId" clId="{4D9766E3-4ECB-474F-8EA7-515F196A0BAD}" dt="2020-11-29T11:03:47.167" v="2283" actId="26606"/>
          <ac:picMkLst>
            <pc:docMk/>
            <pc:sldMk cId="542759294" sldId="256"/>
            <ac:picMk id="6" creationId="{0E4B2CC8-8CD0-472A-8CDD-D2C19DF0A2BD}"/>
          </ac:picMkLst>
        </pc:picChg>
        <pc:picChg chg="add del">
          <ac:chgData name="Chris Howells" userId="86683df7d5dd5a4d" providerId="LiveId" clId="{4D9766E3-4ECB-474F-8EA7-515F196A0BAD}" dt="2020-11-29T11:01:03.990" v="2267" actId="26606"/>
          <ac:picMkLst>
            <pc:docMk/>
            <pc:sldMk cId="542759294" sldId="256"/>
            <ac:picMk id="7" creationId="{FDACC589-764D-4A3B-A63D-E407B1BABD13}"/>
          </ac:picMkLst>
        </pc:picChg>
        <pc:picChg chg="add del">
          <ac:chgData name="Chris Howells" userId="86683df7d5dd5a4d" providerId="LiveId" clId="{4D9766E3-4ECB-474F-8EA7-515F196A0BAD}" dt="2020-11-29T11:03:45.732" v="2282" actId="478"/>
          <ac:picMkLst>
            <pc:docMk/>
            <pc:sldMk cId="542759294" sldId="256"/>
            <ac:picMk id="18" creationId="{F5966D59-FC58-4730-9E76-50BDBCD1BF79}"/>
          </ac:picMkLst>
        </pc:picChg>
      </pc:sldChg>
      <pc:sldChg chg="addSp delSp modSp mod ord setBg addCm delCm">
        <pc:chgData name="Chris Howells" userId="86683df7d5dd5a4d" providerId="LiveId" clId="{4D9766E3-4ECB-474F-8EA7-515F196A0BAD}" dt="2020-11-30T13:58:02.056" v="4549" actId="14100"/>
        <pc:sldMkLst>
          <pc:docMk/>
          <pc:sldMk cId="2967959326" sldId="257"/>
        </pc:sldMkLst>
        <pc:spChg chg="mod">
          <ac:chgData name="Chris Howells" userId="86683df7d5dd5a4d" providerId="LiveId" clId="{4D9766E3-4ECB-474F-8EA7-515F196A0BAD}" dt="2020-11-29T11:05:58.711" v="2327" actId="115"/>
          <ac:spMkLst>
            <pc:docMk/>
            <pc:sldMk cId="2967959326" sldId="257"/>
            <ac:spMk id="2" creationId="{5A904FCF-07EE-4CE7-806C-4672278DB281}"/>
          </ac:spMkLst>
        </pc:spChg>
        <pc:spChg chg="del">
          <ac:chgData name="Chris Howells" userId="86683df7d5dd5a4d" providerId="LiveId" clId="{4D9766E3-4ECB-474F-8EA7-515F196A0BAD}" dt="2020-11-28T09:40:10.187" v="179" actId="478"/>
          <ac:spMkLst>
            <pc:docMk/>
            <pc:sldMk cId="2967959326" sldId="257"/>
            <ac:spMk id="3" creationId="{FF231571-002C-4269-A9DD-56E3D7CC994E}"/>
          </ac:spMkLst>
        </pc:spChg>
        <pc:spChg chg="ord">
          <ac:chgData name="Chris Howells" userId="86683df7d5dd5a4d" providerId="LiveId" clId="{4D9766E3-4ECB-474F-8EA7-515F196A0BAD}" dt="2020-11-29T11:05:54.719" v="2325" actId="26606"/>
          <ac:spMkLst>
            <pc:docMk/>
            <pc:sldMk cId="2967959326" sldId="257"/>
            <ac:spMk id="6" creationId="{2CAA2904-0C65-4F91-810A-09C647682007}"/>
          </ac:spMkLst>
        </pc:spChg>
        <pc:spChg chg="add del mod">
          <ac:chgData name="Chris Howells" userId="86683df7d5dd5a4d" providerId="LiveId" clId="{4D9766E3-4ECB-474F-8EA7-515F196A0BAD}" dt="2020-11-28T09:42:10.214" v="189" actId="478"/>
          <ac:spMkLst>
            <pc:docMk/>
            <pc:sldMk cId="2967959326" sldId="257"/>
            <ac:spMk id="7" creationId="{29415765-FE92-4572-8B2E-D65446299365}"/>
          </ac:spMkLst>
        </pc:spChg>
        <pc:spChg chg="add mod">
          <ac:chgData name="Chris Howells" userId="86683df7d5dd5a4d" providerId="LiveId" clId="{4D9766E3-4ECB-474F-8EA7-515F196A0BAD}" dt="2020-11-29T11:34:37.524" v="2906" actId="5793"/>
          <ac:spMkLst>
            <pc:docMk/>
            <pc:sldMk cId="2967959326" sldId="257"/>
            <ac:spMk id="12" creationId="{30642874-B975-4446-95E7-80A0C2D4632D}"/>
          </ac:spMkLst>
        </pc:spChg>
        <pc:graphicFrameChg chg="del mod modGraphic">
          <ac:chgData name="Chris Howells" userId="86683df7d5dd5a4d" providerId="LiveId" clId="{4D9766E3-4ECB-474F-8EA7-515F196A0BAD}" dt="2020-11-28T09:42:58.033" v="203" actId="478"/>
          <ac:graphicFrameMkLst>
            <pc:docMk/>
            <pc:sldMk cId="2967959326" sldId="257"/>
            <ac:graphicFrameMk id="5" creationId="{EAFA853A-F5E5-4D26-8A17-525541A7BBA9}"/>
          </ac:graphicFrameMkLst>
        </pc:graphicFrameChg>
        <pc:graphicFrameChg chg="add del mod modGraphic">
          <ac:chgData name="Chris Howells" userId="86683df7d5dd5a4d" providerId="LiveId" clId="{4D9766E3-4ECB-474F-8EA7-515F196A0BAD}" dt="2020-11-28T11:27:04.198" v="575" actId="478"/>
          <ac:graphicFrameMkLst>
            <pc:docMk/>
            <pc:sldMk cId="2967959326" sldId="257"/>
            <ac:graphicFrameMk id="8" creationId="{520DA6E5-DAC8-426A-8BF8-9EDC5C6A15D4}"/>
          </ac:graphicFrameMkLst>
        </pc:graphicFrameChg>
        <pc:graphicFrameChg chg="add del mod">
          <ac:chgData name="Chris Howells" userId="86683df7d5dd5a4d" providerId="LiveId" clId="{4D9766E3-4ECB-474F-8EA7-515F196A0BAD}" dt="2020-11-28T10:57:24.085" v="406" actId="478"/>
          <ac:graphicFrameMkLst>
            <pc:docMk/>
            <pc:sldMk cId="2967959326" sldId="257"/>
            <ac:graphicFrameMk id="11" creationId="{994BC73A-13AC-4DC8-8A7C-08EEED261094}"/>
          </ac:graphicFrameMkLst>
        </pc:graphicFrameChg>
        <pc:graphicFrameChg chg="add del mod">
          <ac:chgData name="Chris Howells" userId="86683df7d5dd5a4d" providerId="LiveId" clId="{4D9766E3-4ECB-474F-8EA7-515F196A0BAD}" dt="2020-11-28T11:28:34.520" v="579" actId="478"/>
          <ac:graphicFrameMkLst>
            <pc:docMk/>
            <pc:sldMk cId="2967959326" sldId="257"/>
            <ac:graphicFrameMk id="13" creationId="{0265888F-9BDD-445A-BAC7-8A7B1DDB75A4}"/>
          </ac:graphicFrameMkLst>
        </pc:graphicFrameChg>
        <pc:graphicFrameChg chg="add mod">
          <ac:chgData name="Chris Howells" userId="86683df7d5dd5a4d" providerId="LiveId" clId="{4D9766E3-4ECB-474F-8EA7-515F196A0BAD}" dt="2020-11-30T13:58:02.056" v="4549" actId="14100"/>
          <ac:graphicFrameMkLst>
            <pc:docMk/>
            <pc:sldMk cId="2967959326" sldId="257"/>
            <ac:graphicFrameMk id="14" creationId="{0265888F-9BDD-445A-BAC7-8A7B1DDB75A4}"/>
          </ac:graphicFrameMkLst>
        </pc:graphicFrameChg>
      </pc:sldChg>
      <pc:sldChg chg="addSp delSp modSp new mod ord">
        <pc:chgData name="Chris Howells" userId="86683df7d5dd5a4d" providerId="LiveId" clId="{4D9766E3-4ECB-474F-8EA7-515F196A0BAD}" dt="2020-11-30T13:59:05.252" v="4580" actId="20577"/>
        <pc:sldMkLst>
          <pc:docMk/>
          <pc:sldMk cId="2910265188" sldId="258"/>
        </pc:sldMkLst>
        <pc:spChg chg="mod">
          <ac:chgData name="Chris Howells" userId="86683df7d5dd5a4d" providerId="LiveId" clId="{4D9766E3-4ECB-474F-8EA7-515F196A0BAD}" dt="2020-11-29T11:03:37.152" v="2278"/>
          <ac:spMkLst>
            <pc:docMk/>
            <pc:sldMk cId="2910265188" sldId="258"/>
            <ac:spMk id="2" creationId="{B7581041-BB65-4A52-8A6A-7D25BB0C4B38}"/>
          </ac:spMkLst>
        </pc:spChg>
        <pc:spChg chg="mod">
          <ac:chgData name="Chris Howells" userId="86683df7d5dd5a4d" providerId="LiveId" clId="{4D9766E3-4ECB-474F-8EA7-515F196A0BAD}" dt="2020-11-30T13:59:05.252" v="4580" actId="20577"/>
          <ac:spMkLst>
            <pc:docMk/>
            <pc:sldMk cId="2910265188" sldId="258"/>
            <ac:spMk id="3" creationId="{94C8D8B5-F5CC-4463-9036-BFFA823ED945}"/>
          </ac:spMkLst>
        </pc:spChg>
        <pc:graphicFrameChg chg="add del mod">
          <ac:chgData name="Chris Howells" userId="86683df7d5dd5a4d" providerId="LiveId" clId="{4D9766E3-4ECB-474F-8EA7-515F196A0BAD}" dt="2020-11-28T13:58:28.829" v="1457" actId="478"/>
          <ac:graphicFrameMkLst>
            <pc:docMk/>
            <pc:sldMk cId="2910265188" sldId="258"/>
            <ac:graphicFrameMk id="4" creationId="{68C1878A-7440-4D31-B2CB-EC2C6F7B38CD}"/>
          </ac:graphicFrameMkLst>
        </pc:graphicFrameChg>
        <pc:graphicFrameChg chg="add mod">
          <ac:chgData name="Chris Howells" userId="86683df7d5dd5a4d" providerId="LiveId" clId="{4D9766E3-4ECB-474F-8EA7-515F196A0BAD}" dt="2020-11-29T11:34:55.674" v="2911" actId="1076"/>
          <ac:graphicFrameMkLst>
            <pc:docMk/>
            <pc:sldMk cId="2910265188" sldId="258"/>
            <ac:graphicFrameMk id="5" creationId="{68C1878A-7440-4D31-B2CB-EC2C6F7B38CD}"/>
          </ac:graphicFrameMkLst>
        </pc:graphicFrameChg>
      </pc:sldChg>
      <pc:sldChg chg="addSp delSp modSp new mod setBg">
        <pc:chgData name="Chris Howells" userId="86683df7d5dd5a4d" providerId="LiveId" clId="{4D9766E3-4ECB-474F-8EA7-515F196A0BAD}" dt="2020-11-30T09:46:33.606" v="4472" actId="20577"/>
        <pc:sldMkLst>
          <pc:docMk/>
          <pc:sldMk cId="1883333610" sldId="259"/>
        </pc:sldMkLst>
        <pc:spChg chg="mod">
          <ac:chgData name="Chris Howells" userId="86683df7d5dd5a4d" providerId="LiveId" clId="{4D9766E3-4ECB-474F-8EA7-515F196A0BAD}" dt="2020-11-29T11:04:05.564" v="2287" actId="26606"/>
          <ac:spMkLst>
            <pc:docMk/>
            <pc:sldMk cId="1883333610" sldId="259"/>
            <ac:spMk id="2" creationId="{2DB770A4-1B52-469F-8EC9-0C6B0D6A0C1B}"/>
          </ac:spMkLst>
        </pc:spChg>
        <pc:spChg chg="del mod">
          <ac:chgData name="Chris Howells" userId="86683df7d5dd5a4d" providerId="LiveId" clId="{4D9766E3-4ECB-474F-8EA7-515F196A0BAD}" dt="2020-11-29T11:04:05.564" v="2287" actId="26606"/>
          <ac:spMkLst>
            <pc:docMk/>
            <pc:sldMk cId="1883333610" sldId="259"/>
            <ac:spMk id="3" creationId="{9E8B4FC8-EB2E-418F-9E62-1F31B1D071E8}"/>
          </ac:spMkLst>
        </pc:spChg>
        <pc:spChg chg="add">
          <ac:chgData name="Chris Howells" userId="86683df7d5dd5a4d" providerId="LiveId" clId="{4D9766E3-4ECB-474F-8EA7-515F196A0BAD}" dt="2020-11-29T11:04:05.564" v="2287" actId="26606"/>
          <ac:spMkLst>
            <pc:docMk/>
            <pc:sldMk cId="1883333610" sldId="259"/>
            <ac:spMk id="18" creationId="{CC28BCC9-4093-4FD5-83EB-7EC297F51396}"/>
          </ac:spMkLst>
        </pc:spChg>
        <pc:grpChg chg="add">
          <ac:chgData name="Chris Howells" userId="86683df7d5dd5a4d" providerId="LiveId" clId="{4D9766E3-4ECB-474F-8EA7-515F196A0BAD}" dt="2020-11-29T11:04:05.564" v="2287" actId="26606"/>
          <ac:grpSpMkLst>
            <pc:docMk/>
            <pc:sldMk cId="1883333610" sldId="259"/>
            <ac:grpSpMk id="9" creationId="{08BCF048-8940-4354-B9EC-5AD74E283CE3}"/>
          </ac:grpSpMkLst>
        </pc:grpChg>
        <pc:graphicFrameChg chg="add mod">
          <ac:chgData name="Chris Howells" userId="86683df7d5dd5a4d" providerId="LiveId" clId="{4D9766E3-4ECB-474F-8EA7-515F196A0BAD}" dt="2020-11-30T09:46:33.606" v="4472" actId="20577"/>
          <ac:graphicFrameMkLst>
            <pc:docMk/>
            <pc:sldMk cId="1883333610" sldId="259"/>
            <ac:graphicFrameMk id="5" creationId="{C53CBC59-7552-4AA0-8E7D-E98073719538}"/>
          </ac:graphicFrameMkLst>
        </pc:graphicFrameChg>
      </pc:sldChg>
      <pc:sldChg chg="addSp delSp modSp new del mod ord">
        <pc:chgData name="Chris Howells" userId="86683df7d5dd5a4d" providerId="LiveId" clId="{4D9766E3-4ECB-474F-8EA7-515F196A0BAD}" dt="2020-11-28T14:16:56.373" v="1595" actId="2696"/>
        <pc:sldMkLst>
          <pc:docMk/>
          <pc:sldMk cId="3960669240" sldId="260"/>
        </pc:sldMkLst>
        <pc:spChg chg="del mod">
          <ac:chgData name="Chris Howells" userId="86683df7d5dd5a4d" providerId="LiveId" clId="{4D9766E3-4ECB-474F-8EA7-515F196A0BAD}" dt="2020-11-28T11:52:56.547" v="893"/>
          <ac:spMkLst>
            <pc:docMk/>
            <pc:sldMk cId="3960669240" sldId="260"/>
            <ac:spMk id="3" creationId="{44285DBB-04C9-423C-B964-72D484F8B6DB}"/>
          </ac:spMkLst>
        </pc:spChg>
        <pc:spChg chg="add mod">
          <ac:chgData name="Chris Howells" userId="86683df7d5dd5a4d" providerId="LiveId" clId="{4D9766E3-4ECB-474F-8EA7-515F196A0BAD}" dt="2020-11-28T12:59:44.208" v="1335" actId="313"/>
          <ac:spMkLst>
            <pc:docMk/>
            <pc:sldMk cId="3960669240" sldId="260"/>
            <ac:spMk id="5" creationId="{41B0266B-6CF0-4392-95A3-8988EDB3763B}"/>
          </ac:spMkLst>
        </pc:spChg>
        <pc:graphicFrameChg chg="add mod">
          <ac:chgData name="Chris Howells" userId="86683df7d5dd5a4d" providerId="LiveId" clId="{4D9766E3-4ECB-474F-8EA7-515F196A0BAD}" dt="2020-11-28T11:53:14.749" v="905" actId="14100"/>
          <ac:graphicFrameMkLst>
            <pc:docMk/>
            <pc:sldMk cId="3960669240" sldId="260"/>
            <ac:graphicFrameMk id="4" creationId="{2F1A55D1-3729-4942-8222-4482D2814F82}"/>
          </ac:graphicFrameMkLst>
        </pc:graphicFrameChg>
      </pc:sldChg>
      <pc:sldChg chg="addSp delSp modSp new mod ord setBg delDesignElem">
        <pc:chgData name="Chris Howells" userId="86683df7d5dd5a4d" providerId="LiveId" clId="{4D9766E3-4ECB-474F-8EA7-515F196A0BAD}" dt="2020-11-29T11:49:18.662" v="3301" actId="1076"/>
        <pc:sldMkLst>
          <pc:docMk/>
          <pc:sldMk cId="1808872053" sldId="261"/>
        </pc:sldMkLst>
        <pc:spChg chg="del mod">
          <ac:chgData name="Chris Howells" userId="86683df7d5dd5a4d" providerId="LiveId" clId="{4D9766E3-4ECB-474F-8EA7-515F196A0BAD}" dt="2020-11-29T11:49:11.432" v="3292" actId="478"/>
          <ac:spMkLst>
            <pc:docMk/>
            <pc:sldMk cId="1808872053" sldId="261"/>
            <ac:spMk id="2" creationId="{7B485A3C-45BF-4790-9BE0-7BE5D45558F4}"/>
          </ac:spMkLst>
        </pc:spChg>
        <pc:spChg chg="mod">
          <ac:chgData name="Chris Howells" userId="86683df7d5dd5a4d" providerId="LiveId" clId="{4D9766E3-4ECB-474F-8EA7-515F196A0BAD}" dt="2020-11-29T11:49:18.662" v="3301" actId="1076"/>
          <ac:spMkLst>
            <pc:docMk/>
            <pc:sldMk cId="1808872053" sldId="261"/>
            <ac:spMk id="3" creationId="{CCBC01FF-76E2-4DDA-AEB5-4CADC413F5EE}"/>
          </ac:spMkLst>
        </pc:spChg>
        <pc:spChg chg="add mod">
          <ac:chgData name="Chris Howells" userId="86683df7d5dd5a4d" providerId="LiveId" clId="{4D9766E3-4ECB-474F-8EA7-515F196A0BAD}" dt="2020-11-29T11:49:14.436" v="3299" actId="20577"/>
          <ac:spMkLst>
            <pc:docMk/>
            <pc:sldMk cId="1808872053" sldId="261"/>
            <ac:spMk id="6" creationId="{5A43327B-0BFA-4783-8CCE-54184360E081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1808872053" sldId="261"/>
            <ac:spMk id="9" creationId="{73C994B4-9721-4148-9EEC-6793CECDE8DD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1808872053" sldId="261"/>
            <ac:spMk id="11" creationId="{F9D95E49-763A-4886-B038-82F734740554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1808872053" sldId="261"/>
            <ac:spMk id="13" creationId="{E43DC68B-54DD-4053-BE4D-615259684357}"/>
          </ac:spMkLst>
        </pc:spChg>
        <pc:spChg chg="add del">
          <ac:chgData name="Chris Howells" userId="86683df7d5dd5a4d" providerId="LiveId" clId="{4D9766E3-4ECB-474F-8EA7-515F196A0BAD}" dt="2020-11-29T11:03:37.152" v="2278"/>
          <ac:spMkLst>
            <pc:docMk/>
            <pc:sldMk cId="1808872053" sldId="261"/>
            <ac:spMk id="15" creationId="{36F31C88-3DEF-4EA8-AE3A-49441413FC54}"/>
          </ac:spMkLst>
        </pc:spChg>
        <pc:picChg chg="add mod ord">
          <ac:chgData name="Chris Howells" userId="86683df7d5dd5a4d" providerId="LiveId" clId="{4D9766E3-4ECB-474F-8EA7-515F196A0BAD}" dt="2020-11-29T11:48:21.982" v="3291" actId="1076"/>
          <ac:picMkLst>
            <pc:docMk/>
            <pc:sldMk cId="1808872053" sldId="261"/>
            <ac:picMk id="4" creationId="{D72C7283-B894-4B85-B85D-B3A3826E0BEB}"/>
          </ac:picMkLst>
        </pc:picChg>
        <pc:cxnChg chg="add del">
          <ac:chgData name="Chris Howells" userId="86683df7d5dd5a4d" providerId="LiveId" clId="{4D9766E3-4ECB-474F-8EA7-515F196A0BAD}" dt="2020-11-29T11:03:37.152" v="2278"/>
          <ac:cxnSpMkLst>
            <pc:docMk/>
            <pc:sldMk cId="1808872053" sldId="261"/>
            <ac:cxnSpMk id="17" creationId="{F085D7B9-E066-4923-8CB7-294BF306296A}"/>
          </ac:cxnSpMkLst>
        </pc:cxnChg>
        <pc:cxnChg chg="add del">
          <ac:chgData name="Chris Howells" userId="86683df7d5dd5a4d" providerId="LiveId" clId="{4D9766E3-4ECB-474F-8EA7-515F196A0BAD}" dt="2020-11-29T11:03:37.152" v="2278"/>
          <ac:cxnSpMkLst>
            <pc:docMk/>
            <pc:sldMk cId="1808872053" sldId="261"/>
            <ac:cxnSpMk id="19" creationId="{5EACA08E-D537-41C6-96A5-5900E05D3217}"/>
          </ac:cxnSpMkLst>
        </pc:cxnChg>
      </pc:sldChg>
      <pc:sldChg chg="addSp delSp modSp new mod">
        <pc:chgData name="Chris Howells" userId="86683df7d5dd5a4d" providerId="LiveId" clId="{4D9766E3-4ECB-474F-8EA7-515F196A0BAD}" dt="2020-11-29T12:02:52.590" v="3999" actId="20577"/>
        <pc:sldMkLst>
          <pc:docMk/>
          <pc:sldMk cId="1234072534" sldId="262"/>
        </pc:sldMkLst>
        <pc:spChg chg="mod">
          <ac:chgData name="Chris Howells" userId="86683df7d5dd5a4d" providerId="LiveId" clId="{4D9766E3-4ECB-474F-8EA7-515F196A0BAD}" dt="2020-11-29T11:52:49.246" v="3320" actId="20577"/>
          <ac:spMkLst>
            <pc:docMk/>
            <pc:sldMk cId="1234072534" sldId="262"/>
            <ac:spMk id="2" creationId="{8AEED5D0-A03E-428D-B61B-35602D6D01FE}"/>
          </ac:spMkLst>
        </pc:spChg>
        <pc:spChg chg="add del mod">
          <ac:chgData name="Chris Howells" userId="86683df7d5dd5a4d" providerId="LiveId" clId="{4D9766E3-4ECB-474F-8EA7-515F196A0BAD}" dt="2020-11-29T11:57:29.388" v="3513"/>
          <ac:spMkLst>
            <pc:docMk/>
            <pc:sldMk cId="1234072534" sldId="262"/>
            <ac:spMk id="3" creationId="{421BC015-99DD-4501-B78E-6E6A94E7B4AC}"/>
          </ac:spMkLst>
        </pc:spChg>
        <pc:spChg chg="del mod">
          <ac:chgData name="Chris Howells" userId="86683df7d5dd5a4d" providerId="LiveId" clId="{4D9766E3-4ECB-474F-8EA7-515F196A0BAD}" dt="2020-11-28T13:15:57.595" v="1338"/>
          <ac:spMkLst>
            <pc:docMk/>
            <pc:sldMk cId="1234072534" sldId="262"/>
            <ac:spMk id="3" creationId="{AE8EB27F-AB2C-46A8-BD90-3DE46C07A61E}"/>
          </ac:spMkLst>
        </pc:spChg>
        <pc:spChg chg="add mod">
          <ac:chgData name="Chris Howells" userId="86683df7d5dd5a4d" providerId="LiveId" clId="{4D9766E3-4ECB-474F-8EA7-515F196A0BAD}" dt="2020-11-29T12:02:52.590" v="3999" actId="20577"/>
          <ac:spMkLst>
            <pc:docMk/>
            <pc:sldMk cId="1234072534" sldId="262"/>
            <ac:spMk id="6" creationId="{E0E12FC6-39ED-41FC-B780-0EB6E37B8C79}"/>
          </ac:spMkLst>
        </pc:spChg>
        <pc:graphicFrameChg chg="add del mod modGraphic">
          <ac:chgData name="Chris Howells" userId="86683df7d5dd5a4d" providerId="LiveId" clId="{4D9766E3-4ECB-474F-8EA7-515F196A0BAD}" dt="2020-11-28T14:56:59.702" v="2212" actId="478"/>
          <ac:graphicFrameMkLst>
            <pc:docMk/>
            <pc:sldMk cId="1234072534" sldId="262"/>
            <ac:graphicFrameMk id="4" creationId="{2DC466CA-DAB3-4008-BD37-CF1D24376F77}"/>
          </ac:graphicFrameMkLst>
        </pc:graphicFrameChg>
      </pc:sldChg>
      <pc:sldChg chg="addSp delSp modSp new del mod ord">
        <pc:chgData name="Chris Howells" userId="86683df7d5dd5a4d" providerId="LiveId" clId="{4D9766E3-4ECB-474F-8EA7-515F196A0BAD}" dt="2020-11-29T12:38:13.099" v="4244" actId="2696"/>
        <pc:sldMkLst>
          <pc:docMk/>
          <pc:sldMk cId="2939789499" sldId="263"/>
        </pc:sldMkLst>
        <pc:spChg chg="mod">
          <ac:chgData name="Chris Howells" userId="86683df7d5dd5a4d" providerId="LiveId" clId="{4D9766E3-4ECB-474F-8EA7-515F196A0BAD}" dt="2020-11-29T11:03:37.152" v="2278"/>
          <ac:spMkLst>
            <pc:docMk/>
            <pc:sldMk cId="2939789499" sldId="263"/>
            <ac:spMk id="2" creationId="{1254B3EA-9594-441D-BDD2-91B882B0A696}"/>
          </ac:spMkLst>
        </pc:spChg>
        <pc:spChg chg="mod">
          <ac:chgData name="Chris Howells" userId="86683df7d5dd5a4d" providerId="LiveId" clId="{4D9766E3-4ECB-474F-8EA7-515F196A0BAD}" dt="2020-11-29T11:10:53.030" v="2528" actId="20577"/>
          <ac:spMkLst>
            <pc:docMk/>
            <pc:sldMk cId="2939789499" sldId="263"/>
            <ac:spMk id="3" creationId="{744CE00A-CD88-4985-B556-DF2385EA8C61}"/>
          </ac:spMkLst>
        </pc:spChg>
        <pc:graphicFrameChg chg="add del mod">
          <ac:chgData name="Chris Howells" userId="86683df7d5dd5a4d" providerId="LiveId" clId="{4D9766E3-4ECB-474F-8EA7-515F196A0BAD}" dt="2020-11-28T14:16:14.564" v="1556" actId="478"/>
          <ac:graphicFrameMkLst>
            <pc:docMk/>
            <pc:sldMk cId="2939789499" sldId="263"/>
            <ac:graphicFrameMk id="4" creationId="{61B4E57D-192F-436E-9ECA-C3CF121F9D22}"/>
          </ac:graphicFrameMkLst>
        </pc:graphicFrameChg>
        <pc:graphicFrameChg chg="add mod">
          <ac:chgData name="Chris Howells" userId="86683df7d5dd5a4d" providerId="LiveId" clId="{4D9766E3-4ECB-474F-8EA7-515F196A0BAD}" dt="2020-11-29T11:05:03.704" v="2317"/>
          <ac:graphicFrameMkLst>
            <pc:docMk/>
            <pc:sldMk cId="2939789499" sldId="263"/>
            <ac:graphicFrameMk id="5" creationId="{61B4E57D-192F-436E-9ECA-C3CF121F9D22}"/>
          </ac:graphicFrameMkLst>
        </pc:graphicFrameChg>
        <pc:graphicFrameChg chg="add del mod">
          <ac:chgData name="Chris Howells" userId="86683df7d5dd5a4d" providerId="LiveId" clId="{4D9766E3-4ECB-474F-8EA7-515F196A0BAD}" dt="2020-11-29T11:15:42.939" v="2538" actId="478"/>
          <ac:graphicFrameMkLst>
            <pc:docMk/>
            <pc:sldMk cId="2939789499" sldId="263"/>
            <ac:graphicFrameMk id="6" creationId="{A1885A6B-A141-4FFA-BAD5-FBDA9295B6E3}"/>
          </ac:graphicFrameMkLst>
        </pc:graphicFrameChg>
      </pc:sldChg>
      <pc:sldChg chg="addSp modSp new mod">
        <pc:chgData name="Chris Howells" userId="86683df7d5dd5a4d" providerId="LiveId" clId="{4D9766E3-4ECB-474F-8EA7-515F196A0BAD}" dt="2020-11-29T11:47:58.527" v="3286" actId="20577"/>
        <pc:sldMkLst>
          <pc:docMk/>
          <pc:sldMk cId="1344533377" sldId="264"/>
        </pc:sldMkLst>
        <pc:spChg chg="mod">
          <ac:chgData name="Chris Howells" userId="86683df7d5dd5a4d" providerId="LiveId" clId="{4D9766E3-4ECB-474F-8EA7-515F196A0BAD}" dt="2020-11-29T11:44:45.755" v="3277" actId="313"/>
          <ac:spMkLst>
            <pc:docMk/>
            <pc:sldMk cId="1344533377" sldId="264"/>
            <ac:spMk id="2" creationId="{DCA3CD3B-5CDF-4464-AB73-836FBDF35527}"/>
          </ac:spMkLst>
        </pc:spChg>
        <pc:spChg chg="mod">
          <ac:chgData name="Chris Howells" userId="86683df7d5dd5a4d" providerId="LiveId" clId="{4D9766E3-4ECB-474F-8EA7-515F196A0BAD}" dt="2020-11-29T11:47:58.527" v="3286" actId="20577"/>
          <ac:spMkLst>
            <pc:docMk/>
            <pc:sldMk cId="1344533377" sldId="264"/>
            <ac:spMk id="3" creationId="{70FA8A44-21B1-4E06-9142-7F0D4FF5E62E}"/>
          </ac:spMkLst>
        </pc:spChg>
        <pc:graphicFrameChg chg="add mod">
          <ac:chgData name="Chris Howells" userId="86683df7d5dd5a4d" providerId="LiveId" clId="{4D9766E3-4ECB-474F-8EA7-515F196A0BAD}" dt="2020-11-29T11:44:52.664" v="3278" actId="1076"/>
          <ac:graphicFrameMkLst>
            <pc:docMk/>
            <pc:sldMk cId="1344533377" sldId="264"/>
            <ac:graphicFrameMk id="4" creationId="{78E973EA-F202-47D3-AAE8-672C215561F7}"/>
          </ac:graphicFrameMkLst>
        </pc:graphicFrameChg>
      </pc:sldChg>
      <pc:sldChg chg="modSp new del">
        <pc:chgData name="Chris Howells" userId="86683df7d5dd5a4d" providerId="LiveId" clId="{4D9766E3-4ECB-474F-8EA7-515F196A0BAD}" dt="2020-11-29T11:03:55.177" v="2284" actId="2696"/>
        <pc:sldMkLst>
          <pc:docMk/>
          <pc:sldMk cId="229659767" sldId="265"/>
        </pc:sldMkLst>
        <pc:spChg chg="mod">
          <ac:chgData name="Chris Howells" userId="86683df7d5dd5a4d" providerId="LiveId" clId="{4D9766E3-4ECB-474F-8EA7-515F196A0BAD}" dt="2020-11-29T11:03:37.152" v="2278"/>
          <ac:spMkLst>
            <pc:docMk/>
            <pc:sldMk cId="229659767" sldId="265"/>
            <ac:spMk id="2" creationId="{EC558545-8478-4B69-8A73-4A1957B504E9}"/>
          </ac:spMkLst>
        </pc:spChg>
        <pc:spChg chg="mod">
          <ac:chgData name="Chris Howells" userId="86683df7d5dd5a4d" providerId="LiveId" clId="{4D9766E3-4ECB-474F-8EA7-515F196A0BAD}" dt="2020-11-29T11:03:37.152" v="2278"/>
          <ac:spMkLst>
            <pc:docMk/>
            <pc:sldMk cId="229659767" sldId="265"/>
            <ac:spMk id="3" creationId="{B45A5A1A-5272-45B1-981A-A86A13288EB3}"/>
          </ac:spMkLst>
        </pc:spChg>
      </pc:sldChg>
      <pc:sldChg chg="addSp modSp new mod ord">
        <pc:chgData name="Chris Howells" userId="86683df7d5dd5a4d" providerId="LiveId" clId="{4D9766E3-4ECB-474F-8EA7-515F196A0BAD}" dt="2020-11-30T09:50:09.210" v="4507" actId="14100"/>
        <pc:sldMkLst>
          <pc:docMk/>
          <pc:sldMk cId="1052358604" sldId="265"/>
        </pc:sldMkLst>
        <pc:spChg chg="mod">
          <ac:chgData name="Chris Howells" userId="86683df7d5dd5a4d" providerId="LiveId" clId="{4D9766E3-4ECB-474F-8EA7-515F196A0BAD}" dt="2020-11-29T11:38:30.609" v="2981" actId="20577"/>
          <ac:spMkLst>
            <pc:docMk/>
            <pc:sldMk cId="1052358604" sldId="265"/>
            <ac:spMk id="2" creationId="{11E46854-5245-4DF8-90B1-ADCFE5C99058}"/>
          </ac:spMkLst>
        </pc:spChg>
        <pc:spChg chg="mod">
          <ac:chgData name="Chris Howells" userId="86683df7d5dd5a4d" providerId="LiveId" clId="{4D9766E3-4ECB-474F-8EA7-515F196A0BAD}" dt="2020-11-30T09:50:06.656" v="4506" actId="1076"/>
          <ac:spMkLst>
            <pc:docMk/>
            <pc:sldMk cId="1052358604" sldId="265"/>
            <ac:spMk id="3" creationId="{78B96496-3E99-4B03-A3D8-3B00C7440BFE}"/>
          </ac:spMkLst>
        </pc:spChg>
        <pc:graphicFrameChg chg="add mod">
          <ac:chgData name="Chris Howells" userId="86683df7d5dd5a4d" providerId="LiveId" clId="{4D9766E3-4ECB-474F-8EA7-515F196A0BAD}" dt="2020-11-30T09:50:09.210" v="4507" actId="14100"/>
          <ac:graphicFrameMkLst>
            <pc:docMk/>
            <pc:sldMk cId="1052358604" sldId="265"/>
            <ac:graphicFrameMk id="4" creationId="{A1885A6B-A141-4FFA-BAD5-FBDA9295B6E3}"/>
          </ac:graphicFrameMkLst>
        </pc:graphicFrameChg>
      </pc:sldChg>
      <pc:sldChg chg="addSp modSp new mod ord">
        <pc:chgData name="Chris Howells" userId="86683df7d5dd5a4d" providerId="LiveId" clId="{4D9766E3-4ECB-474F-8EA7-515F196A0BAD}" dt="2020-11-30T10:02:22.932" v="4547" actId="20577"/>
        <pc:sldMkLst>
          <pc:docMk/>
          <pc:sldMk cId="717903085" sldId="266"/>
        </pc:sldMkLst>
        <pc:spChg chg="mod">
          <ac:chgData name="Chris Howells" userId="86683df7d5dd5a4d" providerId="LiveId" clId="{4D9766E3-4ECB-474F-8EA7-515F196A0BAD}" dt="2020-11-29T11:27:34.194" v="2821" actId="20577"/>
          <ac:spMkLst>
            <pc:docMk/>
            <pc:sldMk cId="717903085" sldId="266"/>
            <ac:spMk id="2" creationId="{7E75C6F4-DE8D-48B4-B79A-DA7F8EB31A1F}"/>
          </ac:spMkLst>
        </pc:spChg>
        <pc:spChg chg="mod">
          <ac:chgData name="Chris Howells" userId="86683df7d5dd5a4d" providerId="LiveId" clId="{4D9766E3-4ECB-474F-8EA7-515F196A0BAD}" dt="2020-11-30T10:02:22.932" v="4547" actId="20577"/>
          <ac:spMkLst>
            <pc:docMk/>
            <pc:sldMk cId="717903085" sldId="266"/>
            <ac:spMk id="3" creationId="{BC70D911-0496-4FE1-9C76-F338E274CA6B}"/>
          </ac:spMkLst>
        </pc:spChg>
        <pc:graphicFrameChg chg="add mod">
          <ac:chgData name="Chris Howells" userId="86683df7d5dd5a4d" providerId="LiveId" clId="{4D9766E3-4ECB-474F-8EA7-515F196A0BAD}" dt="2020-11-30T09:46:46.912" v="4473" actId="14100"/>
          <ac:graphicFrameMkLst>
            <pc:docMk/>
            <pc:sldMk cId="717903085" sldId="266"/>
            <ac:graphicFrameMk id="4" creationId="{77F6BC73-5BD4-4413-BA79-96DAE5E49536}"/>
          </ac:graphicFrameMkLst>
        </pc:graphicFrameChg>
      </pc:sldChg>
      <pc:sldChg chg="modSp new del">
        <pc:chgData name="Chris Howells" userId="86683df7d5dd5a4d" providerId="LiveId" clId="{4D9766E3-4ECB-474F-8EA7-515F196A0BAD}" dt="2020-11-29T11:03:57.232" v="2285" actId="2696"/>
        <pc:sldMkLst>
          <pc:docMk/>
          <pc:sldMk cId="2399775049" sldId="266"/>
        </pc:sldMkLst>
        <pc:spChg chg="mod">
          <ac:chgData name="Chris Howells" userId="86683df7d5dd5a4d" providerId="LiveId" clId="{4D9766E3-4ECB-474F-8EA7-515F196A0BAD}" dt="2020-11-29T11:03:32.343" v="2275"/>
          <ac:spMkLst>
            <pc:docMk/>
            <pc:sldMk cId="2399775049" sldId="266"/>
            <ac:spMk id="2" creationId="{B6F2C1BE-2C15-424D-87C3-94F1929220A0}"/>
          </ac:spMkLst>
        </pc:spChg>
        <pc:spChg chg="mod">
          <ac:chgData name="Chris Howells" userId="86683df7d5dd5a4d" providerId="LiveId" clId="{4D9766E3-4ECB-474F-8EA7-515F196A0BAD}" dt="2020-11-29T11:03:32.343" v="2275"/>
          <ac:spMkLst>
            <pc:docMk/>
            <pc:sldMk cId="2399775049" sldId="266"/>
            <ac:spMk id="3" creationId="{908FEEED-73EA-47F4-A61D-213347012B5B}"/>
          </ac:spMkLst>
        </pc:spChg>
      </pc:sldChg>
      <pc:sldChg chg="modSp new del">
        <pc:chgData name="Chris Howells" userId="86683df7d5dd5a4d" providerId="LiveId" clId="{4D9766E3-4ECB-474F-8EA7-515F196A0BAD}" dt="2020-11-29T11:03:59.944" v="2286" actId="2696"/>
        <pc:sldMkLst>
          <pc:docMk/>
          <pc:sldMk cId="108208411" sldId="267"/>
        </pc:sldMkLst>
        <pc:spChg chg="mod">
          <ac:chgData name="Chris Howells" userId="86683df7d5dd5a4d" providerId="LiveId" clId="{4D9766E3-4ECB-474F-8EA7-515F196A0BAD}" dt="2020-11-29T11:03:32.343" v="2275"/>
          <ac:spMkLst>
            <pc:docMk/>
            <pc:sldMk cId="108208411" sldId="267"/>
            <ac:spMk id="2" creationId="{00001022-5885-4C78-9BD1-43F0589828D4}"/>
          </ac:spMkLst>
        </pc:spChg>
        <pc:spChg chg="mod">
          <ac:chgData name="Chris Howells" userId="86683df7d5dd5a4d" providerId="LiveId" clId="{4D9766E3-4ECB-474F-8EA7-515F196A0BAD}" dt="2020-11-29T11:03:32.343" v="2275"/>
          <ac:spMkLst>
            <pc:docMk/>
            <pc:sldMk cId="108208411" sldId="267"/>
            <ac:spMk id="3" creationId="{A9D81ED7-100D-452A-BAA4-4022F7F21582}"/>
          </ac:spMkLst>
        </pc:spChg>
      </pc:sldChg>
      <pc:sldChg chg="modSp new del mod">
        <pc:chgData name="Chris Howells" userId="86683df7d5dd5a4d" providerId="LiveId" clId="{4D9766E3-4ECB-474F-8EA7-515F196A0BAD}" dt="2020-11-30T14:03:35.220" v="4838" actId="2696"/>
        <pc:sldMkLst>
          <pc:docMk/>
          <pc:sldMk cId="2837416358" sldId="267"/>
        </pc:sldMkLst>
        <pc:spChg chg="mod">
          <ac:chgData name="Chris Howells" userId="86683df7d5dd5a4d" providerId="LiveId" clId="{4D9766E3-4ECB-474F-8EA7-515F196A0BAD}" dt="2020-11-30T09:51:38.061" v="4510" actId="20577"/>
          <ac:spMkLst>
            <pc:docMk/>
            <pc:sldMk cId="2837416358" sldId="267"/>
            <ac:spMk id="2" creationId="{275214C8-FBB2-4447-BC54-057802A8953D}"/>
          </ac:spMkLst>
        </pc:spChg>
      </pc:sldChg>
      <pc:sldChg chg="addSp delSp modSp new mod setBg setClrOvrMap">
        <pc:chgData name="Chris Howells" userId="86683df7d5dd5a4d" providerId="LiveId" clId="{4D9766E3-4ECB-474F-8EA7-515F196A0BAD}" dt="2020-11-29T12:36:27.959" v="4243" actId="313"/>
        <pc:sldMkLst>
          <pc:docMk/>
          <pc:sldMk cId="956970300" sldId="268"/>
        </pc:sldMkLst>
        <pc:spChg chg="mod">
          <ac:chgData name="Chris Howells" userId="86683df7d5dd5a4d" providerId="LiveId" clId="{4D9766E3-4ECB-474F-8EA7-515F196A0BAD}" dt="2020-11-29T12:36:19.378" v="4239" actId="26606"/>
          <ac:spMkLst>
            <pc:docMk/>
            <pc:sldMk cId="956970300" sldId="268"/>
            <ac:spMk id="2" creationId="{AFC151EA-43AC-4241-A140-C41BC3035BA9}"/>
          </ac:spMkLst>
        </pc:spChg>
        <pc:spChg chg="mod">
          <ac:chgData name="Chris Howells" userId="86683df7d5dd5a4d" providerId="LiveId" clId="{4D9766E3-4ECB-474F-8EA7-515F196A0BAD}" dt="2020-11-29T12:36:27.959" v="4243" actId="313"/>
          <ac:spMkLst>
            <pc:docMk/>
            <pc:sldMk cId="956970300" sldId="268"/>
            <ac:spMk id="3" creationId="{FC44E3C2-14A3-46A9-8B49-DF0C42B9505D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9" creationId="{643780CE-2BE5-46F6-97B2-60DF30217ED3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11" creationId="{61A87A49-68E6-459E-A5A6-46229FF42125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13" creationId="{F6ACD5FC-CAFE-48EB-B765-60EED2E052F0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15" creationId="{9F33B405-D785-4738-B1C0-6A0AA5E98286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17" creationId="{4233DC0E-DE6C-4FB6-A529-51B162641AB8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19" creationId="{3870477F-E451-4BC3-863F-0E2FC572884B}"/>
          </ac:spMkLst>
        </pc:spChg>
        <pc:spChg chg="add del">
          <ac:chgData name="Chris Howells" userId="86683df7d5dd5a4d" providerId="LiveId" clId="{4D9766E3-4ECB-474F-8EA7-515F196A0BAD}" dt="2020-11-29T12:36:16.458" v="4236" actId="26606"/>
          <ac:spMkLst>
            <pc:docMk/>
            <pc:sldMk cId="956970300" sldId="268"/>
            <ac:spMk id="21" creationId="{B4A81DE1-E2BC-4A31-99EE-71350421B0EA}"/>
          </ac:spMkLst>
        </pc:spChg>
        <pc:spChg chg="add del">
          <ac:chgData name="Chris Howells" userId="86683df7d5dd5a4d" providerId="LiveId" clId="{4D9766E3-4ECB-474F-8EA7-515F196A0BAD}" dt="2020-11-29T12:36:19.367" v="4238" actId="26606"/>
          <ac:spMkLst>
            <pc:docMk/>
            <pc:sldMk cId="956970300" sldId="268"/>
            <ac:spMk id="23" creationId="{F70C2B8F-6B1B-46D5-86E6-40F36C695FC2}"/>
          </ac:spMkLst>
        </pc:spChg>
        <pc:spChg chg="add del">
          <ac:chgData name="Chris Howells" userId="86683df7d5dd5a4d" providerId="LiveId" clId="{4D9766E3-4ECB-474F-8EA7-515F196A0BAD}" dt="2020-11-29T12:36:19.367" v="4238" actId="26606"/>
          <ac:spMkLst>
            <pc:docMk/>
            <pc:sldMk cId="956970300" sldId="268"/>
            <ac:spMk id="24" creationId="{DB521824-592C-476A-AB0A-CA0C6D1F3407}"/>
          </ac:spMkLst>
        </pc:spChg>
        <pc:spChg chg="add del">
          <ac:chgData name="Chris Howells" userId="86683df7d5dd5a4d" providerId="LiveId" clId="{4D9766E3-4ECB-474F-8EA7-515F196A0BAD}" dt="2020-11-29T12:36:19.367" v="4238" actId="26606"/>
          <ac:spMkLst>
            <pc:docMk/>
            <pc:sldMk cId="956970300" sldId="268"/>
            <ac:spMk id="25" creationId="{A2749EFA-8EE4-4EB8-9424-8E593B9320AD}"/>
          </ac:spMkLst>
        </pc:spChg>
        <pc:spChg chg="add del">
          <ac:chgData name="Chris Howells" userId="86683df7d5dd5a4d" providerId="LiveId" clId="{4D9766E3-4ECB-474F-8EA7-515F196A0BAD}" dt="2020-11-29T12:36:19.367" v="4238" actId="26606"/>
          <ac:spMkLst>
            <pc:docMk/>
            <pc:sldMk cId="956970300" sldId="268"/>
            <ac:spMk id="26" creationId="{B5C860C9-D4F9-4350-80DA-0D1CD36C7741}"/>
          </ac:spMkLst>
        </pc:spChg>
        <pc:spChg chg="add del">
          <ac:chgData name="Chris Howells" userId="86683df7d5dd5a4d" providerId="LiveId" clId="{4D9766E3-4ECB-474F-8EA7-515F196A0BAD}" dt="2020-11-29T12:36:19.367" v="4238" actId="26606"/>
          <ac:spMkLst>
            <pc:docMk/>
            <pc:sldMk cId="956970300" sldId="268"/>
            <ac:spMk id="27" creationId="{538A90C8-AE0E-4EBA-9AF8-EEDB206020E0}"/>
          </ac:spMkLst>
        </pc:spChg>
        <pc:graphicFrameChg chg="add mod">
          <ac:chgData name="Chris Howells" userId="86683df7d5dd5a4d" providerId="LiveId" clId="{4D9766E3-4ECB-474F-8EA7-515F196A0BAD}" dt="2020-11-29T12:36:19.378" v="4239" actId="26606"/>
          <ac:graphicFrameMkLst>
            <pc:docMk/>
            <pc:sldMk cId="956970300" sldId="268"/>
            <ac:graphicFrameMk id="4" creationId="{5B1B335A-57C4-4D76-8C30-1D6625379E33}"/>
          </ac:graphicFrameMkLst>
        </pc:graphicFrameChg>
      </pc:sldChg>
      <pc:sldChg chg="modSp new mod">
        <pc:chgData name="Chris Howells" userId="86683df7d5dd5a4d" providerId="LiveId" clId="{4D9766E3-4ECB-474F-8EA7-515F196A0BAD}" dt="2020-11-30T14:04:11.730" v="4859" actId="20577"/>
        <pc:sldMkLst>
          <pc:docMk/>
          <pc:sldMk cId="3885241553" sldId="269"/>
        </pc:sldMkLst>
        <pc:spChg chg="mod">
          <ac:chgData name="Chris Howells" userId="86683df7d5dd5a4d" providerId="LiveId" clId="{4D9766E3-4ECB-474F-8EA7-515F196A0BAD}" dt="2020-11-30T14:04:11.730" v="4859" actId="20577"/>
          <ac:spMkLst>
            <pc:docMk/>
            <pc:sldMk cId="3885241553" sldId="269"/>
            <ac:spMk id="2" creationId="{5A70BC7E-A2A6-45EB-B935-5744643534B7}"/>
          </ac:spMkLst>
        </pc:spChg>
        <pc:spChg chg="mod">
          <ac:chgData name="Chris Howells" userId="86683df7d5dd5a4d" providerId="LiveId" clId="{4D9766E3-4ECB-474F-8EA7-515F196A0BAD}" dt="2020-11-30T14:03:18.514" v="4831" actId="20577"/>
          <ac:spMkLst>
            <pc:docMk/>
            <pc:sldMk cId="3885241553" sldId="269"/>
            <ac:spMk id="3" creationId="{CD4854A8-E3D7-44C0-92C5-C626DA09CC38}"/>
          </ac:spMkLst>
        </pc:spChg>
      </pc:sldChg>
      <pc:sldChg chg="modSp new mod">
        <pc:chgData name="Chris Howells" userId="86683df7d5dd5a4d" providerId="LiveId" clId="{4D9766E3-4ECB-474F-8EA7-515F196A0BAD}" dt="2020-11-30T14:03:52.670" v="4857" actId="20577"/>
        <pc:sldMkLst>
          <pc:docMk/>
          <pc:sldMk cId="3265785945" sldId="270"/>
        </pc:sldMkLst>
        <pc:spChg chg="mod">
          <ac:chgData name="Chris Howells" userId="86683df7d5dd5a4d" providerId="LiveId" clId="{4D9766E3-4ECB-474F-8EA7-515F196A0BAD}" dt="2020-11-30T14:03:52.670" v="4857" actId="20577"/>
          <ac:spMkLst>
            <pc:docMk/>
            <pc:sldMk cId="3265785945" sldId="270"/>
            <ac:spMk id="2" creationId="{E83D84AE-B18E-47C8-99A7-726A61D61B1F}"/>
          </ac:spMkLst>
        </pc:spChg>
      </pc:sldChg>
      <pc:sldMasterChg chg="new mod addSldLayout">
        <pc:chgData name="Chris Howells" userId="86683df7d5dd5a4d" providerId="LiveId" clId="{4D9766E3-4ECB-474F-8EA7-515F196A0BAD}" dt="2020-11-29T11:02:08.743" v="2271" actId="6938"/>
        <pc:sldMasterMkLst>
          <pc:docMk/>
          <pc:sldMasterMk cId="144073563" sldId="2147483660"/>
        </pc:sldMasterMkLst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489525165" sldId="2147483661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081545091" sldId="2147483662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655913166" sldId="2147483663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544010385" sldId="2147483664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739184938" sldId="2147483665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525083636" sldId="2147483666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4045969513" sldId="2147483667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3788144478" sldId="2147483668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711321878" sldId="2147483669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972416227" sldId="2147483670"/>
          </pc:sldLayoutMkLst>
        </pc:sldLayoutChg>
        <pc:sldLayoutChg chg="new replId">
          <pc:chgData name="Chris Howells" userId="86683df7d5dd5a4d" providerId="LiveId" clId="{4D9766E3-4ECB-474F-8EA7-515F196A0BAD}" dt="2020-11-29T11:02:08.743" v="2271" actId="6938"/>
          <pc:sldLayoutMkLst>
            <pc:docMk/>
            <pc:sldMasterMk cId="144073563" sldId="2147483660"/>
            <pc:sldLayoutMk cId="1199526559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Project_Data%20Group_3\average_score_by_yea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le-wagon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2-4C18-B7D7-D51D7D255540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nyc-data-science-academy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Sheet1!$F$3</c:f>
              <c:numCache>
                <c:formatCode>General</c:formatCode>
                <c:ptCount val="1"/>
                <c:pt idx="0">
                  <c:v>4.8499999999999996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2-4C18-B7D7-D51D7D255540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ironhack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Sheet1!$F$4</c:f>
              <c:numCache>
                <c:formatCode>General</c:formatCode>
                <c:ptCount val="1"/>
                <c:pt idx="0">
                  <c:v>4.84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2-4C18-B7D7-D51D7D255540}"/>
            </c:ext>
          </c:extLst>
        </c:ser>
        <c:ser>
          <c:idx val="3"/>
          <c:order val="3"/>
          <c:tx>
            <c:strRef>
              <c:f>Sheet1!$E$5</c:f>
              <c:strCache>
                <c:ptCount val="1"/>
                <c:pt idx="0">
                  <c:v>app-academy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2-4C18-B7D7-D51D7D255540}"/>
            </c:ext>
          </c:extLst>
        </c:ser>
        <c:ser>
          <c:idx val="4"/>
          <c:order val="4"/>
          <c:tx>
            <c:strRef>
              <c:f>Sheet1!$E$6</c:f>
              <c:strCache>
                <c:ptCount val="1"/>
                <c:pt idx="0">
                  <c:v>hackwagon-academy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Sheet1!$F$6</c:f>
              <c:numCache>
                <c:formatCode>General</c:formatCode>
                <c:ptCount val="1"/>
                <c:pt idx="0">
                  <c:v>4.5599999999999996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62-4C18-B7D7-D51D7D255540}"/>
            </c:ext>
          </c:extLst>
        </c:ser>
        <c:ser>
          <c:idx val="5"/>
          <c:order val="5"/>
          <c:tx>
            <c:strRef>
              <c:f>Sheet1!$E$7</c:f>
              <c:strCache>
                <c:ptCount val="1"/>
                <c:pt idx="0">
                  <c:v>thinkful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Sheet1!$F$7</c:f>
              <c:numCache>
                <c:formatCode>General</c:formatCode>
                <c:ptCount val="1"/>
                <c:pt idx="0">
                  <c:v>4.49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62-4C18-B7D7-D51D7D255540}"/>
            </c:ext>
          </c:extLst>
        </c:ser>
        <c:ser>
          <c:idx val="6"/>
          <c:order val="6"/>
          <c:tx>
            <c:strRef>
              <c:f>Sheet1!$E$8</c:f>
              <c:strCache>
                <c:ptCount val="1"/>
                <c:pt idx="0">
                  <c:v>springboard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Sheet1!$F$8</c:f>
              <c:numCache>
                <c:formatCode>General</c:formatCode>
                <c:ptCount val="1"/>
                <c:pt idx="0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62-4C18-B7D7-D51D7D255540}"/>
            </c:ext>
          </c:extLst>
        </c:ser>
        <c:ser>
          <c:idx val="7"/>
          <c:order val="7"/>
          <c:tx>
            <c:strRef>
              <c:f>Sheet1!$E$9</c:f>
              <c:strCache>
                <c:ptCount val="1"/>
                <c:pt idx="0">
                  <c:v>udacity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Sheet1!$F$9</c:f>
              <c:numCache>
                <c:formatCode>General</c:formatCode>
                <c:ptCount val="1"/>
                <c:pt idx="0">
                  <c:v>4.37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62-4C18-B7D7-D51D7D255540}"/>
            </c:ext>
          </c:extLst>
        </c:ser>
        <c:ser>
          <c:idx val="8"/>
          <c:order val="8"/>
          <c:tx>
            <c:strRef>
              <c:f>Sheet1!$E$10</c:f>
              <c:strCache>
                <c:ptCount val="1"/>
                <c:pt idx="0">
                  <c:v>general-assembly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</c:f>
              <c:strCache>
                <c:ptCount val="1"/>
                <c:pt idx="0">
                  <c:v>Average Score</c:v>
                </c:pt>
              </c:strCache>
            </c:strRef>
          </c:cat>
          <c:val>
            <c:numRef>
              <c:f>Sheet1!$F$10</c:f>
              <c:numCache>
                <c:formatCode>General</c:formatCode>
                <c:ptCount val="1"/>
                <c:pt idx="0">
                  <c:v>4.07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62-4C18-B7D7-D51D7D255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171696"/>
        <c:axId val="790700144"/>
      </c:barChart>
      <c:catAx>
        <c:axId val="91017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700144"/>
        <c:crosses val="autoZero"/>
        <c:auto val="1"/>
        <c:lblAlgn val="ctr"/>
        <c:lblOffset val="100"/>
        <c:noMultiLvlLbl val="0"/>
      </c:catAx>
      <c:valAx>
        <c:axId val="79070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1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[average_score_by_year.csv]Sheet1!PivotTable27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general-assembly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1">
                  <c:v>5</c:v>
                </c:pt>
                <c:pt idx="2">
                  <c:v>5</c:v>
                </c:pt>
                <c:pt idx="3">
                  <c:v>3.09</c:v>
                </c:pt>
                <c:pt idx="4">
                  <c:v>3.88</c:v>
                </c:pt>
                <c:pt idx="5">
                  <c:v>3.8</c:v>
                </c:pt>
                <c:pt idx="6">
                  <c:v>4.16</c:v>
                </c:pt>
                <c:pt idx="7">
                  <c:v>4.07</c:v>
                </c:pt>
                <c:pt idx="8">
                  <c:v>4.21</c:v>
                </c:pt>
                <c:pt idx="9">
                  <c:v>4.25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B1-4340-AB17-8604A240555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ironhack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4.7</c:v>
                </c:pt>
                <c:pt idx="3">
                  <c:v>4.71</c:v>
                </c:pt>
                <c:pt idx="4">
                  <c:v>4.88</c:v>
                </c:pt>
                <c:pt idx="5">
                  <c:v>4.92</c:v>
                </c:pt>
                <c:pt idx="6">
                  <c:v>4.88</c:v>
                </c:pt>
                <c:pt idx="7">
                  <c:v>4.8899999999999997</c:v>
                </c:pt>
                <c:pt idx="8">
                  <c:v>4.7699999999999996</c:v>
                </c:pt>
                <c:pt idx="9">
                  <c:v>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B1-4340-AB17-8604A240555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le-wagon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</c:v>
                </c:pt>
                <c:pt idx="3">
                  <c:v>4.9000000000000004</c:v>
                </c:pt>
                <c:pt idx="4">
                  <c:v>4.97</c:v>
                </c:pt>
                <c:pt idx="5">
                  <c:v>4.93</c:v>
                </c:pt>
                <c:pt idx="6">
                  <c:v>4.95</c:v>
                </c:pt>
                <c:pt idx="7">
                  <c:v>4.95</c:v>
                </c:pt>
                <c:pt idx="8">
                  <c:v>4.93</c:v>
                </c:pt>
                <c:pt idx="9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B1-4340-AB17-8604A240555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nyc-data-science-academy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4">
                  <c:v>5</c:v>
                </c:pt>
                <c:pt idx="5">
                  <c:v>4.8499999999999996</c:v>
                </c:pt>
                <c:pt idx="6">
                  <c:v>4.87</c:v>
                </c:pt>
                <c:pt idx="7">
                  <c:v>4.91</c:v>
                </c:pt>
                <c:pt idx="8">
                  <c:v>4.8499999999999996</c:v>
                </c:pt>
                <c:pt idx="9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B1-4340-AB17-8604A240555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springboard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3">
                  <c:v>4.7</c:v>
                </c:pt>
                <c:pt idx="4">
                  <c:v>4.92</c:v>
                </c:pt>
                <c:pt idx="5">
                  <c:v>4.6900000000000004</c:v>
                </c:pt>
                <c:pt idx="6">
                  <c:v>4.53</c:v>
                </c:pt>
                <c:pt idx="7">
                  <c:v>4.55</c:v>
                </c:pt>
                <c:pt idx="8">
                  <c:v>4.4000000000000004</c:v>
                </c:pt>
                <c:pt idx="9">
                  <c:v>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B1-4340-AB17-8604A2405550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thinkful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2">
                  <c:v>4.1500000000000004</c:v>
                </c:pt>
                <c:pt idx="3">
                  <c:v>5</c:v>
                </c:pt>
                <c:pt idx="4">
                  <c:v>4.32</c:v>
                </c:pt>
                <c:pt idx="5">
                  <c:v>4.71</c:v>
                </c:pt>
                <c:pt idx="6">
                  <c:v>4.67</c:v>
                </c:pt>
                <c:pt idx="7">
                  <c:v>4.57</c:v>
                </c:pt>
                <c:pt idx="8">
                  <c:v>4.33</c:v>
                </c:pt>
                <c:pt idx="9">
                  <c:v>3.32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B1-4340-AB17-8604A2405550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udacity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1">
                  <c:v>4.43</c:v>
                </c:pt>
                <c:pt idx="3">
                  <c:v>4.9000000000000004</c:v>
                </c:pt>
                <c:pt idx="4">
                  <c:v>4.34</c:v>
                </c:pt>
                <c:pt idx="5">
                  <c:v>4.4400000000000004</c:v>
                </c:pt>
                <c:pt idx="6">
                  <c:v>4.42</c:v>
                </c:pt>
                <c:pt idx="7">
                  <c:v>4.4000000000000004</c:v>
                </c:pt>
                <c:pt idx="8">
                  <c:v>4.2699999999999996</c:v>
                </c:pt>
                <c:pt idx="9">
                  <c:v>4.47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B1-4340-AB17-8604A2405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681216"/>
        <c:axId val="1152945552"/>
      </c:lineChart>
      <c:catAx>
        <c:axId val="67868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945552"/>
        <c:crosses val="autoZero"/>
        <c:auto val="1"/>
        <c:lblAlgn val="ctr"/>
        <c:lblOffset val="100"/>
        <c:noMultiLvlLbl val="0"/>
      </c:catAx>
      <c:valAx>
        <c:axId val="1152945552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68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</a:t>
            </a: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F7-410D-87E7-BFD7B1F1FB36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F7-410D-87E7-BFD7B1F1FB36}"/>
              </c:ext>
            </c:extLst>
          </c:dPt>
          <c:cat>
            <c:strRef>
              <c:f>Sheet1!$B$1:$F$1</c:f>
              <c:strCache>
                <c:ptCount val="5"/>
                <c:pt idx="0">
                  <c:v>Country_loc</c:v>
                </c:pt>
                <c:pt idx="1">
                  <c:v>Loc_num</c:v>
                </c:pt>
                <c:pt idx="2">
                  <c:v>JobWarranty</c:v>
                </c:pt>
                <c:pt idx="3">
                  <c:v>Badge_count</c:v>
                </c:pt>
                <c:pt idx="4">
                  <c:v>Comm_count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0.43683699999999998</c:v>
                </c:pt>
                <c:pt idx="1">
                  <c:v>-2.6904000000000001E-2</c:v>
                </c:pt>
                <c:pt idx="2">
                  <c:v>-0.19736589318650999</c:v>
                </c:pt>
                <c:pt idx="3">
                  <c:v>-0.59451977861709204</c:v>
                </c:pt>
                <c:pt idx="4">
                  <c:v>-2.96338127164338E-2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F7-410D-87E7-BFD7B1F1F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173167"/>
        <c:axId val="580716751"/>
      </c:barChart>
      <c:catAx>
        <c:axId val="2046173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Factors Vs</a:t>
                </a:r>
                <a:r>
                  <a:rPr lang="en-GB" baseline="0"/>
                  <a:t> Average Score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716751"/>
        <c:crosses val="autoZero"/>
        <c:auto val="1"/>
        <c:lblAlgn val="ctr"/>
        <c:lblOffset val="100"/>
        <c:noMultiLvlLbl val="0"/>
      </c:catAx>
      <c:valAx>
        <c:axId val="580716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Correlation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173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le-wagon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4-4D30-BD95-885CECA2EA5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udacity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4-4D30-BD95-885CECA2EA5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ironhack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24-4D30-BD95-885CECA2EA5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app-academy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24-4D30-BD95-885CECA2EA5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general-assembly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24-4D30-BD95-885CECA2EA5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springboard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24-4D30-BD95-885CECA2EA59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hackwagon-academy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24-4D30-BD95-885CECA2EA59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nyc-data-science-academy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24-4D30-BD95-885CECA2EA59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thinkful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Count_Score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24-4D30-BD95-885CECA2E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058464"/>
        <c:axId val="797598864"/>
      </c:barChart>
      <c:catAx>
        <c:axId val="79805846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School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97598864"/>
        <c:crosses val="autoZero"/>
        <c:auto val="1"/>
        <c:lblAlgn val="ctr"/>
        <c:lblOffset val="100"/>
        <c:noMultiLvlLbl val="0"/>
      </c:catAx>
      <c:valAx>
        <c:axId val="7975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Comments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 of Comments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'Comments Correlation'!$B$1</c:f>
              <c:strCache>
                <c:ptCount val="1"/>
                <c:pt idx="0">
                  <c:v>Job Warranty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'Comments Correlation'!$A$2</c:f>
              <c:strCache>
                <c:ptCount val="1"/>
                <c:pt idx="0">
                  <c:v>Comm_count</c:v>
                </c:pt>
              </c:strCache>
            </c:strRef>
          </c:cat>
          <c:val>
            <c:numRef>
              <c:f>'Comments Correlation'!$B$2</c:f>
              <c:numCache>
                <c:formatCode>General</c:formatCode>
                <c:ptCount val="1"/>
                <c:pt idx="0">
                  <c:v>-0.297236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F-44D7-B0DF-548241AE0BC9}"/>
            </c:ext>
          </c:extLst>
        </c:ser>
        <c:ser>
          <c:idx val="1"/>
          <c:order val="1"/>
          <c:tx>
            <c:strRef>
              <c:f>'Comments Correlation'!$C$1</c:f>
              <c:strCache>
                <c:ptCount val="1"/>
                <c:pt idx="0">
                  <c:v>Badge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'Comments Correlation'!$A$2</c:f>
              <c:strCache>
                <c:ptCount val="1"/>
                <c:pt idx="0">
                  <c:v>Comm_count</c:v>
                </c:pt>
              </c:strCache>
            </c:strRef>
          </c:cat>
          <c:val>
            <c:numRef>
              <c:f>'Comments Correlation'!$C$2</c:f>
              <c:numCache>
                <c:formatCode>General</c:formatCode>
                <c:ptCount val="1"/>
                <c:pt idx="0">
                  <c:v>-6.9680000000000006E-2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3F-44D7-B0DF-548241AE0BC9}"/>
            </c:ext>
          </c:extLst>
        </c:ser>
        <c:ser>
          <c:idx val="2"/>
          <c:order val="2"/>
          <c:tx>
            <c:strRef>
              <c:f>'Comments Correlation'!$D$1</c:f>
              <c:strCache>
                <c:ptCount val="1"/>
                <c:pt idx="0">
                  <c:v>Country Number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'Comments Correlation'!$A$2</c:f>
              <c:strCache>
                <c:ptCount val="1"/>
                <c:pt idx="0">
                  <c:v>Comm_count</c:v>
                </c:pt>
              </c:strCache>
            </c:strRef>
          </c:cat>
          <c:val>
            <c:numRef>
              <c:f>'Comments Correlation'!$D$2</c:f>
              <c:numCache>
                <c:formatCode>General</c:formatCode>
                <c:ptCount val="1"/>
                <c:pt idx="0">
                  <c:v>0.89559800000000001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3F-44D7-B0DF-548241AE0BC9}"/>
            </c:ext>
          </c:extLst>
        </c:ser>
        <c:ser>
          <c:idx val="3"/>
          <c:order val="3"/>
          <c:tx>
            <c:strRef>
              <c:f>'Comments Correlation'!$E$1</c:f>
              <c:strCache>
                <c:ptCount val="1"/>
                <c:pt idx="0">
                  <c:v>Locations Number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'Comments Correlation'!$A$2</c:f>
              <c:strCache>
                <c:ptCount val="1"/>
                <c:pt idx="0">
                  <c:v>Comm_count</c:v>
                </c:pt>
              </c:strCache>
            </c:strRef>
          </c:cat>
          <c:val>
            <c:numRef>
              <c:f>'Comments Correlation'!$E$2</c:f>
              <c:numCache>
                <c:formatCode>General</c:formatCode>
                <c:ptCount val="1"/>
                <c:pt idx="0">
                  <c:v>0.70566799999999996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3F-44D7-B0DF-548241AE0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19439"/>
        <c:axId val="580520751"/>
      </c:barChart>
      <c:catAx>
        <c:axId val="483319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0520751"/>
        <c:crosses val="autoZero"/>
        <c:auto val="1"/>
        <c:lblAlgn val="ctr"/>
        <c:lblOffset val="100"/>
        <c:noMultiLvlLbl val="0"/>
      </c:catAx>
      <c:valAx>
        <c:axId val="58052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1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4758-7215-4E9A-83A8-7CF5F62FC6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8A16E6-CC0A-4A05-959A-2C75A02A5B1E}">
      <dgm:prSet/>
      <dgm:spPr/>
      <dgm:t>
        <a:bodyPr/>
        <a:lstStyle/>
        <a:p>
          <a:r>
            <a:rPr lang="en-GB" dirty="0"/>
            <a:t>Where IronHack is now – Course Quality</a:t>
          </a:r>
          <a:endParaRPr lang="en-US" dirty="0"/>
        </a:p>
      </dgm:t>
    </dgm:pt>
    <dgm:pt modelId="{E9EE5707-8659-4C0C-800D-E5C0665E1905}" type="parTrans" cxnId="{DEA3ABCE-186E-49C3-A5E9-25E887BF4DCE}">
      <dgm:prSet/>
      <dgm:spPr/>
      <dgm:t>
        <a:bodyPr/>
        <a:lstStyle/>
        <a:p>
          <a:endParaRPr lang="en-US"/>
        </a:p>
      </dgm:t>
    </dgm:pt>
    <dgm:pt modelId="{40CD2429-2F3E-4166-A72F-1212845FB842}" type="sibTrans" cxnId="{DEA3ABCE-186E-49C3-A5E9-25E887BF4DCE}">
      <dgm:prSet/>
      <dgm:spPr/>
      <dgm:t>
        <a:bodyPr/>
        <a:lstStyle/>
        <a:p>
          <a:endParaRPr lang="en-US"/>
        </a:p>
      </dgm:t>
    </dgm:pt>
    <dgm:pt modelId="{F49DFBEC-A7A9-4C72-9451-4679F8D1D377}">
      <dgm:prSet/>
      <dgm:spPr/>
      <dgm:t>
        <a:bodyPr/>
        <a:lstStyle/>
        <a:p>
          <a:r>
            <a:rPr lang="en-US" dirty="0"/>
            <a:t>Factors Influencing Course Quality</a:t>
          </a:r>
        </a:p>
      </dgm:t>
    </dgm:pt>
    <dgm:pt modelId="{EEF58384-1C27-404B-89F7-ACDC3A818BD6}" type="parTrans" cxnId="{D3CFFD04-A625-40EE-B3E1-9446F69CCD9E}">
      <dgm:prSet/>
      <dgm:spPr/>
      <dgm:t>
        <a:bodyPr/>
        <a:lstStyle/>
        <a:p>
          <a:endParaRPr lang="en-US"/>
        </a:p>
      </dgm:t>
    </dgm:pt>
    <dgm:pt modelId="{5310B244-550B-43EC-93C3-917E7C4DD70C}" type="sibTrans" cxnId="{D3CFFD04-A625-40EE-B3E1-9446F69CCD9E}">
      <dgm:prSet/>
      <dgm:spPr/>
      <dgm:t>
        <a:bodyPr/>
        <a:lstStyle/>
        <a:p>
          <a:endParaRPr lang="en-US"/>
        </a:p>
      </dgm:t>
    </dgm:pt>
    <dgm:pt modelId="{8EB6B928-62CB-4F26-A9D8-18255ABE1742}">
      <dgm:prSet/>
      <dgm:spPr/>
      <dgm:t>
        <a:bodyPr/>
        <a:lstStyle/>
        <a:p>
          <a:r>
            <a:rPr lang="en-GB" dirty="0"/>
            <a:t>Where IronHack is now - Number of Customers </a:t>
          </a:r>
          <a:endParaRPr lang="en-US" dirty="0"/>
        </a:p>
      </dgm:t>
    </dgm:pt>
    <dgm:pt modelId="{F7D1C847-BE2B-4ECD-BDC4-88D1E3805BD5}" type="parTrans" cxnId="{4ACEABB5-E286-4CBF-B4C3-3F0BAD4C3D29}">
      <dgm:prSet/>
      <dgm:spPr/>
      <dgm:t>
        <a:bodyPr/>
        <a:lstStyle/>
        <a:p>
          <a:endParaRPr lang="en-US"/>
        </a:p>
      </dgm:t>
    </dgm:pt>
    <dgm:pt modelId="{C3B071EB-3E78-4CF1-8449-7BB7AF66EC52}" type="sibTrans" cxnId="{4ACEABB5-E286-4CBF-B4C3-3F0BAD4C3D29}">
      <dgm:prSet/>
      <dgm:spPr/>
      <dgm:t>
        <a:bodyPr/>
        <a:lstStyle/>
        <a:p>
          <a:endParaRPr lang="en-US"/>
        </a:p>
      </dgm:t>
    </dgm:pt>
    <dgm:pt modelId="{4D35EC8E-4A49-4E0D-863A-6BC49358E369}">
      <dgm:prSet/>
      <dgm:spPr/>
      <dgm:t>
        <a:bodyPr/>
        <a:lstStyle/>
        <a:p>
          <a:r>
            <a:rPr lang="en-GB" dirty="0"/>
            <a:t>Factors influencing Number of Customers</a:t>
          </a:r>
          <a:endParaRPr lang="en-US" dirty="0"/>
        </a:p>
      </dgm:t>
    </dgm:pt>
    <dgm:pt modelId="{15D7D553-EC46-488A-AC3E-F184B560310E}" type="parTrans" cxnId="{407DBD02-BA1F-4EF6-92D0-0A961A69AA8A}">
      <dgm:prSet/>
      <dgm:spPr/>
      <dgm:t>
        <a:bodyPr/>
        <a:lstStyle/>
        <a:p>
          <a:endParaRPr lang="en-US"/>
        </a:p>
      </dgm:t>
    </dgm:pt>
    <dgm:pt modelId="{05100A24-28EE-42F0-A098-0F5234F43ACE}" type="sibTrans" cxnId="{407DBD02-BA1F-4EF6-92D0-0A961A69AA8A}">
      <dgm:prSet/>
      <dgm:spPr/>
      <dgm:t>
        <a:bodyPr/>
        <a:lstStyle/>
        <a:p>
          <a:endParaRPr lang="en-US"/>
        </a:p>
      </dgm:t>
    </dgm:pt>
    <dgm:pt modelId="{4B262AC0-1060-4F29-B496-11FD6EAA458A}">
      <dgm:prSet/>
      <dgm:spPr/>
      <dgm:t>
        <a:bodyPr/>
        <a:lstStyle/>
        <a:p>
          <a:r>
            <a:rPr lang="en-GB" dirty="0"/>
            <a:t>Recommendations</a:t>
          </a:r>
          <a:endParaRPr lang="en-US" dirty="0"/>
        </a:p>
      </dgm:t>
    </dgm:pt>
    <dgm:pt modelId="{999A75E7-DCB4-4771-AC5E-815A24357C2A}" type="parTrans" cxnId="{AD361E79-272E-499E-B30C-09776F4FD8AE}">
      <dgm:prSet/>
      <dgm:spPr/>
      <dgm:t>
        <a:bodyPr/>
        <a:lstStyle/>
        <a:p>
          <a:endParaRPr lang="en-US"/>
        </a:p>
      </dgm:t>
    </dgm:pt>
    <dgm:pt modelId="{55B270BD-2E01-485A-AA9F-618766466276}" type="sibTrans" cxnId="{AD361E79-272E-499E-B30C-09776F4FD8AE}">
      <dgm:prSet/>
      <dgm:spPr/>
      <dgm:t>
        <a:bodyPr/>
        <a:lstStyle/>
        <a:p>
          <a:endParaRPr lang="en-US"/>
        </a:p>
      </dgm:t>
    </dgm:pt>
    <dgm:pt modelId="{78259E38-0191-4297-9A32-E09438A3DD33}">
      <dgm:prSet/>
      <dgm:spPr/>
      <dgm:t>
        <a:bodyPr/>
        <a:lstStyle/>
        <a:p>
          <a:r>
            <a:rPr lang="en-GB" dirty="0"/>
            <a:t>Q&amp;A</a:t>
          </a:r>
          <a:endParaRPr lang="en-US" dirty="0"/>
        </a:p>
      </dgm:t>
    </dgm:pt>
    <dgm:pt modelId="{0B51E767-5A4C-4A01-83F5-9CE18340D32D}" type="parTrans" cxnId="{FDB0DE1E-5F5C-4E67-9C00-CDC0BA9A6034}">
      <dgm:prSet/>
      <dgm:spPr/>
      <dgm:t>
        <a:bodyPr/>
        <a:lstStyle/>
        <a:p>
          <a:endParaRPr lang="en-US"/>
        </a:p>
      </dgm:t>
    </dgm:pt>
    <dgm:pt modelId="{D63218AA-8938-41AF-8CC0-C335D300BCE4}" type="sibTrans" cxnId="{FDB0DE1E-5F5C-4E67-9C00-CDC0BA9A6034}">
      <dgm:prSet/>
      <dgm:spPr/>
      <dgm:t>
        <a:bodyPr/>
        <a:lstStyle/>
        <a:p>
          <a:endParaRPr lang="en-US"/>
        </a:p>
      </dgm:t>
    </dgm:pt>
    <dgm:pt modelId="{9F0EA84F-AFE0-4B18-93F7-2534F4A4B24F}" type="pres">
      <dgm:prSet presAssocID="{98D64758-7215-4E9A-83A8-7CF5F62FC68D}" presName="root" presStyleCnt="0">
        <dgm:presLayoutVars>
          <dgm:dir/>
          <dgm:resizeHandles val="exact"/>
        </dgm:presLayoutVars>
      </dgm:prSet>
      <dgm:spPr/>
    </dgm:pt>
    <dgm:pt modelId="{D9A32452-D34E-4566-BD24-8A68341516DA}" type="pres">
      <dgm:prSet presAssocID="{F38A16E6-CC0A-4A05-959A-2C75A02A5B1E}" presName="compNode" presStyleCnt="0"/>
      <dgm:spPr/>
    </dgm:pt>
    <dgm:pt modelId="{6F4AA926-5B9C-4DAC-A809-9316FC8FD52A}" type="pres">
      <dgm:prSet presAssocID="{F38A16E6-CC0A-4A05-959A-2C75A02A5B1E}" presName="bgRect" presStyleLbl="bgShp" presStyleIdx="0" presStyleCnt="6"/>
      <dgm:spPr/>
    </dgm:pt>
    <dgm:pt modelId="{C21EB787-D73F-4CFD-8516-14AC63A8E200}" type="pres">
      <dgm:prSet presAssocID="{F38A16E6-CC0A-4A05-959A-2C75A02A5B1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241C7E-1CCD-49B7-9DC5-C336A68D8DD0}" type="pres">
      <dgm:prSet presAssocID="{F38A16E6-CC0A-4A05-959A-2C75A02A5B1E}" presName="spaceRect" presStyleCnt="0"/>
      <dgm:spPr/>
    </dgm:pt>
    <dgm:pt modelId="{8B4122A5-DFEE-41EC-8484-5CEE88395362}" type="pres">
      <dgm:prSet presAssocID="{F38A16E6-CC0A-4A05-959A-2C75A02A5B1E}" presName="parTx" presStyleLbl="revTx" presStyleIdx="0" presStyleCnt="6">
        <dgm:presLayoutVars>
          <dgm:chMax val="0"/>
          <dgm:chPref val="0"/>
        </dgm:presLayoutVars>
      </dgm:prSet>
      <dgm:spPr/>
    </dgm:pt>
    <dgm:pt modelId="{569F076E-E9BD-45B2-A3C7-0C3F9AE7A555}" type="pres">
      <dgm:prSet presAssocID="{40CD2429-2F3E-4166-A72F-1212845FB842}" presName="sibTrans" presStyleCnt="0"/>
      <dgm:spPr/>
    </dgm:pt>
    <dgm:pt modelId="{3B39D784-92AC-4E78-80BF-709C410B2918}" type="pres">
      <dgm:prSet presAssocID="{F49DFBEC-A7A9-4C72-9451-4679F8D1D377}" presName="compNode" presStyleCnt="0"/>
      <dgm:spPr/>
    </dgm:pt>
    <dgm:pt modelId="{51EB1FEA-A83A-432B-8B70-F2843390899F}" type="pres">
      <dgm:prSet presAssocID="{F49DFBEC-A7A9-4C72-9451-4679F8D1D377}" presName="bgRect" presStyleLbl="bgShp" presStyleIdx="1" presStyleCnt="6"/>
      <dgm:spPr/>
    </dgm:pt>
    <dgm:pt modelId="{1911E7EE-6405-4DB9-9D94-AF1BDC632C1E}" type="pres">
      <dgm:prSet presAssocID="{F49DFBEC-A7A9-4C72-9451-4679F8D1D37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F797B2F-3A10-4089-9C95-F47F4AF54292}" type="pres">
      <dgm:prSet presAssocID="{F49DFBEC-A7A9-4C72-9451-4679F8D1D377}" presName="spaceRect" presStyleCnt="0"/>
      <dgm:spPr/>
    </dgm:pt>
    <dgm:pt modelId="{92A301D3-4EB0-4A1C-835E-1B14F640A77C}" type="pres">
      <dgm:prSet presAssocID="{F49DFBEC-A7A9-4C72-9451-4679F8D1D377}" presName="parTx" presStyleLbl="revTx" presStyleIdx="1" presStyleCnt="6">
        <dgm:presLayoutVars>
          <dgm:chMax val="0"/>
          <dgm:chPref val="0"/>
        </dgm:presLayoutVars>
      </dgm:prSet>
      <dgm:spPr/>
    </dgm:pt>
    <dgm:pt modelId="{87977A9C-1137-4AFB-875F-E75480862142}" type="pres">
      <dgm:prSet presAssocID="{5310B244-550B-43EC-93C3-917E7C4DD70C}" presName="sibTrans" presStyleCnt="0"/>
      <dgm:spPr/>
    </dgm:pt>
    <dgm:pt modelId="{D3470913-F99A-4E71-9C63-5BB7BBEAD851}" type="pres">
      <dgm:prSet presAssocID="{8EB6B928-62CB-4F26-A9D8-18255ABE1742}" presName="compNode" presStyleCnt="0"/>
      <dgm:spPr/>
    </dgm:pt>
    <dgm:pt modelId="{7BE3BB7C-07BB-4915-A252-5AA37BD94DCE}" type="pres">
      <dgm:prSet presAssocID="{8EB6B928-62CB-4F26-A9D8-18255ABE1742}" presName="bgRect" presStyleLbl="bgShp" presStyleIdx="2" presStyleCnt="6"/>
      <dgm:spPr/>
    </dgm:pt>
    <dgm:pt modelId="{1BB1B5F8-F0C1-4538-9049-857B4D6A2025}" type="pres">
      <dgm:prSet presAssocID="{8EB6B928-62CB-4F26-A9D8-18255ABE17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7E1879A-2500-425D-A2B9-601A5C56BCBF}" type="pres">
      <dgm:prSet presAssocID="{8EB6B928-62CB-4F26-A9D8-18255ABE1742}" presName="spaceRect" presStyleCnt="0"/>
      <dgm:spPr/>
    </dgm:pt>
    <dgm:pt modelId="{99FA3428-4941-495E-B2E1-D118D7C13FC1}" type="pres">
      <dgm:prSet presAssocID="{8EB6B928-62CB-4F26-A9D8-18255ABE1742}" presName="parTx" presStyleLbl="revTx" presStyleIdx="2" presStyleCnt="6">
        <dgm:presLayoutVars>
          <dgm:chMax val="0"/>
          <dgm:chPref val="0"/>
        </dgm:presLayoutVars>
      </dgm:prSet>
      <dgm:spPr/>
    </dgm:pt>
    <dgm:pt modelId="{763415C6-8B92-473D-8682-A904F89741E7}" type="pres">
      <dgm:prSet presAssocID="{C3B071EB-3E78-4CF1-8449-7BB7AF66EC52}" presName="sibTrans" presStyleCnt="0"/>
      <dgm:spPr/>
    </dgm:pt>
    <dgm:pt modelId="{77664BE7-1CCB-4354-92F8-7B898BF39544}" type="pres">
      <dgm:prSet presAssocID="{4D35EC8E-4A49-4E0D-863A-6BC49358E369}" presName="compNode" presStyleCnt="0"/>
      <dgm:spPr/>
    </dgm:pt>
    <dgm:pt modelId="{2845FEFB-A228-4F5F-BB4D-54C7066D74A4}" type="pres">
      <dgm:prSet presAssocID="{4D35EC8E-4A49-4E0D-863A-6BC49358E369}" presName="bgRect" presStyleLbl="bgShp" presStyleIdx="3" presStyleCnt="6"/>
      <dgm:spPr/>
    </dgm:pt>
    <dgm:pt modelId="{E9518F56-5AF9-42B8-AD9F-42DA381C11D0}" type="pres">
      <dgm:prSet presAssocID="{4D35EC8E-4A49-4E0D-863A-6BC49358E3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E92817A-DF6A-4FA3-BC78-61B006859517}" type="pres">
      <dgm:prSet presAssocID="{4D35EC8E-4A49-4E0D-863A-6BC49358E369}" presName="spaceRect" presStyleCnt="0"/>
      <dgm:spPr/>
    </dgm:pt>
    <dgm:pt modelId="{6E67E020-C228-4087-AD61-F34B5800C9EC}" type="pres">
      <dgm:prSet presAssocID="{4D35EC8E-4A49-4E0D-863A-6BC49358E369}" presName="parTx" presStyleLbl="revTx" presStyleIdx="3" presStyleCnt="6">
        <dgm:presLayoutVars>
          <dgm:chMax val="0"/>
          <dgm:chPref val="0"/>
        </dgm:presLayoutVars>
      </dgm:prSet>
      <dgm:spPr/>
    </dgm:pt>
    <dgm:pt modelId="{55C77A8C-D6C2-4FAA-880D-288A45ABFE40}" type="pres">
      <dgm:prSet presAssocID="{05100A24-28EE-42F0-A098-0F5234F43ACE}" presName="sibTrans" presStyleCnt="0"/>
      <dgm:spPr/>
    </dgm:pt>
    <dgm:pt modelId="{8EB0EBFC-9ADD-4CED-A380-5BD5BCBA4561}" type="pres">
      <dgm:prSet presAssocID="{4B262AC0-1060-4F29-B496-11FD6EAA458A}" presName="compNode" presStyleCnt="0"/>
      <dgm:spPr/>
    </dgm:pt>
    <dgm:pt modelId="{7D2F51D7-58D7-4A71-9418-C292DC31AC4C}" type="pres">
      <dgm:prSet presAssocID="{4B262AC0-1060-4F29-B496-11FD6EAA458A}" presName="bgRect" presStyleLbl="bgShp" presStyleIdx="4" presStyleCnt="6"/>
      <dgm:spPr/>
    </dgm:pt>
    <dgm:pt modelId="{A1E389CC-FE93-46D5-AB02-34B949CF1438}" type="pres">
      <dgm:prSet presAssocID="{4B262AC0-1060-4F29-B496-11FD6EAA45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9D11A959-0910-4372-88D3-928AEFF792FB}" type="pres">
      <dgm:prSet presAssocID="{4B262AC0-1060-4F29-B496-11FD6EAA458A}" presName="spaceRect" presStyleCnt="0"/>
      <dgm:spPr/>
    </dgm:pt>
    <dgm:pt modelId="{5C9ABFFF-DAFF-495F-BDAE-E2F589295ED8}" type="pres">
      <dgm:prSet presAssocID="{4B262AC0-1060-4F29-B496-11FD6EAA458A}" presName="parTx" presStyleLbl="revTx" presStyleIdx="4" presStyleCnt="6">
        <dgm:presLayoutVars>
          <dgm:chMax val="0"/>
          <dgm:chPref val="0"/>
        </dgm:presLayoutVars>
      </dgm:prSet>
      <dgm:spPr/>
    </dgm:pt>
    <dgm:pt modelId="{DEF6162E-F3B5-4CD1-9677-D5948C676CBF}" type="pres">
      <dgm:prSet presAssocID="{55B270BD-2E01-485A-AA9F-618766466276}" presName="sibTrans" presStyleCnt="0"/>
      <dgm:spPr/>
    </dgm:pt>
    <dgm:pt modelId="{C58CBE96-E994-4EA7-95B3-E660F9F6D1B6}" type="pres">
      <dgm:prSet presAssocID="{78259E38-0191-4297-9A32-E09438A3DD33}" presName="compNode" presStyleCnt="0"/>
      <dgm:spPr/>
    </dgm:pt>
    <dgm:pt modelId="{D34DAFB1-CEB3-43D4-A753-7CC2DC668974}" type="pres">
      <dgm:prSet presAssocID="{78259E38-0191-4297-9A32-E09438A3DD33}" presName="bgRect" presStyleLbl="bgShp" presStyleIdx="5" presStyleCnt="6"/>
      <dgm:spPr/>
    </dgm:pt>
    <dgm:pt modelId="{489D9866-6A6C-467B-A1EB-BD1DEEDD8D9F}" type="pres">
      <dgm:prSet presAssocID="{78259E38-0191-4297-9A32-E09438A3DD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4EEBDAF-9E76-4FBF-810B-C8193CC3B73B}" type="pres">
      <dgm:prSet presAssocID="{78259E38-0191-4297-9A32-E09438A3DD33}" presName="spaceRect" presStyleCnt="0"/>
      <dgm:spPr/>
    </dgm:pt>
    <dgm:pt modelId="{FB98E419-A62A-46A2-BDF3-050112078523}" type="pres">
      <dgm:prSet presAssocID="{78259E38-0191-4297-9A32-E09438A3DD3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07DBD02-BA1F-4EF6-92D0-0A961A69AA8A}" srcId="{98D64758-7215-4E9A-83A8-7CF5F62FC68D}" destId="{4D35EC8E-4A49-4E0D-863A-6BC49358E369}" srcOrd="3" destOrd="0" parTransId="{15D7D553-EC46-488A-AC3E-F184B560310E}" sibTransId="{05100A24-28EE-42F0-A098-0F5234F43ACE}"/>
    <dgm:cxn modelId="{D3CFFD04-A625-40EE-B3E1-9446F69CCD9E}" srcId="{98D64758-7215-4E9A-83A8-7CF5F62FC68D}" destId="{F49DFBEC-A7A9-4C72-9451-4679F8D1D377}" srcOrd="1" destOrd="0" parTransId="{EEF58384-1C27-404B-89F7-ACDC3A818BD6}" sibTransId="{5310B244-550B-43EC-93C3-917E7C4DD70C}"/>
    <dgm:cxn modelId="{536E0C0F-862A-4EC7-9551-49B9A5C8D14E}" type="presOf" srcId="{4B262AC0-1060-4F29-B496-11FD6EAA458A}" destId="{5C9ABFFF-DAFF-495F-BDAE-E2F589295ED8}" srcOrd="0" destOrd="0" presId="urn:microsoft.com/office/officeart/2018/2/layout/IconVerticalSolidList"/>
    <dgm:cxn modelId="{FDB0DE1E-5F5C-4E67-9C00-CDC0BA9A6034}" srcId="{98D64758-7215-4E9A-83A8-7CF5F62FC68D}" destId="{78259E38-0191-4297-9A32-E09438A3DD33}" srcOrd="5" destOrd="0" parTransId="{0B51E767-5A4C-4A01-83F5-9CE18340D32D}" sibTransId="{D63218AA-8938-41AF-8CC0-C335D300BCE4}"/>
    <dgm:cxn modelId="{C4081A27-412B-4AEF-B305-4A0BDC8A70AA}" type="presOf" srcId="{4D35EC8E-4A49-4E0D-863A-6BC49358E369}" destId="{6E67E020-C228-4087-AD61-F34B5800C9EC}" srcOrd="0" destOrd="0" presId="urn:microsoft.com/office/officeart/2018/2/layout/IconVerticalSolidList"/>
    <dgm:cxn modelId="{05299A33-5C01-4E19-B506-B8BC80ED861C}" type="presOf" srcId="{78259E38-0191-4297-9A32-E09438A3DD33}" destId="{FB98E419-A62A-46A2-BDF3-050112078523}" srcOrd="0" destOrd="0" presId="urn:microsoft.com/office/officeart/2018/2/layout/IconVerticalSolidList"/>
    <dgm:cxn modelId="{03EE426A-00F9-4DC5-8983-1701E6D76C88}" type="presOf" srcId="{98D64758-7215-4E9A-83A8-7CF5F62FC68D}" destId="{9F0EA84F-AFE0-4B18-93F7-2534F4A4B24F}" srcOrd="0" destOrd="0" presId="urn:microsoft.com/office/officeart/2018/2/layout/IconVerticalSolidList"/>
    <dgm:cxn modelId="{498F4B4C-819A-46E4-94F4-E1C830917ADE}" type="presOf" srcId="{8EB6B928-62CB-4F26-A9D8-18255ABE1742}" destId="{99FA3428-4941-495E-B2E1-D118D7C13FC1}" srcOrd="0" destOrd="0" presId="urn:microsoft.com/office/officeart/2018/2/layout/IconVerticalSolidList"/>
    <dgm:cxn modelId="{AD361E79-272E-499E-B30C-09776F4FD8AE}" srcId="{98D64758-7215-4E9A-83A8-7CF5F62FC68D}" destId="{4B262AC0-1060-4F29-B496-11FD6EAA458A}" srcOrd="4" destOrd="0" parTransId="{999A75E7-DCB4-4771-AC5E-815A24357C2A}" sibTransId="{55B270BD-2E01-485A-AA9F-618766466276}"/>
    <dgm:cxn modelId="{F11F0EA1-B4DC-40B4-BF38-74AEBB91D9DC}" type="presOf" srcId="{F38A16E6-CC0A-4A05-959A-2C75A02A5B1E}" destId="{8B4122A5-DFEE-41EC-8484-5CEE88395362}" srcOrd="0" destOrd="0" presId="urn:microsoft.com/office/officeart/2018/2/layout/IconVerticalSolidList"/>
    <dgm:cxn modelId="{4ACEABB5-E286-4CBF-B4C3-3F0BAD4C3D29}" srcId="{98D64758-7215-4E9A-83A8-7CF5F62FC68D}" destId="{8EB6B928-62CB-4F26-A9D8-18255ABE1742}" srcOrd="2" destOrd="0" parTransId="{F7D1C847-BE2B-4ECD-BDC4-88D1E3805BD5}" sibTransId="{C3B071EB-3E78-4CF1-8449-7BB7AF66EC52}"/>
    <dgm:cxn modelId="{88C837C8-EF5F-4645-9922-B61C7B12276D}" type="presOf" srcId="{F49DFBEC-A7A9-4C72-9451-4679F8D1D377}" destId="{92A301D3-4EB0-4A1C-835E-1B14F640A77C}" srcOrd="0" destOrd="0" presId="urn:microsoft.com/office/officeart/2018/2/layout/IconVerticalSolidList"/>
    <dgm:cxn modelId="{DEA3ABCE-186E-49C3-A5E9-25E887BF4DCE}" srcId="{98D64758-7215-4E9A-83A8-7CF5F62FC68D}" destId="{F38A16E6-CC0A-4A05-959A-2C75A02A5B1E}" srcOrd="0" destOrd="0" parTransId="{E9EE5707-8659-4C0C-800D-E5C0665E1905}" sibTransId="{40CD2429-2F3E-4166-A72F-1212845FB842}"/>
    <dgm:cxn modelId="{C82AF106-4FB7-43C5-AC6C-6313AE8EDC85}" type="presParOf" srcId="{9F0EA84F-AFE0-4B18-93F7-2534F4A4B24F}" destId="{D9A32452-D34E-4566-BD24-8A68341516DA}" srcOrd="0" destOrd="0" presId="urn:microsoft.com/office/officeart/2018/2/layout/IconVerticalSolidList"/>
    <dgm:cxn modelId="{D40BD838-F2C6-4334-BD75-44551EE88816}" type="presParOf" srcId="{D9A32452-D34E-4566-BD24-8A68341516DA}" destId="{6F4AA926-5B9C-4DAC-A809-9316FC8FD52A}" srcOrd="0" destOrd="0" presId="urn:microsoft.com/office/officeart/2018/2/layout/IconVerticalSolidList"/>
    <dgm:cxn modelId="{2FB39ACC-CCAB-4BEB-B092-D1676666B303}" type="presParOf" srcId="{D9A32452-D34E-4566-BD24-8A68341516DA}" destId="{C21EB787-D73F-4CFD-8516-14AC63A8E200}" srcOrd="1" destOrd="0" presId="urn:microsoft.com/office/officeart/2018/2/layout/IconVerticalSolidList"/>
    <dgm:cxn modelId="{724DDAE1-184F-4AEA-B251-69A9E4185D4B}" type="presParOf" srcId="{D9A32452-D34E-4566-BD24-8A68341516DA}" destId="{8A241C7E-1CCD-49B7-9DC5-C336A68D8DD0}" srcOrd="2" destOrd="0" presId="urn:microsoft.com/office/officeart/2018/2/layout/IconVerticalSolidList"/>
    <dgm:cxn modelId="{F7405564-8467-4462-B9CE-64A13EED3F7A}" type="presParOf" srcId="{D9A32452-D34E-4566-BD24-8A68341516DA}" destId="{8B4122A5-DFEE-41EC-8484-5CEE88395362}" srcOrd="3" destOrd="0" presId="urn:microsoft.com/office/officeart/2018/2/layout/IconVerticalSolidList"/>
    <dgm:cxn modelId="{1B5AE9A3-3236-42F1-B372-59B104D565CB}" type="presParOf" srcId="{9F0EA84F-AFE0-4B18-93F7-2534F4A4B24F}" destId="{569F076E-E9BD-45B2-A3C7-0C3F9AE7A555}" srcOrd="1" destOrd="0" presId="urn:microsoft.com/office/officeart/2018/2/layout/IconVerticalSolidList"/>
    <dgm:cxn modelId="{2F174E23-4A3F-489C-9487-82E47D9EA6BA}" type="presParOf" srcId="{9F0EA84F-AFE0-4B18-93F7-2534F4A4B24F}" destId="{3B39D784-92AC-4E78-80BF-709C410B2918}" srcOrd="2" destOrd="0" presId="urn:microsoft.com/office/officeart/2018/2/layout/IconVerticalSolidList"/>
    <dgm:cxn modelId="{928F3E50-7785-4960-82CC-725609BDA66D}" type="presParOf" srcId="{3B39D784-92AC-4E78-80BF-709C410B2918}" destId="{51EB1FEA-A83A-432B-8B70-F2843390899F}" srcOrd="0" destOrd="0" presId="urn:microsoft.com/office/officeart/2018/2/layout/IconVerticalSolidList"/>
    <dgm:cxn modelId="{D7783123-3232-46F4-8499-CB177BD8F70C}" type="presParOf" srcId="{3B39D784-92AC-4E78-80BF-709C410B2918}" destId="{1911E7EE-6405-4DB9-9D94-AF1BDC632C1E}" srcOrd="1" destOrd="0" presId="urn:microsoft.com/office/officeart/2018/2/layout/IconVerticalSolidList"/>
    <dgm:cxn modelId="{3CDD39F5-27C5-4C01-A857-E4E25D2FF245}" type="presParOf" srcId="{3B39D784-92AC-4E78-80BF-709C410B2918}" destId="{5F797B2F-3A10-4089-9C95-F47F4AF54292}" srcOrd="2" destOrd="0" presId="urn:microsoft.com/office/officeart/2018/2/layout/IconVerticalSolidList"/>
    <dgm:cxn modelId="{042DB2FF-65BF-465A-8DCD-8AE1D98AD847}" type="presParOf" srcId="{3B39D784-92AC-4E78-80BF-709C410B2918}" destId="{92A301D3-4EB0-4A1C-835E-1B14F640A77C}" srcOrd="3" destOrd="0" presId="urn:microsoft.com/office/officeart/2018/2/layout/IconVerticalSolidList"/>
    <dgm:cxn modelId="{4D65A18E-63C4-4952-8F75-8B526A4A06AE}" type="presParOf" srcId="{9F0EA84F-AFE0-4B18-93F7-2534F4A4B24F}" destId="{87977A9C-1137-4AFB-875F-E75480862142}" srcOrd="3" destOrd="0" presId="urn:microsoft.com/office/officeart/2018/2/layout/IconVerticalSolidList"/>
    <dgm:cxn modelId="{A47228CE-DC45-46AE-91F9-83360333D11F}" type="presParOf" srcId="{9F0EA84F-AFE0-4B18-93F7-2534F4A4B24F}" destId="{D3470913-F99A-4E71-9C63-5BB7BBEAD851}" srcOrd="4" destOrd="0" presId="urn:microsoft.com/office/officeart/2018/2/layout/IconVerticalSolidList"/>
    <dgm:cxn modelId="{AFADAFEC-E579-4FBC-BC87-DD485869223C}" type="presParOf" srcId="{D3470913-F99A-4E71-9C63-5BB7BBEAD851}" destId="{7BE3BB7C-07BB-4915-A252-5AA37BD94DCE}" srcOrd="0" destOrd="0" presId="urn:microsoft.com/office/officeart/2018/2/layout/IconVerticalSolidList"/>
    <dgm:cxn modelId="{3B928ECA-22A0-4568-BD8D-C4D9C2E4ACDF}" type="presParOf" srcId="{D3470913-F99A-4E71-9C63-5BB7BBEAD851}" destId="{1BB1B5F8-F0C1-4538-9049-857B4D6A2025}" srcOrd="1" destOrd="0" presId="urn:microsoft.com/office/officeart/2018/2/layout/IconVerticalSolidList"/>
    <dgm:cxn modelId="{62F44101-50EE-49CC-A308-7966E95500F3}" type="presParOf" srcId="{D3470913-F99A-4E71-9C63-5BB7BBEAD851}" destId="{D7E1879A-2500-425D-A2B9-601A5C56BCBF}" srcOrd="2" destOrd="0" presId="urn:microsoft.com/office/officeart/2018/2/layout/IconVerticalSolidList"/>
    <dgm:cxn modelId="{FFCD5464-9E56-473C-A2BB-CE9DB8FBD758}" type="presParOf" srcId="{D3470913-F99A-4E71-9C63-5BB7BBEAD851}" destId="{99FA3428-4941-495E-B2E1-D118D7C13FC1}" srcOrd="3" destOrd="0" presId="urn:microsoft.com/office/officeart/2018/2/layout/IconVerticalSolidList"/>
    <dgm:cxn modelId="{0E285FDB-C88F-4F36-A961-FB3ADA243B16}" type="presParOf" srcId="{9F0EA84F-AFE0-4B18-93F7-2534F4A4B24F}" destId="{763415C6-8B92-473D-8682-A904F89741E7}" srcOrd="5" destOrd="0" presId="urn:microsoft.com/office/officeart/2018/2/layout/IconVerticalSolidList"/>
    <dgm:cxn modelId="{01A17639-3D6B-453C-9766-4D58EE964814}" type="presParOf" srcId="{9F0EA84F-AFE0-4B18-93F7-2534F4A4B24F}" destId="{77664BE7-1CCB-4354-92F8-7B898BF39544}" srcOrd="6" destOrd="0" presId="urn:microsoft.com/office/officeart/2018/2/layout/IconVerticalSolidList"/>
    <dgm:cxn modelId="{F470E7EE-A88F-4F87-8B4E-0592F827EC4C}" type="presParOf" srcId="{77664BE7-1CCB-4354-92F8-7B898BF39544}" destId="{2845FEFB-A228-4F5F-BB4D-54C7066D74A4}" srcOrd="0" destOrd="0" presId="urn:microsoft.com/office/officeart/2018/2/layout/IconVerticalSolidList"/>
    <dgm:cxn modelId="{C1B45A4D-1CD5-4EA2-AF71-F93D428EC513}" type="presParOf" srcId="{77664BE7-1CCB-4354-92F8-7B898BF39544}" destId="{E9518F56-5AF9-42B8-AD9F-42DA381C11D0}" srcOrd="1" destOrd="0" presId="urn:microsoft.com/office/officeart/2018/2/layout/IconVerticalSolidList"/>
    <dgm:cxn modelId="{C41AB0D9-0713-4FD9-A91D-EBC561498342}" type="presParOf" srcId="{77664BE7-1CCB-4354-92F8-7B898BF39544}" destId="{2E92817A-DF6A-4FA3-BC78-61B006859517}" srcOrd="2" destOrd="0" presId="urn:microsoft.com/office/officeart/2018/2/layout/IconVerticalSolidList"/>
    <dgm:cxn modelId="{4FA53F2E-EAB2-4293-A7DB-2E10415DCB37}" type="presParOf" srcId="{77664BE7-1CCB-4354-92F8-7B898BF39544}" destId="{6E67E020-C228-4087-AD61-F34B5800C9EC}" srcOrd="3" destOrd="0" presId="urn:microsoft.com/office/officeart/2018/2/layout/IconVerticalSolidList"/>
    <dgm:cxn modelId="{49D57042-1587-41B0-8D4E-C51B4CF9A79C}" type="presParOf" srcId="{9F0EA84F-AFE0-4B18-93F7-2534F4A4B24F}" destId="{55C77A8C-D6C2-4FAA-880D-288A45ABFE40}" srcOrd="7" destOrd="0" presId="urn:microsoft.com/office/officeart/2018/2/layout/IconVerticalSolidList"/>
    <dgm:cxn modelId="{09F2DDB3-F014-4942-9EF0-5075EF38055E}" type="presParOf" srcId="{9F0EA84F-AFE0-4B18-93F7-2534F4A4B24F}" destId="{8EB0EBFC-9ADD-4CED-A380-5BD5BCBA4561}" srcOrd="8" destOrd="0" presId="urn:microsoft.com/office/officeart/2018/2/layout/IconVerticalSolidList"/>
    <dgm:cxn modelId="{B346C15F-1BEB-4452-8214-DD284B57B307}" type="presParOf" srcId="{8EB0EBFC-9ADD-4CED-A380-5BD5BCBA4561}" destId="{7D2F51D7-58D7-4A71-9418-C292DC31AC4C}" srcOrd="0" destOrd="0" presId="urn:microsoft.com/office/officeart/2018/2/layout/IconVerticalSolidList"/>
    <dgm:cxn modelId="{BB41BD10-8170-4E1F-8CCD-14805F4C5BFC}" type="presParOf" srcId="{8EB0EBFC-9ADD-4CED-A380-5BD5BCBA4561}" destId="{A1E389CC-FE93-46D5-AB02-34B949CF1438}" srcOrd="1" destOrd="0" presId="urn:microsoft.com/office/officeart/2018/2/layout/IconVerticalSolidList"/>
    <dgm:cxn modelId="{A7ACCE5E-8A8E-4A9B-84CB-FF9FE3D91A7A}" type="presParOf" srcId="{8EB0EBFC-9ADD-4CED-A380-5BD5BCBA4561}" destId="{9D11A959-0910-4372-88D3-928AEFF792FB}" srcOrd="2" destOrd="0" presId="urn:microsoft.com/office/officeart/2018/2/layout/IconVerticalSolidList"/>
    <dgm:cxn modelId="{FC27D01D-8EDE-4FE4-AB6D-009CE453E0B3}" type="presParOf" srcId="{8EB0EBFC-9ADD-4CED-A380-5BD5BCBA4561}" destId="{5C9ABFFF-DAFF-495F-BDAE-E2F589295ED8}" srcOrd="3" destOrd="0" presId="urn:microsoft.com/office/officeart/2018/2/layout/IconVerticalSolidList"/>
    <dgm:cxn modelId="{55A10593-32C3-475B-8465-01FB2C94FE82}" type="presParOf" srcId="{9F0EA84F-AFE0-4B18-93F7-2534F4A4B24F}" destId="{DEF6162E-F3B5-4CD1-9677-D5948C676CBF}" srcOrd="9" destOrd="0" presId="urn:microsoft.com/office/officeart/2018/2/layout/IconVerticalSolidList"/>
    <dgm:cxn modelId="{F82734B8-D891-4D89-9D5C-CBFB9A10C74A}" type="presParOf" srcId="{9F0EA84F-AFE0-4B18-93F7-2534F4A4B24F}" destId="{C58CBE96-E994-4EA7-95B3-E660F9F6D1B6}" srcOrd="10" destOrd="0" presId="urn:microsoft.com/office/officeart/2018/2/layout/IconVerticalSolidList"/>
    <dgm:cxn modelId="{5D235F40-58C8-4A0A-A4E5-0A90D876E010}" type="presParOf" srcId="{C58CBE96-E994-4EA7-95B3-E660F9F6D1B6}" destId="{D34DAFB1-CEB3-43D4-A753-7CC2DC668974}" srcOrd="0" destOrd="0" presId="urn:microsoft.com/office/officeart/2018/2/layout/IconVerticalSolidList"/>
    <dgm:cxn modelId="{1B7ADD17-E1C0-49B5-B5F8-41CC112AA0E6}" type="presParOf" srcId="{C58CBE96-E994-4EA7-95B3-E660F9F6D1B6}" destId="{489D9866-6A6C-467B-A1EB-BD1DEEDD8D9F}" srcOrd="1" destOrd="0" presId="urn:microsoft.com/office/officeart/2018/2/layout/IconVerticalSolidList"/>
    <dgm:cxn modelId="{3970510A-F6E0-4CBB-B98C-2E9D701B933D}" type="presParOf" srcId="{C58CBE96-E994-4EA7-95B3-E660F9F6D1B6}" destId="{44EEBDAF-9E76-4FBF-810B-C8193CC3B73B}" srcOrd="2" destOrd="0" presId="urn:microsoft.com/office/officeart/2018/2/layout/IconVerticalSolidList"/>
    <dgm:cxn modelId="{90675C4C-B2B8-4ED9-8EC5-394D375F3B58}" type="presParOf" srcId="{C58CBE96-E994-4EA7-95B3-E660F9F6D1B6}" destId="{FB98E419-A62A-46A2-BDF3-0501120785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AA926-5B9C-4DAC-A809-9316FC8FD52A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EB787-D73F-4CFD-8516-14AC63A8E200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122A5-DFEE-41EC-8484-5CEE88395362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Where IronHack is now – Course Quality</a:t>
          </a:r>
          <a:endParaRPr lang="en-US" sz="1900" kern="1200" dirty="0"/>
        </a:p>
      </dsp:txBody>
      <dsp:txXfrm>
        <a:off x="835310" y="1697"/>
        <a:ext cx="5555964" cy="723212"/>
      </dsp:txXfrm>
    </dsp:sp>
    <dsp:sp modelId="{51EB1FEA-A83A-432B-8B70-F2843390899F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1E7EE-6405-4DB9-9D94-AF1BDC632C1E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301D3-4EB0-4A1C-835E-1B14F640A77C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Factors Influencing Course Quality</a:t>
          </a:r>
        </a:p>
      </dsp:txBody>
      <dsp:txXfrm>
        <a:off x="835310" y="905713"/>
        <a:ext cx="5555964" cy="723212"/>
      </dsp:txXfrm>
    </dsp:sp>
    <dsp:sp modelId="{7BE3BB7C-07BB-4915-A252-5AA37BD94DCE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1B5F8-F0C1-4538-9049-857B4D6A2025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A3428-4941-495E-B2E1-D118D7C13FC1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Where IronHack is now - Number of Customers </a:t>
          </a:r>
          <a:endParaRPr lang="en-US" sz="1900" kern="1200" dirty="0"/>
        </a:p>
      </dsp:txBody>
      <dsp:txXfrm>
        <a:off x="835310" y="1809729"/>
        <a:ext cx="5555964" cy="723212"/>
      </dsp:txXfrm>
    </dsp:sp>
    <dsp:sp modelId="{2845FEFB-A228-4F5F-BB4D-54C7066D74A4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18F56-5AF9-42B8-AD9F-42DA381C11D0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E020-C228-4087-AD61-F34B5800C9EC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Factors influencing Number of Customers</a:t>
          </a:r>
          <a:endParaRPr lang="en-US" sz="1900" kern="1200" dirty="0"/>
        </a:p>
      </dsp:txBody>
      <dsp:txXfrm>
        <a:off x="835310" y="2713745"/>
        <a:ext cx="5555964" cy="723212"/>
      </dsp:txXfrm>
    </dsp:sp>
    <dsp:sp modelId="{7D2F51D7-58D7-4A71-9418-C292DC31AC4C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389CC-FE93-46D5-AB02-34B949CF1438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ABFFF-DAFF-495F-BDAE-E2F589295ED8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Recommendations</a:t>
          </a:r>
          <a:endParaRPr lang="en-US" sz="1900" kern="1200" dirty="0"/>
        </a:p>
      </dsp:txBody>
      <dsp:txXfrm>
        <a:off x="835310" y="3617761"/>
        <a:ext cx="5555964" cy="723212"/>
      </dsp:txXfrm>
    </dsp:sp>
    <dsp:sp modelId="{D34DAFB1-CEB3-43D4-A753-7CC2DC668974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D9866-6A6C-467B-A1EB-BD1DEEDD8D9F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8E419-A62A-46A2-BDF3-050112078523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Q&amp;A</a:t>
          </a:r>
          <a:endParaRPr lang="en-US" sz="1900" kern="1200" dirty="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CCE0-A4B9-4CC3-BF49-4EAC3AA3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FFFC-4530-4B7E-804B-344AC980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7B3F-F2F8-4252-9775-EBF8726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B446-5F13-44CD-8F23-35C608EF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5E4E-206B-4C92-B8AD-BDEF2E1C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F4C5-B4D1-48E5-9734-6BA899E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2413-52C8-403A-960B-65612843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A63D-373B-4EE8-AABD-676A1C72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A144-6E9A-4973-BAFD-CB372F18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ECC3-364B-4C75-9C37-62C4B763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68FB0-CC3A-40D9-B4FF-2CE951BC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026B-0C47-4AA4-8BBC-E817CB554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5965-84B5-460D-A8B9-6BAD269D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A000-85E8-4DEB-BA8F-8B3A5173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9327-1D81-4855-82C3-5266AC0C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2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3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6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2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510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9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695F-98B7-4B8D-BFB3-B15A3531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3A40-B803-4B6E-8839-0A3A25EF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5808-22BF-4E74-B27E-40B8C7FC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7E3C-64AF-48C3-8647-2B398ED2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9649-C166-4B91-A336-6C5C9C39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545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80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82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01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43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8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38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0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705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6EBE-90D6-4986-AE4A-813C2B79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A2B6-90DA-402E-B787-5348E66A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CADD-03A2-4F4C-B6FC-542EBF7C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1516-C65F-485B-A940-8F2AE0C6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D0FC-D7E0-4F96-8E48-58377F6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1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E257-0FEB-42E1-A86A-84E6C81B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1B60-7C51-452D-B710-9FB59E52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3200-09F8-4B5D-8602-3ED3EF47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05BB-5062-4A0C-99E7-A5651B79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212-737F-4501-8A5D-38CD7C75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5E9A-8AF8-4DE0-A585-11BF2BC9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620-5B4D-401C-9074-96BD4104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DA0B-0689-4266-8EC3-0AF02D30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B5B3D-6A5D-45D6-8E45-F4F6C3E1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34D4-57C1-4CD3-B7BD-3A0638462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7E7AE-70D6-4240-8CA0-F4BBE680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D30B-83D9-42F1-B299-7838A0C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361DB-5CC6-4D62-B048-82D85DC1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7F10-D206-47A7-A18A-A93D450F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CEAB-E544-49FC-AD90-4AA2EBA8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D0FE5-3982-4D85-B54A-AD02784D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80338-46CE-4F9D-AE66-E8B92FCD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0261-C793-4D79-89CF-8F1F8419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8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25EBF-9EDE-4F16-97F7-C1D33C68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2E5EE-B4B4-4FA6-AE4C-1A55869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AE21-88DB-42F8-A72E-3CA95734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E2A8-D6FE-4E75-960C-13D5ACC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4F30-DFC8-450B-8CB5-70528CEF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30E9-E217-4B86-9339-6856D461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32AE-855B-42B1-ADFA-D58417D1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71C0-9015-4062-B235-4F5A9F5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73A9-0D71-41C8-BE9F-BB7F5EA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8897-AAAF-4FBC-991B-6C0D8B4E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9204E-B344-4F75-A4C6-BCD409025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5B07E-8C34-4226-A7C5-64A20BA9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76BEF-5A86-4A33-B1B2-7E613070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53E86-CF92-46B4-B830-82E39AAE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DFC0-7E4C-4FB5-80FC-2983DCF2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2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6F2C1-C414-4E66-8E86-69E4C5C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0BD8-3CCF-4DB9-832F-99562714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AE07-CAA1-4679-BBBA-8EAA455F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16CC-DCEA-448E-8312-F50034BF34E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E27-9BA9-44FD-B27C-D95FD9833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D541-0F29-4B6A-81ED-C4789913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7898-28B6-4361-AEEB-3A767D936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421C9D-F3FF-4890-88E5-B25D577B66D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E26340-C058-4A1B-A9A4-5EFF0D86A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0E73-E828-4F8A-8A38-C3C59F64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Group 3 Consultants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CBD6-1173-41B1-AD95-C9F30290C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622322"/>
          </a:xfrm>
        </p:spPr>
        <p:txBody>
          <a:bodyPr>
            <a:normAutofit/>
          </a:bodyPr>
          <a:lstStyle/>
          <a:p>
            <a:r>
              <a:rPr lang="en-GB"/>
              <a:t>Recommendations for IronHack</a:t>
            </a: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Graphic 6" descr="Users">
            <a:extLst>
              <a:ext uri="{FF2B5EF4-FFF2-40B4-BE49-F238E27FC236}">
                <a16:creationId xmlns:a16="http://schemas.microsoft.com/office/drawing/2014/main" id="{0E4B2CC8-8CD0-472A-8CDD-D2C19DF0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52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5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51EA-43AC-4241-A140-C41BC303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Courses to expand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E3C2-14A3-46A9-8B49-DF0C42B9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Of the top 10 most commented programmes, 3 contain the term “Data Science”</a:t>
            </a:r>
          </a:p>
          <a:p>
            <a:r>
              <a:rPr lang="en-GB" dirty="0"/>
              <a:t>Therefore offering a “Data Science” bootcamp alongside the Data Analytics can be a key area to expand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1B335A-57C4-4D76-8C30-1D6625379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62373"/>
              </p:ext>
            </p:extLst>
          </p:nvPr>
        </p:nvGraphicFramePr>
        <p:xfrm>
          <a:off x="1329688" y="2775951"/>
          <a:ext cx="3988584" cy="3382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86186">
                  <a:extLst>
                    <a:ext uri="{9D8B030D-6E8A-4147-A177-3AD203B41FA5}">
                      <a16:colId xmlns:a16="http://schemas.microsoft.com/office/drawing/2014/main" val="2528108615"/>
                    </a:ext>
                  </a:extLst>
                </a:gridCol>
                <a:gridCol w="802398">
                  <a:extLst>
                    <a:ext uri="{9D8B030D-6E8A-4147-A177-3AD203B41FA5}">
                      <a16:colId xmlns:a16="http://schemas.microsoft.com/office/drawing/2014/main" val="1393385868"/>
                    </a:ext>
                  </a:extLst>
                </a:gridCol>
              </a:tblGrid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program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Review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extLst>
                  <a:ext uri="{0D108BD9-81ED-4DB2-BD59-A6C34878D82A}">
                    <a16:rowId xmlns:a16="http://schemas.microsoft.com/office/drawing/2014/main" val="1062304777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FullStack program - 35+ locations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1038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3199713505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Software Engineer Track: In-Person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731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3430549595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Full-time Web Development Bootcamp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362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784937882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DATA SCIENCE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3878495225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FullStack program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3736566436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Data Science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262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2609248874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Web Development Course - Full-Time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1093785938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Data Science Career Track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1679558745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AI Programming with Python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4021554335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>
                          <a:effectLst/>
                        </a:rPr>
                        <a:t>Front End Web Developer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0" marR="10030" marT="10030" marB="0" anchor="b"/>
                </a:tc>
                <a:extLst>
                  <a:ext uri="{0D108BD9-81ED-4DB2-BD59-A6C34878D82A}">
                    <a16:rowId xmlns:a16="http://schemas.microsoft.com/office/drawing/2014/main" val="245656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7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BC7E-A2A6-45EB-B935-57446435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Recommendation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54A8-E3D7-44C0-92C5-C626DA09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Course Quality high – little improvement</a:t>
            </a:r>
          </a:p>
          <a:p>
            <a:r>
              <a:rPr lang="en-GB" dirty="0"/>
              <a:t>Expand into online self-study courses like Udacity</a:t>
            </a:r>
          </a:p>
          <a:p>
            <a:r>
              <a:rPr lang="en-GB" dirty="0"/>
              <a:t>Open more locations in high income, English speaking countries</a:t>
            </a:r>
          </a:p>
          <a:p>
            <a:r>
              <a:rPr lang="en-GB" dirty="0"/>
              <a:t>Offer Data Science Course alongside Analytics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2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84AE-B18E-47C8-99A7-726A61D6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–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BF7-57C0-49D7-8AA4-66AEB485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8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B770A4-1B52-469F-8EC9-0C6B0D6A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CBC59-7552-4AA0-8E7D-E98073719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88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3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C6F4-DE8D-48B4-B79A-DA7F8EB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36106" cy="706964"/>
          </a:xfrm>
        </p:spPr>
        <p:txBody>
          <a:bodyPr/>
          <a:lstStyle/>
          <a:p>
            <a:r>
              <a:rPr lang="en-GB" dirty="0"/>
              <a:t>Where we are now – Course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D911-0496-4FE1-9C76-F338E274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060" y="2704041"/>
            <a:ext cx="5175682" cy="3416300"/>
          </a:xfrm>
        </p:spPr>
        <p:txBody>
          <a:bodyPr/>
          <a:lstStyle/>
          <a:p>
            <a:r>
              <a:rPr lang="en-US" dirty="0"/>
              <a:t>Using Average Overall Score as proxy for course quality</a:t>
            </a:r>
          </a:p>
          <a:p>
            <a:r>
              <a:rPr lang="en-US" dirty="0" err="1"/>
              <a:t>IronHack</a:t>
            </a:r>
            <a:r>
              <a:rPr lang="en-US" dirty="0"/>
              <a:t> has 3rd highest average score, very close to 1st (le-Wagon)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nyc</a:t>
            </a:r>
            <a:r>
              <a:rPr lang="en-US" dirty="0"/>
              <a:t>-data-science-academy has around a quarter of IH’s reviews</a:t>
            </a:r>
          </a:p>
          <a:p>
            <a:r>
              <a:rPr lang="en-US" dirty="0"/>
              <a:t>Suggests course is high quality</a:t>
            </a:r>
          </a:p>
          <a:p>
            <a:r>
              <a:rPr lang="en-US" dirty="0"/>
              <a:t>Alumni comments are slightly higher </a:t>
            </a:r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F6BC73-5BD4-4413-BA79-96DAE5E4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62097"/>
              </p:ext>
            </p:extLst>
          </p:nvPr>
        </p:nvGraphicFramePr>
        <p:xfrm>
          <a:off x="657224" y="2592280"/>
          <a:ext cx="5175682" cy="329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90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FCF-07EE-4CE7-806C-4672278D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Consistent ratings last 3 Yeats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A2904-0C65-4F91-810A-09C647682007}"/>
              </a:ext>
            </a:extLst>
          </p:cNvPr>
          <p:cNvSpPr txBox="1"/>
          <p:nvPr/>
        </p:nvSpPr>
        <p:spPr>
          <a:xfrm>
            <a:off x="5184559" y="10298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42874-B975-4446-95E7-80A0C2D4632D}"/>
              </a:ext>
            </a:extLst>
          </p:cNvPr>
          <p:cNvSpPr txBox="1"/>
          <p:nvPr/>
        </p:nvSpPr>
        <p:spPr>
          <a:xfrm>
            <a:off x="7359865" y="2973609"/>
            <a:ext cx="4371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IronHack is always in top 3 highest rated schools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Second highest this year, up from 3</a:t>
            </a:r>
            <a:r>
              <a:rPr lang="en-GB" baseline="30000" dirty="0"/>
              <a:t>rd</a:t>
            </a:r>
            <a:r>
              <a:rPr lang="en-GB" dirty="0"/>
              <a:t> in 2018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most successful competitor is Le-wagon who are the only school consistently above us in terms of average score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65888F-9BDD-445A-BAC7-8A7B1DDB7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586852"/>
              </p:ext>
            </p:extLst>
          </p:nvPr>
        </p:nvGraphicFramePr>
        <p:xfrm>
          <a:off x="363984" y="2485749"/>
          <a:ext cx="6995882" cy="3705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795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041-BB65-4A52-8A6A-7D25BB0C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factors influencing average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D8B5-F5CC-4463-9036-BFFA823E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476" y="2690812"/>
            <a:ext cx="4851923" cy="3262313"/>
          </a:xfrm>
        </p:spPr>
        <p:txBody>
          <a:bodyPr>
            <a:normAutofit/>
          </a:bodyPr>
          <a:lstStyle/>
          <a:p>
            <a:r>
              <a:rPr lang="en-GB" dirty="0"/>
              <a:t>No other factors from the dataset are strongly correlated with higher average score</a:t>
            </a:r>
          </a:p>
          <a:p>
            <a:r>
              <a:rPr lang="en-GB" dirty="0"/>
              <a:t>Number of Country locations slightly correlated</a:t>
            </a:r>
          </a:p>
          <a:p>
            <a:r>
              <a:rPr lang="en-GB" dirty="0"/>
              <a:t>Offering more types of courses has no bearing on how much people like the course</a:t>
            </a:r>
          </a:p>
          <a:p>
            <a:r>
              <a:rPr lang="en-GB" dirty="0"/>
              <a:t>Keep course the same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C1878A-7440-4D31-B2CB-EC2C6F7B3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720666"/>
              </p:ext>
            </p:extLst>
          </p:nvPr>
        </p:nvGraphicFramePr>
        <p:xfrm>
          <a:off x="373602" y="2690812"/>
          <a:ext cx="5569998" cy="363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6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854-5245-4DF8-90B1-ADCFE5C9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we are now – Number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6496-3E99-4B03-A3D8-3B00C744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68" y="2603500"/>
            <a:ext cx="5341306" cy="3740150"/>
          </a:xfrm>
        </p:spPr>
        <p:txBody>
          <a:bodyPr/>
          <a:lstStyle/>
          <a:p>
            <a:r>
              <a:rPr lang="en-GB" dirty="0"/>
              <a:t>We are using number of reviews as a proxy for number of customers</a:t>
            </a:r>
          </a:p>
          <a:p>
            <a:r>
              <a:rPr lang="en-GB" dirty="0"/>
              <a:t>Course quality is high Vs other schools – focus should be on expansion</a:t>
            </a:r>
          </a:p>
          <a:p>
            <a:r>
              <a:rPr lang="en-GB" dirty="0"/>
              <a:t>Only Le-wagon &amp; Udacity have more customers</a:t>
            </a:r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885A6B-A141-4FFA-BAD5-FBDA9295B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921913"/>
              </p:ext>
            </p:extLst>
          </p:nvPr>
        </p:nvGraphicFramePr>
        <p:xfrm>
          <a:off x="380630" y="2603499"/>
          <a:ext cx="5469754" cy="350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35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72C7283-B894-4B85-B85D-B3A3826E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0" y="2516080"/>
            <a:ext cx="7391400" cy="3733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01FF-76E2-4DDA-AEB5-4CADC413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793" y="2516080"/>
            <a:ext cx="3365220" cy="3663765"/>
          </a:xfrm>
        </p:spPr>
        <p:txBody>
          <a:bodyPr wrap="square" anchor="t">
            <a:normAutofit/>
          </a:bodyPr>
          <a:lstStyle/>
          <a:p>
            <a:r>
              <a:rPr lang="en-US" sz="2200" dirty="0"/>
              <a:t>Udacity provide online courses ‘Nanodegrees’ that are highly popular</a:t>
            </a:r>
          </a:p>
          <a:p>
            <a:r>
              <a:rPr lang="en-US" sz="2200" dirty="0"/>
              <a:t>This is a key area </a:t>
            </a:r>
            <a:r>
              <a:rPr lang="en-US" sz="2200" dirty="0" err="1"/>
              <a:t>IronHack</a:t>
            </a:r>
            <a:r>
              <a:rPr lang="en-US" sz="2200" dirty="0"/>
              <a:t> can expand into </a:t>
            </a:r>
          </a:p>
          <a:p>
            <a:r>
              <a:rPr lang="en-US" sz="2200" dirty="0"/>
              <a:t>Already have a syllabus and skills</a:t>
            </a:r>
          </a:p>
          <a:p>
            <a:endParaRPr lang="en-GB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43327B-0BFA-4783-8CCE-54184360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Udacity</a:t>
            </a:r>
          </a:p>
        </p:txBody>
      </p:sp>
    </p:spTree>
    <p:extLst>
      <p:ext uri="{BB962C8B-B14F-4D97-AF65-F5344CB8AC3E}">
        <p14:creationId xmlns:p14="http://schemas.microsoft.com/office/powerpoint/2010/main" val="18088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CD3B-5CDF-4464-AB73-836FBDF3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factors influencing number of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8A44-21B1-4E06-9142-7F0D4FF5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775" y="2435225"/>
            <a:ext cx="4819650" cy="3832225"/>
          </a:xfrm>
        </p:spPr>
        <p:txBody>
          <a:bodyPr>
            <a:normAutofit/>
          </a:bodyPr>
          <a:lstStyle/>
          <a:p>
            <a:r>
              <a:rPr lang="en-GB" dirty="0"/>
              <a:t>Number of comments is a proxy for the number of customers</a:t>
            </a:r>
          </a:p>
          <a:p>
            <a:r>
              <a:rPr lang="en-GB" dirty="0"/>
              <a:t>Both the number Countries &amp; School influences the number of comments</a:t>
            </a:r>
          </a:p>
          <a:p>
            <a:r>
              <a:rPr lang="en-GB" dirty="0"/>
              <a:t>Therefore operating in more countries and locations will bring in more customers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E973EA-F202-47D3-AAE8-672C21556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46305"/>
              </p:ext>
            </p:extLst>
          </p:nvPr>
        </p:nvGraphicFramePr>
        <p:xfrm>
          <a:off x="533400" y="2435225"/>
          <a:ext cx="5714999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453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D5D0-A03E-428D-B61B-35602D6D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to expand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12FC6-39ED-41FC-B780-0EB6E37B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15500" cy="34163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Recommend IronHack sets up campuses in London – England, Oslo – Norway, Melbourne – Australia, Stockholm - Sweden, Dubai – UAE as high income countries with high English speaking populations</a:t>
            </a:r>
          </a:p>
          <a:p>
            <a:r>
              <a:rPr lang="en-GB" dirty="0"/>
              <a:t>Web development bootcamp is most popular – so start with that first</a:t>
            </a:r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Countries Le-wagon operates in that IronHack does not: 'Argentina, Australia’, 'Belgium’, 'Canada’, Chile’, ‘China’,  'Denmark’, England’,  'Indonesia’,  'Israel’,  'Italy’,  'Japan’, 'Morocco’,  'Norway’, 'Singapore’, 'South Korea', 'Sweden’,  'Switzerland', 'Turkey’,  'United Arab Emirates’</a:t>
            </a:r>
          </a:p>
          <a:p>
            <a:r>
              <a:rPr lang="en-GB" sz="1200" dirty="0"/>
              <a:t>Cities Le-wagon operates in that IronHack does not 'Bali', 'Belo Horizonte', 'Bordeaux', 'Brussels', 'Buenos Aires', '</a:t>
            </a:r>
            <a:r>
              <a:rPr lang="en-GB" sz="1200" dirty="0" err="1"/>
              <a:t>Casablanca',Chengdu</a:t>
            </a:r>
            <a:r>
              <a:rPr lang="en-GB" sz="1200" dirty="0"/>
              <a:t>', 'Copenhagen', 'Dubai', 'Istanbul', 'Kyoto', 'Lausanne', 'Lille', 'London', 'Lyon', 'Marseille', 'Melbourne', 'Milan', 'Montreal', 'Munich', 'Nantes', 'Oslo', 'Rennes', 'Rio de Janeiro ‘,  'Rome', 'Santiago', 'Seoul', 'Shanghai', 'Shenzhen', 'Singapore', 'Stockholm', 'Tel Aviv', 'Tokyo', 'Toronto'</a:t>
            </a:r>
          </a:p>
        </p:txBody>
      </p:sp>
    </p:spTree>
    <p:extLst>
      <p:ext uri="{BB962C8B-B14F-4D97-AF65-F5344CB8AC3E}">
        <p14:creationId xmlns:p14="http://schemas.microsoft.com/office/powerpoint/2010/main" val="12340725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Custom Design</vt:lpstr>
      <vt:lpstr>Ion Boardroom</vt:lpstr>
      <vt:lpstr>Group 3 Consultants</vt:lpstr>
      <vt:lpstr>Agenda</vt:lpstr>
      <vt:lpstr>Where we are now – Course Quality</vt:lpstr>
      <vt:lpstr>Consistent ratings last 3 Yeats</vt:lpstr>
      <vt:lpstr>Potential factors influencing average score</vt:lpstr>
      <vt:lpstr>Where we are now – Number of Customers</vt:lpstr>
      <vt:lpstr>Udacity</vt:lpstr>
      <vt:lpstr>Potential factors influencing number of customers </vt:lpstr>
      <vt:lpstr>Areas to expand</vt:lpstr>
      <vt:lpstr>Courses to expand</vt:lpstr>
      <vt:lpstr>Recommendation</vt:lpstr>
      <vt:lpstr>Thank you –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Consultants</dc:title>
  <dc:creator>Chris Howells</dc:creator>
  <cp:lastModifiedBy>Chris Howells</cp:lastModifiedBy>
  <cp:revision>1</cp:revision>
  <dcterms:created xsi:type="dcterms:W3CDTF">2020-11-29T12:36:19Z</dcterms:created>
  <dcterms:modified xsi:type="dcterms:W3CDTF">2020-11-30T14:04:12Z</dcterms:modified>
</cp:coreProperties>
</file>