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07B8F86-B394-49FD-952E-690E91E48059}" type="datetimeFigureOut">
              <a:rPr lang="en-US" smtClean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EE1501-2036-4E99-A482-28E1A60DA5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Chris Richey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Wave: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Zombie </a:t>
            </a:r>
            <a:r>
              <a:rPr lang="en-US" dirty="0" smtClean="0">
                <a:solidFill>
                  <a:schemeClr val="tx1"/>
                </a:solidFill>
              </a:rPr>
              <a:t>Survival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8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objective is to Survive.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stroll around and KILL Zombies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1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game is a one person game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enemies are zombies that try to bite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Players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 and right arrows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move, space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attackup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pause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pick up weapons by running over them(they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dropped by dead zombies)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Movements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9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game requires no previous knowledge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no end to the game, you keep going through the game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Trying for the most kills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Knowledge and Winning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8895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no levels, but for every three zombies killed another one comes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just continues on one level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Levels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2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DOESN’T END!!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start with just a few zombies then they come in masses as you kill more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Challenging and Different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3050"/>
            <a:ext cx="8077200" cy="116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Images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5937"/>
            <a:ext cx="8229600" cy="46910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Zombie		           Character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		Weapons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Apple, Sword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Bow, and Fist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asus\Desktop\senior year\AP Comp Sci\final\src\ZLef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44713"/>
            <a:ext cx="990600" cy="1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sus\Desktop\senior year\AP Comp Sci\final\src\ManLef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1"/>
            <a:ext cx="990600" cy="16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sus\Desktop\senior year\AP Comp Sci\final\src\sword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5367337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sus\Desktop\senior year\AP Comp Sci\final\src\Fist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083151"/>
            <a:ext cx="4667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sus\Desktop\senior year\AP Comp Sci\final\src\foo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51825"/>
            <a:ext cx="560388" cy="5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sus\Desktop\senior year\AP Comp Sci\final\src\Bow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67337"/>
            <a:ext cx="427037" cy="128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sus\Desktop\senior year\AP Comp Sci\final\src\arrow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912643"/>
            <a:ext cx="779463" cy="2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56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</TotalTime>
  <Words>148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Chris Richey</vt:lpstr>
      <vt:lpstr>Objective</vt:lpstr>
      <vt:lpstr>Players</vt:lpstr>
      <vt:lpstr>Movements</vt:lpstr>
      <vt:lpstr>Knowledge and Winning</vt:lpstr>
      <vt:lpstr>Levels</vt:lpstr>
      <vt:lpstr>Challenging and Different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 Richey</dc:title>
  <dc:creator>Chris Richey</dc:creator>
  <cp:lastModifiedBy>Chris</cp:lastModifiedBy>
  <cp:revision>15</cp:revision>
  <dcterms:created xsi:type="dcterms:W3CDTF">2012-04-03T15:27:39Z</dcterms:created>
  <dcterms:modified xsi:type="dcterms:W3CDTF">2014-06-12T20:25:32Z</dcterms:modified>
</cp:coreProperties>
</file>