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1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10.xml"/>
  <Override ContentType="application/vnd.openxmlformats-officedocument.presentationml.comments+xml" PartName="/ppt/comments/comment8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9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  <p:embeddedFont>
      <p:font typeface="Average"/>
      <p:regular r:id="rId32"/>
    </p:embeddedFont>
    <p:embeddedFont>
      <p:font typeface="Alfa Slab One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1" name="Andreas Lykke N.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33" Type="http://schemas.openxmlformats.org/officeDocument/2006/relationships/font" Target="fonts/AlfaSlabOne-regular.fntdata"/><Relationship Id="rId10" Type="http://schemas.openxmlformats.org/officeDocument/2006/relationships/slide" Target="slides/slide4.xml"/><Relationship Id="rId32" Type="http://schemas.openxmlformats.org/officeDocument/2006/relationships/font" Target="fonts/Averag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1-24T13:45:00.182">
    <p:pos x="6000" y="0"/>
    <p:text>Merete</p:text>
  </p:cm>
</p:cmLst>
</file>

<file path=ppt/comments/comment10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0" dt="2022-01-24T14:21:19.469">
    <p:pos x="6000" y="0"/>
    <p:text>Andreas</p:text>
  </p:cm>
</p:cmLst>
</file>

<file path=ppt/comments/comment1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1" dt="2022-01-24T14:21:27.009">
    <p:pos x="6000" y="0"/>
    <p:text>Merete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01-24T13:44:43.837">
    <p:pos x="6000" y="0"/>
    <p:text>Merete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2-01-24T14:06:31.339">
    <p:pos x="6000" y="0"/>
    <p:text>Merete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2-01-24T13:47:35.977">
    <p:pos x="196" y="280"/>
    <p:text>Andreas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2-01-25T09:28:08.491">
    <p:pos x="6000" y="0"/>
    <p:text>Chris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2-01-24T13:47:55.838">
    <p:pos x="6000" y="0"/>
    <p:text>Andreas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7" dt="2022-01-24T13:48:10.836">
    <p:pos x="6000" y="0"/>
    <p:text>Merete</p:tex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8" dt="2022-01-24T13:54:35.080">
    <p:pos x="6000" y="0"/>
    <p:text>Chirs</p:text>
  </p:cm>
</p:cmLst>
</file>

<file path=ppt/comments/comment9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9" dt="2022-01-25T09:13:54.597">
    <p:pos x="6000" y="0"/>
    <p:text>Andreas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f813ea66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f813ea66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052d7af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052d7af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052d7af5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052d7af5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f813ea66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f813ea66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f813ea66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f813ea66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f813ea66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f813ea66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f813ea66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f813ea66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c5a9212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c5a9212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overvej “Fragile igen”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eb27fe1fc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eb27fe1fc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a"/>
              <a:t>rekursion, hvilke det spillede, hvordan det kunne forbedre (man skal sørge for at lukke funktioner), alternativt brug while-løkker, er det mere letlæseligt ikke at bruge while-løkker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a"/>
              <a:t>Modularitet, scope,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Hvad blev implementeret?: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a"/>
              <a:t>Foxes_and_rabbits modulet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a"/>
              <a:t>Advanced_menu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a"/>
              <a:t>Config_menus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a"/>
              <a:t>Reporting_menu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eb27fe1fc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eb27fe1fc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c5a92127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c5a92127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eb27fe1fc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eb27fe1fc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eb27fe1fc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eb27fe1fc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c5a9212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c5a9212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overvej “Fragile”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f813ea66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f813ea66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a"/>
              <a:t>Top level option (where the recursive call is placed in the sub menu), is, in our opinion, more readable.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a"/>
              <a:t>However the lower option (where the recursive call is placed in the parent menu) avoids circular imports, which reduces dependencies and makes our code more modular, since the sub-menu does not have to import the parent menu.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a"/>
              <a:t>However, we haven’t been consistent when chosing where to use  the recursive call, and we have used both approaches.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f813ea66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f813ea66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c5a92127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c5a92127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f813ea66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f813ea66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f90b68cce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f90b68cce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f90b68cce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f90b68cce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8.xml"/><Relationship Id="rId4" Type="http://schemas.openxmlformats.org/officeDocument/2006/relationships/image" Target="../media/image7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9.xml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10.xml"/><Relationship Id="rId4" Type="http://schemas.openxmlformats.org/officeDocument/2006/relationships/image" Target="../media/image5.png"/><Relationship Id="rId5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11.xml"/><Relationship Id="rId4" Type="http://schemas.openxmlformats.org/officeDocument/2006/relationships/image" Target="../media/image21.png"/><Relationship Id="rId5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3.xml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5.xml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6.xml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7.xml"/><Relationship Id="rId4" Type="http://schemas.openxmlformats.org/officeDocument/2006/relationships/image" Target="../media/image16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0" y="892875"/>
            <a:ext cx="91440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sz="4400"/>
              <a:t>Foxes and Rabbits</a:t>
            </a:r>
            <a:endParaRPr sz="44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0" y="3232925"/>
            <a:ext cx="9144000" cy="15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3242B"/>
                </a:solidFill>
              </a:rPr>
              <a:t>Predator/Prey simulation</a:t>
            </a:r>
            <a:br>
              <a:rPr lang="da">
                <a:solidFill>
                  <a:srgbClr val="03242B"/>
                </a:solidFill>
              </a:rPr>
            </a:br>
            <a:endParaRPr>
              <a:solidFill>
                <a:srgbClr val="03242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da">
                <a:solidFill>
                  <a:srgbClr val="03242B"/>
                </a:solidFill>
              </a:rPr>
            </a:br>
            <a:r>
              <a:rPr lang="da" sz="1985">
                <a:solidFill>
                  <a:srgbClr val="03242B"/>
                </a:solidFill>
              </a:rPr>
              <a:t>Introduction to Programming</a:t>
            </a:r>
            <a:br>
              <a:rPr lang="da" sz="2035">
                <a:solidFill>
                  <a:srgbClr val="03242B"/>
                </a:solidFill>
              </a:rPr>
            </a:br>
            <a:r>
              <a:rPr lang="da" sz="1800">
                <a:solidFill>
                  <a:srgbClr val="03242B"/>
                </a:solidFill>
              </a:rPr>
              <a:t>DS830</a:t>
            </a:r>
            <a:endParaRPr sz="1800">
              <a:solidFill>
                <a:srgbClr val="03242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3242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3242B"/>
                </a:solidFill>
              </a:rPr>
              <a:t>Merete H., Andreas L.N, Christoffer K.</a:t>
            </a:r>
            <a:endParaRPr sz="1800">
              <a:solidFill>
                <a:srgbClr val="03242B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375" y="432250"/>
            <a:ext cx="1723660" cy="46062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29000" fadeDir="5400012" kx="0" rotWithShape="0" algn="bl" stA="30000" stPos="0" sy="-100000" ky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8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Notes and changes 1/6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344570"/>
            <a:ext cx="8520600" cy="12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da" sz="1600">
                <a:solidFill>
                  <a:schemeClr val="lt1"/>
                </a:solidFill>
              </a:rPr>
              <a:t>Problem: When removing an animal we create</a:t>
            </a:r>
            <a:r>
              <a:rPr lang="da" sz="1600">
                <a:solidFill>
                  <a:schemeClr val="lt1"/>
                </a:solidFill>
              </a:rPr>
              <a:t> a variable “animal” which is </a:t>
            </a:r>
            <a:r>
              <a:rPr lang="da" sz="1600">
                <a:solidFill>
                  <a:schemeClr val="lt1"/>
                </a:solidFill>
              </a:rPr>
              <a:t>unnecessary.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3799" y="2038575"/>
            <a:ext cx="4256025" cy="53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3800" y="2979473"/>
            <a:ext cx="2181950" cy="37677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537150" y="2571750"/>
            <a:ext cx="806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-"/>
            </a:pPr>
            <a:r>
              <a:rPr lang="da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Solution: Use the keyword “self”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8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Notes and changes 2/6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175" y="1448150"/>
            <a:ext cx="2665909" cy="35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311700" y="1054050"/>
            <a:ext cx="852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-"/>
            </a:pPr>
            <a:r>
              <a:rPr lang="da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Problem: Using boolean constants in guards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311700" y="1843725"/>
            <a:ext cx="852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-"/>
            </a:pPr>
            <a:r>
              <a:rPr lang="da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Solution</a:t>
            </a:r>
            <a:r>
              <a:rPr lang="da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: Use the keyword “not”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311700" y="2588175"/>
            <a:ext cx="852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-"/>
            </a:pPr>
            <a:r>
              <a:rPr lang="da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Problem: Returning boolean constants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8175" y="2947500"/>
            <a:ext cx="4511551" cy="8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311700" y="3718450"/>
            <a:ext cx="852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-"/>
            </a:pPr>
            <a:r>
              <a:rPr lang="da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Solution</a:t>
            </a:r>
            <a:r>
              <a:rPr lang="da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: Return the boolean expression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8174" y="4149550"/>
            <a:ext cx="5204803" cy="35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8175" y="2274862"/>
            <a:ext cx="2190750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8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Notes and changes 3/6</a:t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1000600"/>
            <a:ext cx="852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-"/>
            </a:pPr>
            <a:r>
              <a:rPr lang="da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Problem: Fox.feed assumes that a patch only contains one rabbit.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311713" y="2819675"/>
            <a:ext cx="852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-"/>
            </a:pPr>
            <a:r>
              <a:rPr lang="da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Solution</a:t>
            </a:r>
            <a:r>
              <a:rPr lang="da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: Add a guard to make sure, that the fox won’t eat anymore when full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125" y="3250775"/>
            <a:ext cx="5851290" cy="15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9113" y="1431712"/>
            <a:ext cx="5444526" cy="13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Notes and changes 4/6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152475"/>
            <a:ext cx="8520600" cy="19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-"/>
            </a:pPr>
            <a:r>
              <a:rPr lang="da" sz="1700">
                <a:solidFill>
                  <a:schemeClr val="lt1"/>
                </a:solidFill>
              </a:rPr>
              <a:t>The method </a:t>
            </a:r>
            <a:r>
              <a:rPr i="1" lang="da" sz="1700">
                <a:solidFill>
                  <a:schemeClr val="lt1"/>
                </a:solidFill>
              </a:rPr>
              <a:t>same_species_in</a:t>
            </a:r>
            <a:r>
              <a:rPr lang="da" sz="1700">
                <a:solidFill>
                  <a:schemeClr val="lt1"/>
                </a:solidFill>
              </a:rPr>
              <a:t> </a:t>
            </a:r>
            <a:r>
              <a:rPr lang="da" sz="1700">
                <a:solidFill>
                  <a:schemeClr val="lt1"/>
                </a:solidFill>
              </a:rPr>
              <a:t>stops after first iteration</a:t>
            </a:r>
            <a:endParaRPr sz="1700">
              <a:solidFill>
                <a:schemeClr val="lt1"/>
              </a:solidFill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7825" y="1644250"/>
            <a:ext cx="58483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4975" y="3796925"/>
            <a:ext cx="573405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/>
        </p:nvSpPr>
        <p:spPr>
          <a:xfrm>
            <a:off x="311700" y="3202350"/>
            <a:ext cx="852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-"/>
            </a:pPr>
            <a:r>
              <a:rPr lang="da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Solution</a:t>
            </a:r>
            <a:r>
              <a:rPr lang="da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da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“Return” should be outside the if-statement and for-loop.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Notes and changes</a:t>
            </a:r>
            <a:r>
              <a:rPr lang="da"/>
              <a:t> 5/6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152475"/>
            <a:ext cx="8520600" cy="19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da" sz="1600">
                <a:solidFill>
                  <a:schemeClr val="lt1"/>
                </a:solidFill>
              </a:rPr>
              <a:t>Doing the same job twice. </a:t>
            </a:r>
            <a:r>
              <a:rPr lang="da" sz="1600">
                <a:solidFill>
                  <a:schemeClr val="lt1"/>
                </a:solidFill>
              </a:rPr>
              <a:t>Unnecessary</a:t>
            </a:r>
            <a:r>
              <a:rPr lang="da" sz="1600">
                <a:solidFill>
                  <a:schemeClr val="lt1"/>
                </a:solidFill>
              </a:rPr>
              <a:t> duplicate of operations.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5775" y="1593688"/>
            <a:ext cx="4172414" cy="15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8963" y="4016200"/>
            <a:ext cx="5806076" cy="95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469188" y="3411400"/>
            <a:ext cx="82056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Char char="-"/>
            </a:pPr>
            <a:r>
              <a:rPr lang="da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Should’ve been taking advantage of the concept of inheritance in object oriented programming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Notes and changes 6</a:t>
            </a:r>
            <a:r>
              <a:rPr lang="da"/>
              <a:t>/6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152475"/>
            <a:ext cx="8520600" cy="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da" sz="1600">
                <a:solidFill>
                  <a:schemeClr val="lt1"/>
                </a:solidFill>
              </a:rPr>
              <a:t>Grass amount issue in patch.tick. Grass amount would exceed max grass amount.</a:t>
            </a:r>
            <a:endParaRPr sz="1300">
              <a:solidFill>
                <a:schemeClr val="lt1"/>
              </a:solidFill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50" y="1593663"/>
            <a:ext cx="85248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/>
        </p:nvSpPr>
        <p:spPr>
          <a:xfrm>
            <a:off x="290750" y="4647556"/>
            <a:ext cx="858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Char char="-"/>
            </a:pPr>
            <a:r>
              <a:rPr lang="da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__repr__ should be __str__ instead. We don’t follow Python notation. 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383000" y="2701875"/>
            <a:ext cx="8396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Char char="-"/>
            </a:pPr>
            <a:r>
              <a:rPr lang="da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Should have checked if max grass amount reached.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350" y="3056150"/>
            <a:ext cx="6484275" cy="15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2131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Thank you for your time!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1E1E1E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Rules to behaviour 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da"/>
              <a:t>Once a world is created </a:t>
            </a:r>
            <a:r>
              <a:rPr b="1" lang="da"/>
              <a:t>entities</a:t>
            </a:r>
            <a:r>
              <a:rPr b="1" lang="da"/>
              <a:t> needs to be spawn into it.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a"/>
              <a:t>Entities represents beings, things or objects from the reality that we are trying to simulate.</a:t>
            </a:r>
            <a:br>
              <a:rPr lang="da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a"/>
              <a:t>They can be coded to exist virtually. ex. Python Classes or object oriented programming. </a:t>
            </a:r>
            <a:br>
              <a:rPr lang="da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a"/>
              <a:t>When the blueprint is in its place and the entity is put into a world the point is for the entity to act and exist. </a:t>
            </a:r>
            <a:br>
              <a:rPr lang="da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da"/>
              <a:t>The cornerstone of a “</a:t>
            </a:r>
            <a:r>
              <a:rPr b="1" lang="da"/>
              <a:t>successful”</a:t>
            </a:r>
            <a:r>
              <a:rPr b="1" lang="da"/>
              <a:t> simulation.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a"/>
              <a:t>An entity acts and behaves based on how it is programmed to behave. </a:t>
            </a:r>
            <a:br>
              <a:rPr lang="da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a"/>
              <a:t>The reason why rule-specified data and a lot of it can be a key for making 1:1 simulation models.</a:t>
            </a:r>
            <a:br>
              <a:rPr lang="da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a"/>
              <a:t>A way to take this program and project further would be to reconsider the blueprint of an entity and give it even more specification. (Foxes or rabbits can see/Chance of escape/Chance of hide)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1E1E1E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Modularity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def simulationsetup(Andreas): -&gt; wisdom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a"/>
              <a:t>def recursion(Merete): -&gt; wisdom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a"/>
              <a:t>Modularity: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da"/>
              <a:t>Modules and functions should be as independent as possible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a"/>
              <a:t>Small functions which uses </a:t>
            </a:r>
            <a:r>
              <a:rPr lang="da"/>
              <a:t>auxiliary</a:t>
            </a:r>
            <a:r>
              <a:rPr lang="da"/>
              <a:t> functions rather than big functions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a"/>
              <a:t>Local rather than global scope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a"/>
              <a:t>Easy to change different parts of the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1E1E1E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Code collaboration (Merete)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152475"/>
            <a:ext cx="8520600" cy="3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a"/>
              <a:t>Using git/github. Complications when not using the concept to its fullest.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a"/>
              <a:t>Merge conflicts.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a"/>
              <a:t>Git syntax.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a"/>
              <a:t>Using IDLE and Visual studio code.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a"/>
              <a:t>Started with  IDLE and later moved to VS code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a"/>
              <a:t>We wanted to be able to work </a:t>
            </a:r>
            <a:r>
              <a:rPr lang="da"/>
              <a:t>simultaneously on our code so we chose to proceed with </a:t>
            </a:r>
            <a:r>
              <a:rPr lang="da"/>
              <a:t> VS code due to its extension called ‘Live Share’.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sz="2500"/>
              <a:t>Today’s Presentation: </a:t>
            </a:r>
            <a:endParaRPr sz="2500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2515350" y="1177250"/>
            <a:ext cx="4113300" cy="38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lt1"/>
                </a:solidFill>
              </a:rPr>
              <a:t>Simulation Setup</a:t>
            </a:r>
            <a:br>
              <a:rPr lang="da">
                <a:solidFill>
                  <a:schemeClr val="lt1"/>
                </a:solidFill>
              </a:rPr>
            </a:br>
            <a:r>
              <a:rPr lang="da">
                <a:solidFill>
                  <a:schemeClr val="lt1"/>
                </a:solidFill>
              </a:rPr>
              <a:t>- </a:t>
            </a:r>
            <a:r>
              <a:rPr lang="da" sz="1500">
                <a:solidFill>
                  <a:schemeClr val="lt1"/>
                </a:solidFill>
              </a:rPr>
              <a:t>Recursion -</a:t>
            </a:r>
            <a:br>
              <a:rPr lang="da" sz="1500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lt1"/>
                </a:solidFill>
              </a:rPr>
              <a:t>Simulation and Simulation Entities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da" sz="1500">
                <a:solidFill>
                  <a:schemeClr val="lt1"/>
                </a:solidFill>
              </a:rPr>
              <a:t>- Design choices / Alternative design choices -</a:t>
            </a:r>
            <a:br>
              <a:rPr lang="da">
                <a:solidFill>
                  <a:schemeClr val="lt1"/>
                </a:solidFill>
              </a:rPr>
            </a:br>
            <a:br>
              <a:rPr lang="da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lt1"/>
                </a:solidFill>
              </a:rPr>
              <a:t>Notes and changes in code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1E1E1E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Collecting simulation data to generate statistical insight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Hvad blev implementeret?: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a"/>
              <a:t>Reporting module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a"/>
              <a:t>Functions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1E1E1E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Retrospect/Review</a:t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a"/>
              <a:t>Recursion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a"/>
              <a:t>Modular approach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a"/>
              <a:t>Rules of behavior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2500"/>
              <a:t>Simulation setup: Recursion</a:t>
            </a:r>
            <a:endParaRPr sz="2500"/>
          </a:p>
        </p:txBody>
      </p:sp>
      <p:sp>
        <p:nvSpPr>
          <p:cNvPr id="70" name="Google Shape;70;p15"/>
          <p:cNvSpPr txBox="1"/>
          <p:nvPr/>
        </p:nvSpPr>
        <p:spPr>
          <a:xfrm>
            <a:off x="403200" y="1419825"/>
            <a:ext cx="8520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-"/>
            </a:pPr>
            <a:r>
              <a:rPr lang="da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The simulation setup handles all menus and submenus that, when called, makes it possible for the user to change parameters for entities in the simulated world. </a:t>
            </a:r>
            <a:br>
              <a:rPr lang="da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-"/>
            </a:pPr>
            <a:r>
              <a:rPr lang="da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Key modules here are Foxes_and_rabbits, advanced_menu, config_menu, reporting_menu. These menus all include code for changing how the world and its entities should be setup.</a:t>
            </a:r>
            <a:endParaRPr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03200" y="3299425"/>
            <a:ext cx="8520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-"/>
            </a:pPr>
            <a:r>
              <a:rPr lang="da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To enter and exit menus, recursion has been implemented. Recursion is used for the sake of </a:t>
            </a:r>
            <a:r>
              <a:rPr lang="da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readability and to avoid less readable code when using fx a while-loop. </a:t>
            </a:r>
            <a:endParaRPr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-"/>
            </a:pPr>
            <a:r>
              <a:rPr lang="da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But we have not been consistent in the use of recursive calls. This challenges our intended thought of making more readable code. </a:t>
            </a:r>
            <a:endParaRPr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2700"/>
              <a:t>Example: Use of recursion 1/2 </a:t>
            </a:r>
            <a:endParaRPr sz="270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99525"/>
            <a:ext cx="42603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a" sz="1600">
                <a:solidFill>
                  <a:schemeClr val="lt1"/>
                </a:solidFill>
              </a:rPr>
              <a:t>If user chooses config. “1”:</a:t>
            </a:r>
            <a:br>
              <a:rPr lang="da" sz="1600">
                <a:solidFill>
                  <a:schemeClr val="lt1"/>
                </a:solidFill>
              </a:rPr>
            </a:br>
            <a:r>
              <a:rPr lang="da" sz="1600">
                <a:solidFill>
                  <a:schemeClr val="lt1"/>
                </a:solidFill>
              </a:rPr>
              <a:t>We call the configuration_menu.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b="0" l="0" r="0" t="20590"/>
          <a:stretch/>
        </p:blipFill>
        <p:spPr>
          <a:xfrm>
            <a:off x="311725" y="1995575"/>
            <a:ext cx="40005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288" y="3992038"/>
            <a:ext cx="3514725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59300" y="3147725"/>
            <a:ext cx="4260300" cy="8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da" sz="1565">
                <a:solidFill>
                  <a:schemeClr val="lt1"/>
                </a:solidFill>
              </a:rPr>
              <a:t>When user wants to go back:</a:t>
            </a:r>
            <a:br>
              <a:rPr lang="da" sz="1565">
                <a:solidFill>
                  <a:schemeClr val="lt1"/>
                </a:solidFill>
              </a:rPr>
            </a:br>
            <a:r>
              <a:rPr lang="da" sz="1565">
                <a:solidFill>
                  <a:schemeClr val="lt1"/>
                </a:solidFill>
              </a:rPr>
              <a:t>Recursive call to advanced_menu is made.</a:t>
            </a:r>
            <a:endParaRPr sz="1565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Example: Use of Recursion 2/2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8250" y="4261675"/>
            <a:ext cx="2047875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564825" y="3282475"/>
            <a:ext cx="42603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da" sz="1360">
                <a:solidFill>
                  <a:schemeClr val="lt1"/>
                </a:solidFill>
              </a:rPr>
              <a:t>When user chooses to exit configure_menu:</a:t>
            </a:r>
            <a:endParaRPr sz="136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da" sz="1360">
                <a:solidFill>
                  <a:schemeClr val="lt1"/>
                </a:solidFill>
              </a:rPr>
              <a:t>We “pass” and exit this code-segment and continue to make a recursive call back to the advanced_menu.</a:t>
            </a:r>
            <a:endParaRPr sz="1360">
              <a:solidFill>
                <a:schemeClr val="lt1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88" y="1977063"/>
            <a:ext cx="3762375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688" y="1152475"/>
            <a:ext cx="4260300" cy="8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da" sz="1395">
                <a:solidFill>
                  <a:schemeClr val="lt1"/>
                </a:solidFill>
              </a:rPr>
              <a:t>We could instead have chosen to call the advanced_menu when the configure_menu has been exited</a:t>
            </a:r>
            <a:endParaRPr sz="1395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2500"/>
              <a:t>Simulation Entities </a:t>
            </a:r>
            <a:endParaRPr sz="2500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14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i="1" lang="da" sz="1325">
                <a:solidFill>
                  <a:schemeClr val="lt1"/>
                </a:solidFill>
              </a:rPr>
              <a:t>Design choices for the entities module:</a:t>
            </a:r>
            <a:endParaRPr i="1" sz="1325">
              <a:solidFill>
                <a:schemeClr val="lt1"/>
              </a:solidFill>
            </a:endParaRPr>
          </a:p>
          <a:p>
            <a:pPr indent="-31273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25"/>
              <a:buChar char="-"/>
            </a:pPr>
            <a:r>
              <a:rPr lang="da" sz="1325">
                <a:solidFill>
                  <a:schemeClr val="lt1"/>
                </a:solidFill>
              </a:rPr>
              <a:t>Not using __eq__ since we did not consider specific attributes. We only needed information about the type and population of class instances.</a:t>
            </a:r>
            <a:br>
              <a:rPr lang="da" sz="1325">
                <a:solidFill>
                  <a:schemeClr val="lt1"/>
                </a:solidFill>
              </a:rPr>
            </a:br>
            <a:endParaRPr sz="1325">
              <a:solidFill>
                <a:schemeClr val="lt1"/>
              </a:solidFill>
            </a:endParaRPr>
          </a:p>
          <a:p>
            <a:pPr indent="-3127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5"/>
              <a:buChar char="-"/>
            </a:pPr>
            <a:r>
              <a:rPr lang="da" sz="1325">
                <a:solidFill>
                  <a:schemeClr val="lt1"/>
                </a:solidFill>
              </a:rPr>
              <a:t>Reproduction and Predators_in implemented in sub-classes. </a:t>
            </a:r>
            <a:endParaRPr sz="1075">
              <a:solidFill>
                <a:schemeClr val="lt1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292200" y="2983400"/>
            <a:ext cx="8559600" cy="21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1325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Alternative design choices:</a:t>
            </a:r>
            <a:endParaRPr i="1" sz="1325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6387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25"/>
              <a:buFont typeface="Proxima Nova"/>
              <a:buChar char="-"/>
            </a:pPr>
            <a:r>
              <a:rPr lang="da" sz="1225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method reproduce and Predators_in could be implemented by the superclass Animal</a:t>
            </a:r>
            <a:br>
              <a:rPr lang="da" sz="1225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225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6387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25"/>
              <a:buFont typeface="Proxima Nova"/>
              <a:buChar char="-"/>
            </a:pPr>
            <a:r>
              <a:rPr lang="da" sz="1225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Making animals unique with an “ID”</a:t>
            </a:r>
            <a:br>
              <a:rPr lang="da" sz="1225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225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6387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25"/>
              <a:buFont typeface="Proxima Nova"/>
              <a:buChar char="-"/>
            </a:pPr>
            <a:r>
              <a:rPr lang="da" sz="1225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Rules to behaviour: </a:t>
            </a:r>
            <a:endParaRPr sz="1225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6387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25"/>
              <a:buFont typeface="Proxima Nova"/>
              <a:buChar char="-"/>
            </a:pPr>
            <a:r>
              <a:rPr lang="da" sz="1225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 entity acts and behaves based on how we have programmed their autonomy and way of thinking.</a:t>
            </a:r>
            <a:br>
              <a:rPr lang="da" sz="1225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225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6387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25"/>
              <a:buFont typeface="Proxima Nova"/>
              <a:buChar char="-"/>
            </a:pPr>
            <a:r>
              <a:rPr lang="da" sz="1225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 way to take this program and project further would be to reconsider the blueprint of an entity and give it even more specification. (Foxes or rabbits can see/Chance of escape/Chance of hide)</a:t>
            </a:r>
            <a:endParaRPr sz="1325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189075"/>
            <a:ext cx="3348000" cy="15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a" sz="2200"/>
              <a:t>Alternative design choices: Reproduction</a:t>
            </a:r>
            <a:endParaRPr sz="2200"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85050" y="2031900"/>
            <a:ext cx="3348000" cy="17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-"/>
            </a:pPr>
            <a:r>
              <a:rPr lang="da" sz="1500">
                <a:solidFill>
                  <a:schemeClr val="lt1"/>
                </a:solidFill>
              </a:rPr>
              <a:t>Reproduction could be implemented by the superclass animals.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3250" y="464725"/>
            <a:ext cx="5451751" cy="421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Alternative design choices: predators_in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lt1"/>
                </a:solidFill>
              </a:rPr>
              <a:t>To avoid redundancy, the method predators_in could, likewise, be implemented by the superclass Animal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2" y="1938952"/>
            <a:ext cx="8310774" cy="25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3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Alternative design choices __eq__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462325"/>
            <a:ext cx="3118500" cy="13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-"/>
            </a:pPr>
            <a:r>
              <a:rPr lang="da" sz="1500">
                <a:solidFill>
                  <a:schemeClr val="lt1"/>
                </a:solidFill>
              </a:rPr>
              <a:t>We could add an unique identifier to the animals to keep track of them individually.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5319" y="1203038"/>
            <a:ext cx="4829031" cy="27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5325" y="4190050"/>
            <a:ext cx="2844125" cy="61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309150" y="3105875"/>
            <a:ext cx="3123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Char char="-"/>
            </a:pPr>
            <a:r>
              <a:rPr lang="da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We could add a __eq__ method, which would make it possible to compare animals and keep track of individual animals: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