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14" autoAdjust="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591B-AA17-4B63-A0D9-752FD41A58D8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3969-1D55-425F-A39E-48E64B4637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591B-AA17-4B63-A0D9-752FD41A58D8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3969-1D55-425F-A39E-48E64B4637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591B-AA17-4B63-A0D9-752FD41A58D8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3969-1D55-425F-A39E-48E64B4637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591B-AA17-4B63-A0D9-752FD41A58D8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3969-1D55-425F-A39E-48E64B4637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591B-AA17-4B63-A0D9-752FD41A58D8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3969-1D55-425F-A39E-48E64B4637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591B-AA17-4B63-A0D9-752FD41A58D8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3969-1D55-425F-A39E-48E64B4637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591B-AA17-4B63-A0D9-752FD41A58D8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3969-1D55-425F-A39E-48E64B4637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591B-AA17-4B63-A0D9-752FD41A58D8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3969-1D55-425F-A39E-48E64B4637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591B-AA17-4B63-A0D9-752FD41A58D8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3969-1D55-425F-A39E-48E64B4637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591B-AA17-4B63-A0D9-752FD41A58D8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FA3969-1D55-425F-A39E-48E64B4637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591B-AA17-4B63-A0D9-752FD41A58D8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3969-1D55-425F-A39E-48E64B4637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B70591B-AA17-4B63-A0D9-752FD41A58D8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4FA3969-1D55-425F-A39E-48E64B4637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09820">
            <a:off x="833679" y="1872769"/>
            <a:ext cx="5648623" cy="1204306"/>
          </a:xfrm>
        </p:spPr>
        <p:txBody>
          <a:bodyPr/>
          <a:lstStyle/>
          <a:p>
            <a:r>
              <a:rPr lang="en-US" sz="4400" dirty="0" smtClean="0"/>
              <a:t>Solitaire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099169">
            <a:off x="1214448" y="2528279"/>
            <a:ext cx="6511131" cy="329259"/>
          </a:xfrm>
        </p:spPr>
        <p:txBody>
          <a:bodyPr/>
          <a:lstStyle/>
          <a:p>
            <a:r>
              <a:rPr lang="en-US" dirty="0" smtClean="0"/>
              <a:t>VPE PROJECT</a:t>
            </a:r>
            <a:r>
              <a:rPr lang="ro-RO" dirty="0" smtClean="0"/>
              <a:t> 2014</a:t>
            </a:r>
            <a:r>
              <a:rPr lang="en-US" dirty="0" smtClean="0"/>
              <a:t>-2015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72199" y="6400800"/>
            <a:ext cx="6511131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i="1" dirty="0">
                <a:solidFill>
                  <a:schemeClr val="bg1"/>
                </a:solidFill>
              </a:rPr>
              <a:t>CRISTIAN BULEANDRĂ</a:t>
            </a:r>
          </a:p>
        </p:txBody>
      </p:sp>
    </p:spTree>
    <p:extLst>
      <p:ext uri="{BB962C8B-B14F-4D97-AF65-F5344CB8AC3E}">
        <p14:creationId xmlns:p14="http://schemas.microsoft.com/office/powerpoint/2010/main" val="124740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final outcome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054434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83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draggable</a:t>
            </a:r>
            <a:r>
              <a:rPr lang="en-US" dirty="0" smtClean="0"/>
              <a:t> elements. Detect interaction between the </a:t>
            </a:r>
            <a:r>
              <a:rPr lang="en-US" dirty="0" err="1" smtClean="0"/>
              <a:t>draggable</a:t>
            </a:r>
            <a:r>
              <a:rPr lang="en-US" dirty="0" smtClean="0"/>
              <a:t> elements using Java SWING.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Use Java SWING layouts and absolute positioning in order to display pile of overlapping cards.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Be able to drag an entire pile, not only a card. Also, this pile had to be displayed on top of everything else while being drawn.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Save the state of the game in an XML file.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Load the state of the game in an XML file, without loading any new resources or destroying and re-creating objects.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0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The face-up card images were taking from a free online sources. There are 52 different face-up images.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The back of the cards, empty piles and background were created by me for this project.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The game can be played on any screen size and resolution, as the design is based on Java SWING </a:t>
            </a:r>
            <a:r>
              <a:rPr lang="en-US" dirty="0" err="1" smtClean="0"/>
              <a:t>BorderLayout</a:t>
            </a:r>
            <a:r>
              <a:rPr lang="en-US" dirty="0" smtClean="0"/>
              <a:t> and is responsive.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0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PROBLEMS’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see more details about the implementations please consult the </a:t>
            </a:r>
            <a:r>
              <a:rPr lang="en-US" dirty="0" err="1" smtClean="0"/>
              <a:t>autogenerated</a:t>
            </a:r>
            <a:r>
              <a:rPr lang="en-US" dirty="0" smtClean="0"/>
              <a:t> </a:t>
            </a:r>
            <a:r>
              <a:rPr lang="en-US" dirty="0" err="1" smtClean="0"/>
              <a:t>JavaDoc</a:t>
            </a:r>
            <a:r>
              <a:rPr lang="en-US" dirty="0" smtClean="0"/>
              <a:t> or the documentation PDF.</a:t>
            </a:r>
          </a:p>
          <a:p>
            <a:pPr algn="just"/>
            <a:r>
              <a:rPr lang="en-US" dirty="0" smtClean="0"/>
              <a:t>The source files are also available. The code is very well structured and well commented but may he hard to understand without a previous Java programming background.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7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XCS\Desktop\images\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24600" y="-1163638"/>
            <a:ext cx="18288000" cy="1028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981200"/>
            <a:ext cx="7520940" cy="548640"/>
          </a:xfrm>
        </p:spPr>
        <p:txBody>
          <a:bodyPr/>
          <a:lstStyle/>
          <a:p>
            <a:pPr algn="ctr"/>
            <a:r>
              <a:rPr lang="en-US" sz="5400" spc="-15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YOU!</a:t>
            </a:r>
            <a:endParaRPr lang="en-US" sz="5400" spc="-15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263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20</TotalTime>
  <Words>222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Solitaire</vt:lpstr>
      <vt:lpstr>The final outcome</vt:lpstr>
      <vt:lpstr>Technical challenges</vt:lpstr>
      <vt:lpstr>The design</vt:lpstr>
      <vt:lpstr>THE PROBLEMS’ Solutions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Solitaire</dc:title>
  <dc:creator>XCS</dc:creator>
  <cp:lastModifiedBy>XCS</cp:lastModifiedBy>
  <cp:revision>3</cp:revision>
  <dcterms:created xsi:type="dcterms:W3CDTF">2015-01-14T22:15:10Z</dcterms:created>
  <dcterms:modified xsi:type="dcterms:W3CDTF">2015-01-14T22:35:52Z</dcterms:modified>
</cp:coreProperties>
</file>