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10"/>
  </p:normalViewPr>
  <p:slideViewPr>
    <p:cSldViewPr snapToGrid="0" showGuides="1">
      <p:cViewPr varScale="1">
        <p:scale>
          <a:sx n="110" d="100"/>
          <a:sy n="110" d="100"/>
        </p:scale>
        <p:origin x="192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77147-E4CE-70E1-894C-1F9AE5B74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F20E99-C7D1-220D-ABED-52E62F9DC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AFF5D-399B-EB5E-C804-36142F38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747-1A4E-8C42-BE4F-73C2C5D2AD77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975A7-95C7-61CA-551F-06172425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D802D-BBCD-957A-F479-B7389002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CDEA-8A49-5142-93B4-22FB537C96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003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81576-9249-BD97-C62C-892F2051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03BE8-B63C-A466-0F24-20A4D57E9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DE89E-1EB0-80C0-1169-04826C0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747-1A4E-8C42-BE4F-73C2C5D2AD77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78D15-5B0C-9D20-DBAD-D408A03D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2A705-7DD7-901B-42F6-3A4C6283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CDEA-8A49-5142-93B4-22FB537C96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997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8A0A72-9A01-D370-7266-A57304DE8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C78CF3-4E49-AE15-686A-CEE35B94F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4BC60-D82D-8C55-9CAD-E0E543ED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747-1A4E-8C42-BE4F-73C2C5D2AD77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33BD6-4527-7B3D-DB04-F5F8D8A2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2636A-0474-0625-23ED-8F85CF71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CDEA-8A49-5142-93B4-22FB537C96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337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706D5-0A2C-F631-E710-44668B86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04357-69C6-8FD1-BFF5-7186CDF1E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0BA6B-01E1-6635-EAB8-3FC6571A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747-1A4E-8C42-BE4F-73C2C5D2AD77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91A29A-C022-8B85-B370-5016B71C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F93B3-C491-4EC3-E4AD-11934B82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CDEA-8A49-5142-93B4-22FB537C96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216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C713B-9CBE-BF8E-B39E-2DC93789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84EE33-66B2-33B9-7CD3-F9B6D45A9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FC0C3-C0CB-764D-755D-F5103588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747-1A4E-8C42-BE4F-73C2C5D2AD77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1F3060-89AD-8958-A45A-26A427FF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06B7F-EB9D-4BC2-AEBD-917A5F91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CDEA-8A49-5142-93B4-22FB537C96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82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6B19E-3E15-29F8-F480-B566749F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F6735-7D49-DB97-742C-06D4896AF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F4386-0150-18BB-1880-B7BA36068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CD2648-93C2-972D-D6CE-DF5AA94F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747-1A4E-8C42-BE4F-73C2C5D2AD77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209F0A-DD60-46D7-49A8-7FC0E72B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5C1BF7-F1C9-13EA-5D30-A9946069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CDEA-8A49-5142-93B4-22FB537C96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811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8C029-4CC8-0D9C-09B0-73DD9621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6F75FF-65D1-E3E5-95F3-87962062C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E05628-8A78-6A32-B23E-C3270CE15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35C409-D986-C4FA-1422-D36971CBD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BB203F-B872-4E89-693D-169FD3B44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06FAD2-5C9F-D6C0-E374-8FE0E8D1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747-1A4E-8C42-BE4F-73C2C5D2AD77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F36286-2F2A-9039-F137-52CE828F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402274-2522-B644-AF7E-2B15C155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CDEA-8A49-5142-93B4-22FB537C96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336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B2C9D-83CE-C034-EBD7-289F89C8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ABC66A-ADB1-2198-E098-90121F30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747-1A4E-8C42-BE4F-73C2C5D2AD77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533A0-354C-1353-05F9-90DED985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CBEBD4-1CA7-B80E-F918-7BB5151C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CDEA-8A49-5142-93B4-22FB537C96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833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1E341C-8454-2BED-C603-F69B8381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747-1A4E-8C42-BE4F-73C2C5D2AD77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FB9BDD-0862-9563-AFE6-CB8A24E5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AB3F9D-0EAC-B167-4379-FA70484E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CDEA-8A49-5142-93B4-22FB537C96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069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37C9B-47EB-385F-7437-F4EAE2DA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5996E-E2AA-B92E-1323-6C25F789F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2BA2A2-B768-1DC4-CC4B-D28672750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BC93A3-12B1-A169-3FEB-4B413694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747-1A4E-8C42-BE4F-73C2C5D2AD77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78CB3F-EC83-1436-1676-70256F98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89990-9BD2-8608-463F-93771EAB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CDEA-8A49-5142-93B4-22FB537C96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078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2FC9B-CA53-C1E4-B4F0-59437C40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36B4F8-3162-56E4-DA27-D840C30FD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2D928E-BB4C-9694-4080-9371EECC4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DADC62-2D19-089D-6799-CDFB74A2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747-1A4E-8C42-BE4F-73C2C5D2AD77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7B0B3D-0D9D-2B80-BFAE-B36821A0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A8D0EB-6983-7236-969F-72CC3D6E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CDEA-8A49-5142-93B4-22FB537C96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059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3A256E-5914-A370-7048-46FF9FB2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001F3-F607-16C8-DB3B-AFC8A4A59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2BF99-E08A-A618-24CD-E89C8D19B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4747-1A4E-8C42-BE4F-73C2C5D2AD77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D27AA-C099-C317-6F80-DD891DB14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1A104C-7741-9723-F1BD-A8686EAE6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CDEA-8A49-5142-93B4-22FB537C96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562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kkot.far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911701-6CDC-D653-513B-FC6FE0FB9751}"/>
              </a:ext>
            </a:extLst>
          </p:cNvPr>
          <p:cNvSpPr txBox="1"/>
          <p:nvPr/>
        </p:nvSpPr>
        <p:spPr>
          <a:xfrm>
            <a:off x="3818205" y="1956360"/>
            <a:ext cx="4555589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kumimoji="1" lang="ko-KR" altLang="en-US" sz="2400" dirty="0"/>
              <a:t>상호명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주식회사 </a:t>
            </a:r>
            <a:r>
              <a:rPr kumimoji="1" lang="ko-KR" altLang="en-US" sz="2400" dirty="0" err="1"/>
              <a:t>꽃팜</a:t>
            </a:r>
            <a:endParaRPr kumimoji="1" lang="en-US" altLang="ko-KR" sz="2400" dirty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kumimoji="1" lang="ko-KR" altLang="en-US" sz="2400" dirty="0"/>
              <a:t>사업자번호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392-86-01218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kumimoji="1" lang="en-US" altLang="ko-Kore-KR" sz="2400" dirty="0"/>
              <a:t>URL: </a:t>
            </a:r>
            <a:r>
              <a:rPr kumimoji="1" lang="en-US" altLang="ko-Kore-KR" sz="2400" dirty="0">
                <a:hlinkClick r:id="rId2"/>
              </a:rPr>
              <a:t>https://kkot.farm</a:t>
            </a:r>
            <a:endParaRPr kumimoji="1" lang="en-US" altLang="ko-Kore-KR" sz="2400" dirty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kumimoji="1" lang="en-US" altLang="ko-Kore-KR" sz="2400" dirty="0" err="1"/>
              <a:t>TestID</a:t>
            </a:r>
            <a:r>
              <a:rPr kumimoji="1" lang="en-US" altLang="ko-Kore-KR" sz="2400" dirty="0"/>
              <a:t>: </a:t>
            </a:r>
            <a:r>
              <a:rPr kumimoji="1" lang="ko-KR" altLang="en-US" sz="2400" dirty="0"/>
              <a:t>비회원구매</a:t>
            </a:r>
            <a:endParaRPr kumimoji="1" lang="en-US" altLang="ko-KR" sz="2400" dirty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kumimoji="1" lang="en-US" altLang="ko-KR" sz="2400" dirty="0" err="1"/>
              <a:t>TestPW</a:t>
            </a:r>
            <a:r>
              <a:rPr kumimoji="1" lang="en-US" altLang="ko-KR" sz="2400" dirty="0"/>
              <a:t>: </a:t>
            </a:r>
            <a:r>
              <a:rPr kumimoji="1" lang="ko-KR" altLang="en-US" sz="2400" dirty="0"/>
              <a:t>비회원구매</a:t>
            </a:r>
            <a:endParaRPr kumimoji="1" lang="en-US" altLang="ko-KR" sz="2400" dirty="0"/>
          </a:p>
          <a:p>
            <a:pPr marL="342900" indent="-342900">
              <a:lnSpc>
                <a:spcPct val="150000"/>
              </a:lnSpc>
              <a:buAutoNum type="arabicParenBoth"/>
            </a:pPr>
            <a:endParaRPr kumimoji="1" lang="ko-Kore-KR" altLang="en-US" sz="24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75B0796-AE89-68CC-A87C-5E0FCA7C4338}"/>
              </a:ext>
            </a:extLst>
          </p:cNvPr>
          <p:cNvSpPr txBox="1">
            <a:spLocks/>
          </p:cNvSpPr>
          <p:nvPr/>
        </p:nvSpPr>
        <p:spPr>
          <a:xfrm>
            <a:off x="331206" y="365125"/>
            <a:ext cx="10515600" cy="8208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ore-KR" sz="4400" dirty="0"/>
              <a:t>1</a:t>
            </a:r>
            <a:r>
              <a:rPr kumimoji="1" lang="en-US" altLang="ko-KR" sz="4400" dirty="0"/>
              <a:t>.</a:t>
            </a:r>
            <a:r>
              <a:rPr kumimoji="1" lang="ko-KR" altLang="en-US" sz="4400" dirty="0"/>
              <a:t> 가맹점 정보 기재</a:t>
            </a:r>
            <a:endParaRPr kumimoji="1" lang="ko-Kore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12406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6DEEE-4A1B-000D-1CA1-1172037F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6" y="365125"/>
            <a:ext cx="10515600" cy="820879"/>
          </a:xfrm>
        </p:spPr>
        <p:txBody>
          <a:bodyPr/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비회원 구매 경로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3AD7D3-B285-4C02-BE05-9B622E503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5" y="1186004"/>
            <a:ext cx="9825645" cy="530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6DEEE-4A1B-000D-1CA1-1172037F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6" y="365125"/>
            <a:ext cx="10515600" cy="820879"/>
          </a:xfrm>
        </p:spPr>
        <p:txBody>
          <a:bodyPr/>
          <a:lstStyle/>
          <a:p>
            <a:r>
              <a:rPr kumimoji="1" lang="en-US" altLang="ko-KR" dirty="0"/>
              <a:t>5.</a:t>
            </a:r>
            <a:r>
              <a:rPr kumimoji="1" lang="ko-KR" altLang="en-US" dirty="0"/>
              <a:t> 카드 결제 경로 캡처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7C2523-CD5A-6901-42E6-1D50FD1C8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5" y="1186004"/>
            <a:ext cx="9825645" cy="530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17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6DEEE-4A1B-000D-1CA1-1172037F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6" y="365125"/>
            <a:ext cx="10515600" cy="820879"/>
          </a:xfrm>
        </p:spPr>
        <p:txBody>
          <a:bodyPr/>
          <a:lstStyle/>
          <a:p>
            <a:r>
              <a:rPr kumimoji="1" lang="en-US" altLang="ko-KR" dirty="0"/>
              <a:t>5.</a:t>
            </a:r>
            <a:r>
              <a:rPr kumimoji="1" lang="ko-KR" altLang="en-US" dirty="0"/>
              <a:t> 카드 결제 경로 캡처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33DE36-BD00-B12D-2F21-51343CA35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5" y="1186004"/>
            <a:ext cx="9825645" cy="530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09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6DEEE-4A1B-000D-1CA1-1172037F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6" y="365125"/>
            <a:ext cx="10515600" cy="820879"/>
          </a:xfrm>
        </p:spPr>
        <p:txBody>
          <a:bodyPr/>
          <a:lstStyle/>
          <a:p>
            <a:r>
              <a:rPr kumimoji="1" lang="en-US" altLang="ko-KR" dirty="0"/>
              <a:t>5.</a:t>
            </a:r>
            <a:r>
              <a:rPr kumimoji="1" lang="ko-KR" altLang="en-US" dirty="0"/>
              <a:t> 카드 결제 경로 캡처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5F75FD-72D2-030E-0540-63F92E97D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5" y="1186004"/>
            <a:ext cx="9825645" cy="530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4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6DEEE-4A1B-000D-1CA1-1172037F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6" y="365125"/>
            <a:ext cx="10515600" cy="820879"/>
          </a:xfrm>
        </p:spPr>
        <p:txBody>
          <a:bodyPr/>
          <a:lstStyle/>
          <a:p>
            <a:r>
              <a:rPr kumimoji="1" lang="en-US" altLang="ko-KR" dirty="0"/>
              <a:t>5.</a:t>
            </a:r>
            <a:r>
              <a:rPr kumimoji="1" lang="ko-KR" altLang="en-US" dirty="0"/>
              <a:t> 카드 결제 경로 캡처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EEDFFB-CBA5-A528-BF0E-877AB5FCD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5" y="1186004"/>
            <a:ext cx="9825645" cy="530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4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6DEEE-4A1B-000D-1CA1-1172037F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6" y="365125"/>
            <a:ext cx="10515600" cy="820879"/>
          </a:xfrm>
        </p:spPr>
        <p:txBody>
          <a:bodyPr/>
          <a:lstStyle/>
          <a:p>
            <a:r>
              <a:rPr kumimoji="1" lang="en-US" altLang="ko-KR" dirty="0"/>
              <a:t>5.</a:t>
            </a:r>
            <a:r>
              <a:rPr kumimoji="1" lang="ko-KR" altLang="en-US" dirty="0"/>
              <a:t> 카드 결제 경로 캡처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1D12FD-0B14-07A8-6D8E-52723B695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5" y="1186004"/>
            <a:ext cx="9825645" cy="530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88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6DEEE-4A1B-000D-1CA1-1172037F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6" y="365125"/>
            <a:ext cx="10515600" cy="820879"/>
          </a:xfrm>
        </p:spPr>
        <p:txBody>
          <a:bodyPr/>
          <a:lstStyle/>
          <a:p>
            <a:r>
              <a:rPr kumimoji="1" lang="en-US" altLang="ko-KR" dirty="0"/>
              <a:t>5.</a:t>
            </a:r>
            <a:r>
              <a:rPr kumimoji="1" lang="ko-KR" altLang="en-US" dirty="0"/>
              <a:t> 카드 결제 경로 캡처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869F8A-8EE0-D52E-BA46-C3D735B8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5" y="1186004"/>
            <a:ext cx="9825645" cy="530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0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6DEEE-4A1B-000D-1CA1-1172037F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6" y="365125"/>
            <a:ext cx="10515600" cy="820879"/>
          </a:xfrm>
        </p:spPr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하단</a:t>
            </a:r>
            <a:r>
              <a:rPr kumimoji="1" lang="ko-KR" altLang="en-US" dirty="0"/>
              <a:t> 정보 캡처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0027A5-ECC4-0E77-2A46-9E21FEDD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5" y="1186004"/>
            <a:ext cx="9825645" cy="530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9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6DEEE-4A1B-000D-1CA1-1172037F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6" y="365125"/>
            <a:ext cx="10515600" cy="820879"/>
          </a:xfrm>
        </p:spPr>
        <p:txBody>
          <a:bodyPr/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환불 규정 캡처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7D1601-C7D3-534F-E5E1-F8541D439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5" y="1186004"/>
            <a:ext cx="9825645" cy="530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0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6DEEE-4A1B-000D-1CA1-1172037F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6" y="365125"/>
            <a:ext cx="10515600" cy="820879"/>
          </a:xfrm>
        </p:spPr>
        <p:txBody>
          <a:bodyPr/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비회원 구매 경로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6DF1FE-EB15-0CB8-1042-23DEDA7F9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5" y="1186004"/>
            <a:ext cx="9705455" cy="524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3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6DEEE-4A1B-000D-1CA1-1172037F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6" y="365125"/>
            <a:ext cx="10515600" cy="820879"/>
          </a:xfrm>
        </p:spPr>
        <p:txBody>
          <a:bodyPr/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비회원 구매 경로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E19F2C-94F7-2877-D6AD-038160806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5" y="1186004"/>
            <a:ext cx="9825645" cy="530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4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6DEEE-4A1B-000D-1CA1-1172037F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6" y="365125"/>
            <a:ext cx="10515600" cy="820879"/>
          </a:xfrm>
        </p:spPr>
        <p:txBody>
          <a:bodyPr/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비회원 구매 경로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3C5000-6496-2B1B-1FE1-811502D63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5" y="1186004"/>
            <a:ext cx="9825645" cy="530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8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6DEEE-4A1B-000D-1CA1-1172037F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6" y="365125"/>
            <a:ext cx="10515600" cy="820879"/>
          </a:xfrm>
        </p:spPr>
        <p:txBody>
          <a:bodyPr/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비회원 구매 경로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D01C9F-E203-CED5-B507-9EE468DE9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5" y="1186004"/>
            <a:ext cx="9825645" cy="530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2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6DEEE-4A1B-000D-1CA1-1172037F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6" y="365125"/>
            <a:ext cx="10515600" cy="820879"/>
          </a:xfrm>
        </p:spPr>
        <p:txBody>
          <a:bodyPr/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비회원 구매 경로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CC5296-784F-B8BE-7B6B-ADE5235C0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5" y="1186004"/>
            <a:ext cx="9825645" cy="530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4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6DEEE-4A1B-000D-1CA1-1172037F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6" y="365125"/>
            <a:ext cx="10515600" cy="820879"/>
          </a:xfrm>
        </p:spPr>
        <p:txBody>
          <a:bodyPr/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비회원 구매 경로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CA53B5-5371-4859-7715-6D1A0D299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5" y="1186004"/>
            <a:ext cx="9825645" cy="530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4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106</Words>
  <Application>Microsoft Macintosh PowerPoint</Application>
  <PresentationFormat>와이드스크린</PresentationFormat>
  <Paragraphs>21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테마</vt:lpstr>
      <vt:lpstr>PowerPoint 프레젠테이션</vt:lpstr>
      <vt:lpstr>2. 하단 정보 캡처</vt:lpstr>
      <vt:lpstr>3. 환불 규정 캡처</vt:lpstr>
      <vt:lpstr>4. 비회원 구매 경로</vt:lpstr>
      <vt:lpstr>4. 비회원 구매 경로</vt:lpstr>
      <vt:lpstr>4. 비회원 구매 경로</vt:lpstr>
      <vt:lpstr>4. 비회원 구매 경로</vt:lpstr>
      <vt:lpstr>4. 비회원 구매 경로</vt:lpstr>
      <vt:lpstr>4. 비회원 구매 경로</vt:lpstr>
      <vt:lpstr>4. 비회원 구매 경로</vt:lpstr>
      <vt:lpstr>5. 카드 결제 경로 캡처</vt:lpstr>
      <vt:lpstr>5. 카드 결제 경로 캡처</vt:lpstr>
      <vt:lpstr>5. 카드 결제 경로 캡처</vt:lpstr>
      <vt:lpstr>5. 카드 결제 경로 캡처</vt:lpstr>
      <vt:lpstr>5. 카드 결제 경로 캡처</vt:lpstr>
      <vt:lpstr>5. 카드 결제 경로 캡처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</cp:revision>
  <dcterms:created xsi:type="dcterms:W3CDTF">2023-05-10T05:57:47Z</dcterms:created>
  <dcterms:modified xsi:type="dcterms:W3CDTF">2023-05-10T06:20:27Z</dcterms:modified>
</cp:coreProperties>
</file>