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 autoAdjust="0"/>
  </p:normalViewPr>
  <p:slideViewPr>
    <p:cSldViewPr snapToGrid="0">
      <p:cViewPr varScale="1">
        <p:scale>
          <a:sx n="44" d="100"/>
          <a:sy n="44" d="100"/>
        </p:scale>
        <p:origin x="-82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0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7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1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4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9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8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1AD1-26E1-4935-A4E0-D19360C0354B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E454-EB38-42C1-A56A-B65E1B56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3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5000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992967" y="328290"/>
            <a:ext cx="9324473" cy="5531007"/>
            <a:chOff x="992967" y="328290"/>
            <a:chExt cx="9324473" cy="5531007"/>
          </a:xfrm>
        </p:grpSpPr>
        <p:sp>
          <p:nvSpPr>
            <p:cNvPr id="5" name="TextBox 4"/>
            <p:cNvSpPr txBox="1"/>
            <p:nvPr/>
          </p:nvSpPr>
          <p:spPr>
            <a:xfrm>
              <a:off x="992967" y="328290"/>
              <a:ext cx="932447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ANTASTIC FOUR MOVIE SLANT" panose="02000000000000000000" pitchFamily="2" charset="0"/>
                </a:rPr>
                <a:t>FANTASTIC</a:t>
              </a:r>
              <a:endParaRPr lang="ko-KR" altLang="en-US" sz="138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TASTIC FOUR MOVIE SLANT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28967" y="527991"/>
              <a:ext cx="1288473" cy="2277547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200" b="1" i="1" spc="30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5</a:t>
              </a:r>
              <a:endParaRPr lang="ko-KR" altLang="en-US" sz="14200" b="1" i="1" spc="3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0233" y="1802870"/>
              <a:ext cx="1444336" cy="3477875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220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ANTASTIC FOUR MOVIE SLANT" panose="02000000000000000000" pitchFamily="2" charset="0"/>
                </a:rPr>
                <a:t>F</a:t>
              </a:r>
              <a:endParaRPr lang="ko-KR" altLang="en-US" sz="2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TASTIC FOUR MOVIE SLANT" panose="02000000000000000000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5376" y="3131628"/>
              <a:ext cx="1288473" cy="2277547"/>
            </a:xfrm>
            <a:prstGeom prst="rect">
              <a:avLst/>
            </a:prstGeom>
            <a:noFill/>
            <a:scene3d>
              <a:camera prst="obliqueBottom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200" b="1" i="1" spc="300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5</a:t>
              </a:r>
              <a:endParaRPr lang="ko-KR" altLang="en-US" sz="14200" b="1" i="1" spc="3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9" name="오른쪽으로 구부러진 화살표 8"/>
            <p:cNvSpPr/>
            <p:nvPr/>
          </p:nvSpPr>
          <p:spPr>
            <a:xfrm rot="1399836">
              <a:off x="4010140" y="1919374"/>
              <a:ext cx="1621917" cy="3366421"/>
            </a:xfrm>
            <a:prstGeom prst="curvedRightArrow">
              <a:avLst>
                <a:gd name="adj1" fmla="val 8709"/>
                <a:gd name="adj2" fmla="val 22781"/>
                <a:gd name="adj3" fmla="val 25000"/>
              </a:avLst>
            </a:prstGeom>
            <a:gradFill flip="none" rotWithShape="1">
              <a:gsLst>
                <a:gs pos="36000">
                  <a:schemeClr val="tx1"/>
                </a:gs>
                <a:gs pos="100000">
                  <a:srgbClr val="002060"/>
                </a:gs>
                <a:gs pos="0">
                  <a:schemeClr val="accent5">
                    <a:lumMod val="50000"/>
                  </a:schemeClr>
                </a:gs>
                <a:gs pos="65000">
                  <a:schemeClr val="tx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으로 구부러진 화살표 9"/>
            <p:cNvSpPr/>
            <p:nvPr/>
          </p:nvSpPr>
          <p:spPr>
            <a:xfrm rot="12254065">
              <a:off x="5589018" y="2492876"/>
              <a:ext cx="1621917" cy="3366421"/>
            </a:xfrm>
            <a:prstGeom prst="curvedRightArrow">
              <a:avLst>
                <a:gd name="adj1" fmla="val 8709"/>
                <a:gd name="adj2" fmla="val 22781"/>
                <a:gd name="adj3" fmla="val 25000"/>
              </a:avLst>
            </a:prstGeom>
            <a:gradFill flip="none" rotWithShape="1">
              <a:gsLst>
                <a:gs pos="36000">
                  <a:schemeClr val="tx1"/>
                </a:gs>
                <a:gs pos="100000">
                  <a:srgbClr val="002060"/>
                </a:gs>
                <a:gs pos="0">
                  <a:schemeClr val="accent5">
                    <a:lumMod val="50000"/>
                  </a:schemeClr>
                </a:gs>
                <a:gs pos="65000">
                  <a:schemeClr val="tx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58804" y="5936432"/>
            <a:ext cx="568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 Rounded MT Bold" panose="020F0704030504030204" pitchFamily="34" charset="0"/>
              </a:rPr>
              <a:t>“Refreshingly Innovative…”</a:t>
            </a:r>
            <a:endParaRPr lang="en-IE" sz="2400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62400" y="19594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User Interface</a:t>
            </a:r>
            <a:endParaRPr lang="en-IE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44"/>
            <a:ext cx="12192000" cy="60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973179" y="21656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Members</a:t>
            </a:r>
            <a:endParaRPr lang="en-IE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11478126" cy="4993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Christopher Mahon: </a:t>
            </a:r>
            <a:r>
              <a:rPr lang="en-US" sz="4400" i="1" dirty="0" smtClean="0"/>
              <a:t>Team Leader</a:t>
            </a:r>
          </a:p>
          <a:p>
            <a:r>
              <a:rPr lang="en-US" sz="4400" dirty="0" smtClean="0"/>
              <a:t>Christopher </a:t>
            </a:r>
            <a:r>
              <a:rPr lang="en-US" sz="4400" dirty="0" err="1" smtClean="0"/>
              <a:t>Jerrard</a:t>
            </a:r>
            <a:r>
              <a:rPr lang="en-US" sz="4400" dirty="0" smtClean="0"/>
              <a:t>-Dunne: </a:t>
            </a:r>
            <a:r>
              <a:rPr lang="en-US" sz="4400" i="1" dirty="0" smtClean="0"/>
              <a:t>Coder/Designer</a:t>
            </a:r>
          </a:p>
          <a:p>
            <a:r>
              <a:rPr lang="en-US" sz="4400" dirty="0" smtClean="0"/>
              <a:t>Konrad </a:t>
            </a:r>
            <a:r>
              <a:rPr lang="en-US" sz="4400" dirty="0" err="1" smtClean="0"/>
              <a:t>Jedrol</a:t>
            </a:r>
            <a:r>
              <a:rPr lang="en-US" sz="4400" dirty="0" smtClean="0"/>
              <a:t>: </a:t>
            </a:r>
            <a:r>
              <a:rPr lang="en-US" sz="4400" i="1" dirty="0" smtClean="0"/>
              <a:t>Planner</a:t>
            </a:r>
          </a:p>
          <a:p>
            <a:r>
              <a:rPr lang="en-US" sz="4400" dirty="0" smtClean="0"/>
              <a:t>Jun </a:t>
            </a:r>
            <a:r>
              <a:rPr lang="en-US" sz="4400" dirty="0" err="1" smtClean="0"/>
              <a:t>Hee</a:t>
            </a:r>
            <a:r>
              <a:rPr lang="en-US" sz="4400" dirty="0" smtClean="0"/>
              <a:t> Jang: </a:t>
            </a:r>
            <a:r>
              <a:rPr lang="en-US" sz="4400" i="1" dirty="0" smtClean="0"/>
              <a:t>Tester</a:t>
            </a:r>
          </a:p>
          <a:p>
            <a:r>
              <a:rPr lang="en-US" sz="4400" dirty="0" smtClean="0"/>
              <a:t>Jake Mulholland: </a:t>
            </a:r>
            <a:r>
              <a:rPr lang="en-US" sz="4400" i="1" dirty="0" smtClean="0"/>
              <a:t>Documenter</a:t>
            </a:r>
            <a:endParaRPr lang="en-IE" sz="4400" i="1" dirty="0"/>
          </a:p>
        </p:txBody>
      </p:sp>
    </p:spTree>
    <p:extLst>
      <p:ext uri="{BB962C8B-B14F-4D97-AF65-F5344CB8AC3E}">
        <p14:creationId xmlns:p14="http://schemas.microsoft.com/office/powerpoint/2010/main" val="19336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973179" y="21656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Assumptions &amp; Dependencies</a:t>
            </a:r>
            <a:endParaRPr lang="en-IE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Portability</a:t>
            </a:r>
          </a:p>
          <a:p>
            <a:r>
              <a:rPr lang="en-US" sz="4400" dirty="0" smtClean="0"/>
              <a:t>Easily configurable</a:t>
            </a:r>
          </a:p>
          <a:p>
            <a:r>
              <a:rPr lang="en-US" sz="4400" dirty="0" smtClean="0"/>
              <a:t>Multiple control schemes</a:t>
            </a:r>
          </a:p>
          <a:p>
            <a:r>
              <a:rPr lang="en-US" sz="4400" dirty="0" smtClean="0"/>
              <a:t>Freedom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7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80177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Development Methods</a:t>
            </a:r>
            <a:endParaRPr lang="en-IE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600200"/>
            <a:ext cx="11454063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Agile Software Development (SCRUM)</a:t>
            </a:r>
            <a:endParaRPr lang="en-US" sz="4400" dirty="0" smtClean="0"/>
          </a:p>
          <a:p>
            <a:r>
              <a:rPr lang="en-US" sz="4400" dirty="0" smtClean="0"/>
              <a:t>One week development cycles</a:t>
            </a:r>
          </a:p>
          <a:p>
            <a:r>
              <a:rPr lang="en-US" sz="4400" dirty="0" smtClean="0"/>
              <a:t>Meeting </a:t>
            </a:r>
            <a:r>
              <a:rPr lang="en-US" sz="4400" dirty="0" err="1" smtClean="0"/>
              <a:t>gamesfleadh</a:t>
            </a:r>
            <a:endParaRPr lang="en-US" sz="4400" dirty="0" smtClean="0"/>
          </a:p>
          <a:p>
            <a:endParaRPr lang="en-US" sz="4400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013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50571" y="416928"/>
            <a:ext cx="8932015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High Level System Architecture</a:t>
            </a:r>
            <a:endParaRPr lang="en-IE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Unity3D Integration</a:t>
            </a:r>
          </a:p>
          <a:p>
            <a:r>
              <a:rPr lang="en-US" sz="4400" dirty="0" smtClean="0"/>
              <a:t>MS Kinect SDK</a:t>
            </a:r>
          </a:p>
          <a:p>
            <a:r>
              <a:rPr lang="en-US" sz="4400" dirty="0" smtClean="0"/>
              <a:t>“</a:t>
            </a:r>
            <a:r>
              <a:rPr lang="en-US" sz="4400" dirty="0" err="1" smtClean="0"/>
              <a:t>Vectrosity</a:t>
            </a:r>
            <a:r>
              <a:rPr lang="en-US" sz="4400" dirty="0" smtClean="0"/>
              <a:t>” Graphics Plug-in</a:t>
            </a:r>
            <a:endParaRPr lang="en-US" sz="4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15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63948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Menu Use Case</a:t>
            </a:r>
            <a:endParaRPr lang="en-I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38"/>
            <a:ext cx="12192000" cy="60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463948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In-Game Use Case</a:t>
            </a:r>
            <a:endParaRPr lang="en-I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9"/>
            <a:ext cx="121920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9624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Class Diagram</a:t>
            </a:r>
            <a:endParaRPr lang="en-I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8" y="1153885"/>
            <a:ext cx="8142515" cy="57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73829" y="252867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Game Loop Sequence</a:t>
            </a:r>
            <a:endParaRPr lang="en-IE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029"/>
            <a:ext cx="12192000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82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준희</dc:creator>
  <cp:lastModifiedBy>Jake</cp:lastModifiedBy>
  <cp:revision>15</cp:revision>
  <dcterms:created xsi:type="dcterms:W3CDTF">2015-01-29T13:53:38Z</dcterms:created>
  <dcterms:modified xsi:type="dcterms:W3CDTF">2015-02-12T15:46:06Z</dcterms:modified>
</cp:coreProperties>
</file>