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7" r:id="rId6"/>
    <p:sldId id="262" r:id="rId7"/>
    <p:sldId id="263" r:id="rId8"/>
    <p:sldId id="268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6771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18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749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9616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7870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0616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886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1872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0267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8352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8332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2472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1"/>
            <a:ext cx="7846640" cy="2331690"/>
          </a:xfrm>
        </p:spPr>
        <p:txBody>
          <a:bodyPr>
            <a:noAutofit/>
          </a:bodyPr>
          <a:lstStyle/>
          <a:p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TASTIC FOUR MOVIE SLANT" pitchFamily="2" charset="0"/>
              </a:rPr>
              <a:t>Fantastic</a:t>
            </a:r>
            <a:r>
              <a:rPr lang="en-US" sz="9600" dirty="0" smtClean="0">
                <a:latin typeface="FANTASTIC FOUR MOVIE SLANT" pitchFamily="2" charset="0"/>
              </a:rPr>
              <a:t> 5</a:t>
            </a:r>
            <a:endParaRPr lang="en-IE" sz="9600" dirty="0">
              <a:latin typeface="FANTASTIC FOUR MOVIE SLA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“Refreshingly innovative…”</a:t>
            </a:r>
          </a:p>
          <a:p>
            <a:r>
              <a:rPr lang="en-US" sz="2000" dirty="0"/>
              <a:t>Christopher Mahon: Team Leader</a:t>
            </a:r>
          </a:p>
          <a:p>
            <a:r>
              <a:rPr lang="en-US" sz="2000" dirty="0"/>
              <a:t>Christopher </a:t>
            </a:r>
            <a:r>
              <a:rPr lang="en-US" sz="2000" dirty="0" err="1"/>
              <a:t>Jerrard</a:t>
            </a:r>
            <a:r>
              <a:rPr lang="en-US" sz="2000" dirty="0"/>
              <a:t>-Dunne: Coder/Designer</a:t>
            </a:r>
          </a:p>
          <a:p>
            <a:r>
              <a:rPr lang="en-US" sz="2000" dirty="0"/>
              <a:t>Konrad </a:t>
            </a:r>
            <a:r>
              <a:rPr lang="en-US" sz="2000" dirty="0" err="1"/>
              <a:t>Jedrol</a:t>
            </a:r>
            <a:r>
              <a:rPr lang="en-US" sz="2000" dirty="0"/>
              <a:t>: Planner</a:t>
            </a:r>
          </a:p>
          <a:p>
            <a:r>
              <a:rPr lang="en-US" sz="2000" dirty="0"/>
              <a:t>Jun </a:t>
            </a:r>
            <a:r>
              <a:rPr lang="en-US" sz="2000" dirty="0" err="1"/>
              <a:t>Hee</a:t>
            </a:r>
            <a:r>
              <a:rPr lang="en-US" sz="2000" dirty="0"/>
              <a:t> Jang: Tester</a:t>
            </a:r>
          </a:p>
          <a:p>
            <a:r>
              <a:rPr lang="en-US" sz="2000" dirty="0"/>
              <a:t>Jake Mulholland: Documenter</a:t>
            </a:r>
            <a:endParaRPr lang="en-IE" sz="2000" dirty="0"/>
          </a:p>
          <a:p>
            <a:endParaRPr lang="en-US" sz="2000" i="1" dirty="0" smtClean="0"/>
          </a:p>
          <a:p>
            <a:endParaRPr lang="en-IE" sz="2000" i="1" dirty="0"/>
          </a:p>
        </p:txBody>
      </p:sp>
    </p:spTree>
    <p:extLst>
      <p:ext uri="{BB962C8B-B14F-4D97-AF65-F5344CB8AC3E}">
        <p14:creationId xmlns:p14="http://schemas.microsoft.com/office/powerpoint/2010/main" xmlns="" val="38414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636912"/>
            <a:ext cx="5616624" cy="1143000"/>
          </a:xfrm>
        </p:spPr>
        <p:txBody>
          <a:bodyPr>
            <a:normAutofit/>
          </a:bodyPr>
          <a:lstStyle/>
          <a:p>
            <a:r>
              <a:rPr lang="en-GB" sz="6000" dirty="0" smtClean="0"/>
              <a:t>Questions</a:t>
            </a:r>
            <a:r>
              <a:rPr lang="en-GB" sz="6000" dirty="0" smtClean="0"/>
              <a:t>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xmlns="" val="28909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vs. </a:t>
            </a:r>
            <a:r>
              <a:rPr lang="en-US" dirty="0" smtClean="0"/>
              <a:t>Waterfall</a:t>
            </a:r>
          </a:p>
          <a:p>
            <a:r>
              <a:rPr lang="en-US" dirty="0" smtClean="0"/>
              <a:t>Both considered for our project</a:t>
            </a:r>
          </a:p>
          <a:p>
            <a:r>
              <a:rPr lang="en-US" dirty="0" smtClean="0"/>
              <a:t>Closely related to software development</a:t>
            </a:r>
          </a:p>
          <a:p>
            <a:r>
              <a:rPr lang="en-US" dirty="0" smtClean="0"/>
              <a:t>Distinct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12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Waterfall Methodology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through 8 steps as time progresses</a:t>
            </a:r>
          </a:p>
          <a:p>
            <a:r>
              <a:rPr lang="en-US" dirty="0" smtClean="0"/>
              <a:t>Cannot revisit previous steps</a:t>
            </a:r>
          </a:p>
          <a:p>
            <a:r>
              <a:rPr lang="en-US" dirty="0" smtClean="0"/>
              <a:t>Plan must be followed carefully</a:t>
            </a:r>
          </a:p>
        </p:txBody>
      </p:sp>
    </p:spTree>
    <p:extLst>
      <p:ext uri="{BB962C8B-B14F-4D97-AF65-F5344CB8AC3E}">
        <p14:creationId xmlns:p14="http://schemas.microsoft.com/office/powerpoint/2010/main" xmlns="" val="7335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Why/Why Not?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E" dirty="0"/>
          </a:p>
        </p:txBody>
      </p:sp>
      <p:sp>
        <p:nvSpPr>
          <p:cNvPr id="5" name="pole tekstowe 4"/>
          <p:cNvSpPr txBox="1"/>
          <p:nvPr/>
        </p:nvSpPr>
        <p:spPr>
          <a:xfrm>
            <a:off x="395536" y="1412775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 smtClean="0"/>
              <a:t>Advantages</a:t>
            </a:r>
            <a:r>
              <a:rPr lang="pl-PL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/>
              <a:t>Stresses meticulous record keeping. </a:t>
            </a:r>
            <a:endParaRPr lang="pl-PL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M</a:t>
            </a:r>
            <a:r>
              <a:rPr lang="en-IE" sz="3200" dirty="0" err="1" smtClean="0"/>
              <a:t>inimal</a:t>
            </a:r>
            <a:r>
              <a:rPr lang="en-IE" sz="3200" dirty="0" smtClean="0"/>
              <a:t> </a:t>
            </a:r>
            <a:r>
              <a:rPr lang="en-IE" sz="3200" dirty="0"/>
              <a:t>project </a:t>
            </a:r>
            <a:r>
              <a:rPr lang="en-IE" sz="3200" dirty="0" smtClean="0"/>
              <a:t>impact</a:t>
            </a:r>
            <a:r>
              <a:rPr lang="pl-PL" sz="3200" dirty="0" smtClean="0"/>
              <a:t> i</a:t>
            </a:r>
            <a:r>
              <a:rPr lang="en-IE" sz="3200" dirty="0" smtClean="0"/>
              <a:t>n </a:t>
            </a:r>
            <a:r>
              <a:rPr lang="en-IE" sz="3200" dirty="0"/>
              <a:t>case of employee </a:t>
            </a:r>
            <a:r>
              <a:rPr lang="en-IE" sz="3200" dirty="0" smtClean="0"/>
              <a:t>turnover</a:t>
            </a:r>
            <a:r>
              <a:rPr lang="pl-PL" sz="3200" smtClean="0"/>
              <a:t>.</a:t>
            </a:r>
            <a:endParaRPr lang="pl-PL" sz="3200" dirty="0" smtClean="0"/>
          </a:p>
          <a:p>
            <a:r>
              <a:rPr lang="pl-PL" sz="3200" dirty="0" err="1" smtClean="0"/>
              <a:t>Disadvantages</a:t>
            </a:r>
            <a:r>
              <a:rPr lang="pl-PL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Once a step has been completed, </a:t>
            </a:r>
            <a:r>
              <a:rPr lang="en-US" sz="3200" dirty="0" smtClean="0"/>
              <a:t>cannot </a:t>
            </a:r>
            <a:r>
              <a:rPr lang="en-US" sz="3200" dirty="0"/>
              <a:t>go back to the previous step to make </a:t>
            </a:r>
            <a:r>
              <a:rPr lang="en-US" sz="3200" dirty="0" smtClean="0"/>
              <a:t>changes</a:t>
            </a:r>
            <a:endParaRPr lang="pl-PL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not take into account a client’s ever evolving needs. 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3499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Waterfall Diagram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E" dirty="0"/>
          </a:p>
        </p:txBody>
      </p:sp>
      <p:pic>
        <p:nvPicPr>
          <p:cNvPr id="4" name="Picture 3" descr="waterf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182207"/>
            <a:ext cx="5904656" cy="5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Agile Methodology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as a response to waterfall</a:t>
            </a:r>
          </a:p>
          <a:p>
            <a:r>
              <a:rPr lang="en-US" dirty="0" smtClean="0"/>
              <a:t>Works with small modules in sprints</a:t>
            </a:r>
          </a:p>
          <a:p>
            <a:r>
              <a:rPr lang="en-US" dirty="0" smtClean="0"/>
              <a:t>Criticized for its collaborative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30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Why/Why Not?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Advantages</a:t>
            </a:r>
            <a:r>
              <a:rPr lang="pl-PL" dirty="0" smtClean="0"/>
              <a:t>:</a:t>
            </a:r>
          </a:p>
          <a:p>
            <a:r>
              <a:rPr lang="pl-PL" dirty="0" smtClean="0"/>
              <a:t> It </a:t>
            </a:r>
            <a:r>
              <a:rPr lang="en-US" dirty="0" smtClean="0"/>
              <a:t>allows </a:t>
            </a:r>
            <a:r>
              <a:rPr lang="en-US" dirty="0"/>
              <a:t>for changes </a:t>
            </a:r>
            <a:r>
              <a:rPr lang="en-US" dirty="0" smtClean="0"/>
              <a:t>mid-development</a:t>
            </a:r>
            <a:r>
              <a:rPr lang="pl-PL" dirty="0" smtClean="0"/>
              <a:t>.</a:t>
            </a:r>
          </a:p>
          <a:p>
            <a:r>
              <a:rPr lang="en-IE" dirty="0"/>
              <a:t>Testing at the end of each sprint ensures that bugs are found and </a:t>
            </a:r>
            <a:r>
              <a:rPr lang="en-IE" dirty="0" smtClean="0"/>
              <a:t>fixed</a:t>
            </a:r>
            <a:r>
              <a:rPr lang="pl-PL" dirty="0" smtClean="0"/>
              <a:t> </a:t>
            </a:r>
            <a:r>
              <a:rPr lang="pl-PL" dirty="0" err="1" smtClean="0"/>
              <a:t>early</a:t>
            </a:r>
            <a:r>
              <a:rPr lang="pl-PL" dirty="0" smtClean="0"/>
              <a:t>.</a:t>
            </a:r>
            <a:r>
              <a:rPr lang="en-IE" dirty="0" smtClean="0"/>
              <a:t> 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Disadvantages</a:t>
            </a:r>
            <a:r>
              <a:rPr lang="pl-PL" dirty="0" smtClean="0"/>
              <a:t>:</a:t>
            </a:r>
          </a:p>
          <a:p>
            <a:r>
              <a:rPr lang="en-IE" dirty="0"/>
              <a:t>Can become disorganised with less successful project </a:t>
            </a:r>
            <a:r>
              <a:rPr lang="en-IE" dirty="0" smtClean="0"/>
              <a:t>managers</a:t>
            </a:r>
            <a:r>
              <a:rPr lang="pl-PL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413221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Sprint Cycle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powerpoint_slide_designs_corporate_competition_scrum_process_ppt_slides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35068"/>
            <a:ext cx="9136165" cy="5617172"/>
          </a:xfrm>
        </p:spPr>
      </p:pic>
    </p:spTree>
    <p:extLst>
      <p:ext uri="{BB962C8B-B14F-4D97-AF65-F5344CB8AC3E}">
        <p14:creationId xmlns:p14="http://schemas.microsoft.com/office/powerpoint/2010/main" xmlns="" val="377564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‘One size fits all’ approach</a:t>
            </a:r>
          </a:p>
          <a:p>
            <a:r>
              <a:rPr lang="en-GB" dirty="0" smtClean="0"/>
              <a:t>Both suit separate environments</a:t>
            </a:r>
          </a:p>
          <a:p>
            <a:r>
              <a:rPr lang="en-GB" dirty="0" smtClean="0"/>
              <a:t>Do not need to conform to one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027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Fantastic 5</vt:lpstr>
      <vt:lpstr>Overview</vt:lpstr>
      <vt:lpstr>The Waterfall Methodology</vt:lpstr>
      <vt:lpstr>Why/Why Not?</vt:lpstr>
      <vt:lpstr>Waterfall Diagram</vt:lpstr>
      <vt:lpstr>The Agile Methodology</vt:lpstr>
      <vt:lpstr>Why/Why Not?</vt:lpstr>
      <vt:lpstr>Agile Sprint Cycle</vt:lpstr>
      <vt:lpstr>Conclusion</vt:lpstr>
      <vt:lpstr>Questions?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5</dc:title>
  <dc:creator>Jake</dc:creator>
  <cp:lastModifiedBy>Chris Mahon</cp:lastModifiedBy>
  <cp:revision>23</cp:revision>
  <dcterms:created xsi:type="dcterms:W3CDTF">2015-01-27T13:10:44Z</dcterms:created>
  <dcterms:modified xsi:type="dcterms:W3CDTF">2015-02-27T12:27:09Z</dcterms:modified>
</cp:coreProperties>
</file>