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6" autoAdjust="0"/>
    <p:restoredTop sz="94660"/>
  </p:normalViewPr>
  <p:slideViewPr>
    <p:cSldViewPr>
      <p:cViewPr varScale="1">
        <p:scale>
          <a:sx n="68" d="100"/>
          <a:sy n="68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4B43-390A-4219-80D4-2B76F4FC88E9}" type="datetimeFigureOut">
              <a:rPr lang="en-IE" smtClean="0"/>
              <a:pPr/>
              <a:t>24/04/2015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1562-D21E-414A-8CB5-C12FF1462131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38953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4B43-390A-4219-80D4-2B76F4FC88E9}" type="datetimeFigureOut">
              <a:rPr lang="en-IE" smtClean="0"/>
              <a:pPr/>
              <a:t>24/04/2015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1562-D21E-414A-8CB5-C12FF1462131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422236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4B43-390A-4219-80D4-2B76F4FC88E9}" type="datetimeFigureOut">
              <a:rPr lang="en-IE" smtClean="0"/>
              <a:pPr/>
              <a:t>24/04/2015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1562-D21E-414A-8CB5-C12FF1462131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357601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4B43-390A-4219-80D4-2B76F4FC88E9}" type="datetimeFigureOut">
              <a:rPr lang="en-IE" smtClean="0"/>
              <a:pPr/>
              <a:t>24/04/2015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1562-D21E-414A-8CB5-C12FF1462131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150237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4B43-390A-4219-80D4-2B76F4FC88E9}" type="datetimeFigureOut">
              <a:rPr lang="en-IE" smtClean="0"/>
              <a:pPr/>
              <a:t>24/04/2015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1562-D21E-414A-8CB5-C12FF1462131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15276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4B43-390A-4219-80D4-2B76F4FC88E9}" type="datetimeFigureOut">
              <a:rPr lang="en-IE" smtClean="0"/>
              <a:pPr/>
              <a:t>24/04/2015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1562-D21E-414A-8CB5-C12FF1462131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88182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4B43-390A-4219-80D4-2B76F4FC88E9}" type="datetimeFigureOut">
              <a:rPr lang="en-IE" smtClean="0"/>
              <a:pPr/>
              <a:t>24/04/2015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1562-D21E-414A-8CB5-C12FF1462131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378303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4B43-390A-4219-80D4-2B76F4FC88E9}" type="datetimeFigureOut">
              <a:rPr lang="en-IE" smtClean="0"/>
              <a:pPr/>
              <a:t>24/04/2015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1562-D21E-414A-8CB5-C12FF1462131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179260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4B43-390A-4219-80D4-2B76F4FC88E9}" type="datetimeFigureOut">
              <a:rPr lang="en-IE" smtClean="0"/>
              <a:pPr/>
              <a:t>24/04/2015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1562-D21E-414A-8CB5-C12FF1462131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48559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4B43-390A-4219-80D4-2B76F4FC88E9}" type="datetimeFigureOut">
              <a:rPr lang="en-IE" smtClean="0"/>
              <a:pPr/>
              <a:t>24/04/2015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1562-D21E-414A-8CB5-C12FF1462131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58538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4B43-390A-4219-80D4-2B76F4FC88E9}" type="datetimeFigureOut">
              <a:rPr lang="en-IE" smtClean="0"/>
              <a:pPr/>
              <a:t>24/04/2015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1562-D21E-414A-8CB5-C12FF1462131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91971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0000"/>
            <a:lum/>
          </a:blip>
          <a:srcRect/>
          <a:stretch>
            <a:fillRect l="-15000" t="-28000"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E4B43-390A-4219-80D4-2B76F4FC88E9}" type="datetimeFigureOut">
              <a:rPr lang="en-IE" smtClean="0"/>
              <a:pPr/>
              <a:t>24/04/2015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1562-D21E-414A-8CB5-C12FF1462131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331513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FANTASTIC FOUR MOVIE SLANT" pitchFamily="2" charset="0"/>
              </a:rPr>
              <a:t>The Fantastic Five</a:t>
            </a:r>
            <a:br>
              <a:rPr lang="en-GB" dirty="0" smtClean="0">
                <a:latin typeface="FANTASTIC FOUR MOVIE SLANT" pitchFamily="2" charset="0"/>
              </a:rPr>
            </a:br>
            <a:r>
              <a:rPr lang="en-GB" sz="1600" dirty="0" smtClean="0">
                <a:latin typeface="+mn-lt"/>
              </a:rPr>
              <a:t>Team F</a:t>
            </a:r>
            <a:endParaRPr lang="en-IE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Christopher Mahon – Team Leader</a:t>
            </a:r>
          </a:p>
          <a:p>
            <a:r>
              <a:rPr lang="en-GB" sz="1600" dirty="0" smtClean="0"/>
              <a:t>Christopher </a:t>
            </a:r>
            <a:r>
              <a:rPr lang="en-GB" sz="1600" dirty="0" err="1" smtClean="0"/>
              <a:t>Jerrard</a:t>
            </a:r>
            <a:r>
              <a:rPr lang="en-GB" sz="1600" dirty="0" smtClean="0"/>
              <a:t>-Dunne – Lead designer/coder</a:t>
            </a:r>
          </a:p>
          <a:p>
            <a:r>
              <a:rPr lang="en-GB" sz="1600" dirty="0" smtClean="0"/>
              <a:t>Jake Mulholland – Lead documenter</a:t>
            </a:r>
          </a:p>
          <a:p>
            <a:r>
              <a:rPr lang="en-GB" sz="1600" dirty="0" smtClean="0"/>
              <a:t>Konrad </a:t>
            </a:r>
            <a:r>
              <a:rPr lang="en-GB" sz="1600" dirty="0" err="1" smtClean="0"/>
              <a:t>Jedrol</a:t>
            </a:r>
            <a:r>
              <a:rPr lang="en-GB" sz="1600" dirty="0" smtClean="0"/>
              <a:t> – Lead planner</a:t>
            </a:r>
          </a:p>
          <a:p>
            <a:r>
              <a:rPr lang="en-GB" sz="1600" dirty="0" smtClean="0"/>
              <a:t>Jun </a:t>
            </a:r>
            <a:r>
              <a:rPr lang="en-GB" sz="1600" dirty="0" err="1" smtClean="0"/>
              <a:t>Hee</a:t>
            </a:r>
            <a:r>
              <a:rPr lang="en-GB" sz="1600" dirty="0" smtClean="0"/>
              <a:t> Jang – Lead Tester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xmlns="" val="431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latin typeface="+mn-lt"/>
              </a:rPr>
              <a:t>Benefits of Teamwork</a:t>
            </a:r>
            <a:endParaRPr lang="en-IE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Lessened workload on an individual basis</a:t>
            </a:r>
          </a:p>
          <a:p>
            <a:r>
              <a:rPr lang="en-IE" dirty="0" smtClean="0"/>
              <a:t>Able to play to peoples strengths</a:t>
            </a:r>
          </a:p>
          <a:p>
            <a:r>
              <a:rPr lang="en-IE" dirty="0" smtClean="0"/>
              <a:t>Faster progress through the various stages of the project</a:t>
            </a:r>
          </a:p>
          <a:p>
            <a:r>
              <a:rPr lang="en-IE" dirty="0" smtClean="0"/>
              <a:t>Allows for multiple critical viewpoints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latin typeface="+mn-lt"/>
              </a:rPr>
              <a:t>Downfalls of Teamwork</a:t>
            </a:r>
            <a:endParaRPr lang="en-IE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Progress can greatly suffer with a lack of support from all members</a:t>
            </a:r>
          </a:p>
          <a:p>
            <a:r>
              <a:rPr lang="en-IE" dirty="0" smtClean="0"/>
              <a:t>Lack of communication between the team can lead to complications</a:t>
            </a:r>
          </a:p>
          <a:p>
            <a:r>
              <a:rPr lang="en-IE" dirty="0" smtClean="0"/>
              <a:t>Can be difficult for those used to solo work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 smtClean="0">
                <a:latin typeface="+mn-lt"/>
              </a:rPr>
              <a:t>How would we approach this differently</a:t>
            </a:r>
            <a:endParaRPr lang="en-IE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Spend more time development rather then discussing our approach </a:t>
            </a:r>
          </a:p>
          <a:p>
            <a:r>
              <a:rPr lang="en-IE" dirty="0" smtClean="0"/>
              <a:t>Rotate tasks that aren’t being completed fast enough</a:t>
            </a:r>
          </a:p>
          <a:p>
            <a:r>
              <a:rPr lang="en-IE" dirty="0" smtClean="0"/>
              <a:t>Harsher internal deadlines</a:t>
            </a:r>
          </a:p>
          <a:p>
            <a:r>
              <a:rPr lang="en-IE" dirty="0" smtClean="0"/>
              <a:t>More team building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E" sz="5400" dirty="0" smtClean="0"/>
              <a:t>Any Questions?</a:t>
            </a:r>
            <a:endParaRPr lang="en-IE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IE" b="1" dirty="0" smtClean="0">
                <a:solidFill>
                  <a:srgbClr val="00FF00"/>
                </a:solidFill>
              </a:rPr>
              <a:t>Our Project</a:t>
            </a:r>
            <a:endParaRPr lang="en-IE" b="1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endParaRPr lang="en-IE" dirty="0"/>
          </a:p>
        </p:txBody>
      </p:sp>
      <p:pic>
        <p:nvPicPr>
          <p:cNvPr id="1026" name="Picture 2" descr="C:\Users\Chris\Desktop\battlezone_wallpap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9144000" cy="5949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latin typeface="+mn-lt"/>
              </a:rPr>
              <a:t>Our Requirements</a:t>
            </a:r>
            <a:endParaRPr lang="en-IE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Recreate </a:t>
            </a:r>
            <a:r>
              <a:rPr lang="en-IE" dirty="0" err="1" smtClean="0"/>
              <a:t>Battlezone</a:t>
            </a:r>
            <a:endParaRPr lang="en-IE" dirty="0" smtClean="0"/>
          </a:p>
          <a:p>
            <a:r>
              <a:rPr lang="en-IE" dirty="0" smtClean="0"/>
              <a:t>3D vector based graphics</a:t>
            </a:r>
          </a:p>
          <a:p>
            <a:r>
              <a:rPr lang="en-IE" dirty="0" err="1" smtClean="0"/>
              <a:t>Kinect</a:t>
            </a:r>
            <a:r>
              <a:rPr lang="en-IE" dirty="0" smtClean="0"/>
              <a:t> support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latin typeface="+mn-lt"/>
              </a:rPr>
              <a:t>Our Approach</a:t>
            </a:r>
            <a:endParaRPr lang="en-IE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Prioritised requirements based on functional importance</a:t>
            </a:r>
          </a:p>
          <a:p>
            <a:r>
              <a:rPr lang="en-IE" dirty="0" smtClean="0"/>
              <a:t>External requirements were top priority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latin typeface="+mn-lt"/>
              </a:rPr>
              <a:t>Our Design in Brief</a:t>
            </a:r>
            <a:endParaRPr lang="en-IE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Maintaining the spirit of the original title</a:t>
            </a:r>
          </a:p>
          <a:p>
            <a:r>
              <a:rPr lang="en-IE" dirty="0" smtClean="0"/>
              <a:t>Modernise some aspects about the title</a:t>
            </a:r>
          </a:p>
          <a:p>
            <a:r>
              <a:rPr lang="en-IE" dirty="0" smtClean="0"/>
              <a:t>Allow for different control schemes of playing the game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latin typeface="+mn-lt"/>
              </a:rPr>
              <a:t>Where did we succeed?</a:t>
            </a:r>
            <a:endParaRPr lang="en-IE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E" dirty="0" smtClean="0"/>
              <a:t>How it looks</a:t>
            </a:r>
          </a:p>
          <a:p>
            <a:pPr lvl="1">
              <a:buFont typeface="Arial" pitchFamily="34" charset="0"/>
              <a:buChar char="•"/>
            </a:pPr>
            <a:r>
              <a:rPr lang="en-IE" dirty="0" smtClean="0"/>
              <a:t>Player control</a:t>
            </a:r>
          </a:p>
          <a:p>
            <a:pPr lvl="1">
              <a:buFont typeface="Arial" pitchFamily="34" charset="0"/>
              <a:buChar char="•"/>
            </a:pPr>
            <a:r>
              <a:rPr lang="en-IE" dirty="0" smtClean="0"/>
              <a:t>Enemy AI</a:t>
            </a:r>
          </a:p>
          <a:p>
            <a:pPr lvl="1">
              <a:buFont typeface="Arial" pitchFamily="34" charset="0"/>
              <a:buChar char="•"/>
            </a:pPr>
            <a:r>
              <a:rPr lang="en-IE" dirty="0" smtClean="0"/>
              <a:t>Level</a:t>
            </a:r>
          </a:p>
          <a:p>
            <a:pPr lvl="1">
              <a:buFont typeface="Arial" pitchFamily="34" charset="0"/>
              <a:buChar char="•"/>
            </a:pPr>
            <a:r>
              <a:rPr lang="en-IE" dirty="0" smtClean="0"/>
              <a:t>Environment Interaction</a:t>
            </a:r>
          </a:p>
          <a:p>
            <a:pPr lvl="1">
              <a:buFont typeface="Arial" pitchFamily="34" charset="0"/>
              <a:buChar char="•"/>
            </a:pPr>
            <a:r>
              <a:rPr lang="en-IE" dirty="0" smtClean="0"/>
              <a:t>UI </a:t>
            </a:r>
            <a:r>
              <a:rPr lang="en-IE" dirty="0" smtClean="0"/>
              <a:t>elements</a:t>
            </a:r>
            <a:endParaRPr lang="en-IE" dirty="0" smtClean="0"/>
          </a:p>
          <a:p>
            <a:pPr lvl="1">
              <a:buFont typeface="Arial" pitchFamily="34" charset="0"/>
              <a:buChar char="•"/>
            </a:pPr>
            <a:r>
              <a:rPr lang="en-IE" dirty="0" smtClean="0"/>
              <a:t>Sound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latin typeface="+mn-lt"/>
              </a:rPr>
              <a:t>Difficulties faced</a:t>
            </a:r>
            <a:endParaRPr lang="en-IE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Acquiring development tools</a:t>
            </a:r>
          </a:p>
          <a:p>
            <a:r>
              <a:rPr lang="en-IE" dirty="0" smtClean="0"/>
              <a:t>Complications with imported custom models</a:t>
            </a:r>
          </a:p>
          <a:p>
            <a:r>
              <a:rPr lang="en-IE" dirty="0" smtClean="0"/>
              <a:t>Team Member Availability </a:t>
            </a:r>
          </a:p>
          <a:p>
            <a:r>
              <a:rPr lang="en-IE" dirty="0" smtClean="0"/>
              <a:t>Working in a new environment</a:t>
            </a:r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latin typeface="+mn-lt"/>
              </a:rPr>
              <a:t>Addressing Issues</a:t>
            </a:r>
            <a:endParaRPr lang="en-IE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Organised Focused Meetings</a:t>
            </a:r>
          </a:p>
          <a:p>
            <a:r>
              <a:rPr lang="en-IE" dirty="0" smtClean="0"/>
              <a:t>Rotated Tasks</a:t>
            </a:r>
          </a:p>
          <a:p>
            <a:r>
              <a:rPr lang="en-IE" dirty="0" smtClean="0"/>
              <a:t>Multiple members per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latin typeface="+mn-lt"/>
              </a:rPr>
              <a:t>Approach to Testing</a:t>
            </a:r>
            <a:endParaRPr lang="en-IE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Weekly builds</a:t>
            </a:r>
          </a:p>
          <a:p>
            <a:r>
              <a:rPr lang="en-IE" dirty="0" smtClean="0"/>
              <a:t>Tested for each build</a:t>
            </a:r>
          </a:p>
          <a:p>
            <a:r>
              <a:rPr lang="en-IE" dirty="0" smtClean="0"/>
              <a:t>Bugs reported and dealt with in the next sprint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240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Fantastic Five Team F</vt:lpstr>
      <vt:lpstr>Our Project</vt:lpstr>
      <vt:lpstr>Our Requirements</vt:lpstr>
      <vt:lpstr>Our Approach</vt:lpstr>
      <vt:lpstr>Our Design in Brief</vt:lpstr>
      <vt:lpstr>Where did we succeed?</vt:lpstr>
      <vt:lpstr>Difficulties faced</vt:lpstr>
      <vt:lpstr>Addressing Issues</vt:lpstr>
      <vt:lpstr>Approach to Testing</vt:lpstr>
      <vt:lpstr>Benefits of Teamwork</vt:lpstr>
      <vt:lpstr>Downfalls of Teamwork</vt:lpstr>
      <vt:lpstr>How would we approach this differently</vt:lpstr>
      <vt:lpstr>Slide 13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mulholland</dc:creator>
  <cp:lastModifiedBy>Chris Mahon</cp:lastModifiedBy>
  <cp:revision>63</cp:revision>
  <dcterms:created xsi:type="dcterms:W3CDTF">2015-04-21T19:08:53Z</dcterms:created>
  <dcterms:modified xsi:type="dcterms:W3CDTF">2015-04-24T13:45:05Z</dcterms:modified>
</cp:coreProperties>
</file>