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8" r:id="rId6"/>
    <p:sldId id="262" r:id="rId7"/>
    <p:sldId id="263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2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6771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4186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97493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9616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7870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0616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38862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1872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0267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183523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383328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46D0-04AA-4AEA-B066-EA3DAB98F00F}" type="datetimeFigureOut">
              <a:rPr lang="en-IE" smtClean="0"/>
              <a:pPr/>
              <a:t>27/02/2015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43C2-5C4D-4D9A-B46B-2F846FCCF3B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24724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268761"/>
            <a:ext cx="7846640" cy="2331690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FANTASTIC FOUR MOVIE SLANT" pitchFamily="2" charset="0"/>
              </a:rPr>
              <a:t>Fantastic 5</a:t>
            </a:r>
            <a:endParaRPr lang="en-IE" sz="9600" dirty="0">
              <a:latin typeface="FANTASTIC FOUR MOVIE SLAN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solidFill>
                  <a:schemeClr val="tx1"/>
                </a:solidFill>
              </a:rPr>
              <a:t>“Refreshingly innovative…”</a:t>
            </a:r>
          </a:p>
          <a:p>
            <a:r>
              <a:rPr lang="en-US" sz="2000" dirty="0"/>
              <a:t>Christopher Mahon: Team Leader</a:t>
            </a:r>
          </a:p>
          <a:p>
            <a:r>
              <a:rPr lang="en-US" sz="2000" dirty="0"/>
              <a:t>Christopher </a:t>
            </a:r>
            <a:r>
              <a:rPr lang="en-US" sz="2000" dirty="0" err="1"/>
              <a:t>Jerrard</a:t>
            </a:r>
            <a:r>
              <a:rPr lang="en-US" sz="2000" dirty="0"/>
              <a:t>-Dunne: Coder/Designer</a:t>
            </a:r>
          </a:p>
          <a:p>
            <a:r>
              <a:rPr lang="en-US" sz="2000" dirty="0"/>
              <a:t>Konrad </a:t>
            </a:r>
            <a:r>
              <a:rPr lang="en-US" sz="2000" dirty="0" err="1"/>
              <a:t>Jedrol</a:t>
            </a:r>
            <a:r>
              <a:rPr lang="en-US" sz="2000" dirty="0"/>
              <a:t>: Planner</a:t>
            </a:r>
          </a:p>
          <a:p>
            <a:r>
              <a:rPr lang="en-US" sz="2000" dirty="0"/>
              <a:t>Jun </a:t>
            </a:r>
            <a:r>
              <a:rPr lang="en-US" sz="2000" dirty="0" err="1"/>
              <a:t>Hee</a:t>
            </a:r>
            <a:r>
              <a:rPr lang="en-US" sz="2000" dirty="0"/>
              <a:t> Jang: Tester</a:t>
            </a:r>
          </a:p>
          <a:p>
            <a:r>
              <a:rPr lang="en-US" sz="2000" dirty="0"/>
              <a:t>Jake Mulholland: Documenter</a:t>
            </a:r>
            <a:endParaRPr lang="en-IE" sz="2000" dirty="0"/>
          </a:p>
          <a:p>
            <a:endParaRPr lang="en-US" sz="2000" i="1" dirty="0" smtClean="0"/>
          </a:p>
          <a:p>
            <a:endParaRPr lang="en-IE" sz="2000" i="1" dirty="0"/>
          </a:p>
        </p:txBody>
      </p:sp>
    </p:spTree>
    <p:extLst>
      <p:ext uri="{BB962C8B-B14F-4D97-AF65-F5344CB8AC3E}">
        <p14:creationId xmlns:p14="http://schemas.microsoft.com/office/powerpoint/2010/main" xmlns="" val="38414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89097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 smtClean="0"/>
              <a:t>VS Waterfall</a:t>
            </a:r>
          </a:p>
          <a:p>
            <a:r>
              <a:rPr lang="en-US" dirty="0" smtClean="0"/>
              <a:t>Both considered for our project</a:t>
            </a:r>
          </a:p>
          <a:p>
            <a:r>
              <a:rPr lang="en-US" dirty="0" smtClean="0"/>
              <a:t>Closely related to software development</a:t>
            </a:r>
          </a:p>
          <a:p>
            <a:r>
              <a:rPr lang="en-US" dirty="0" smtClean="0"/>
              <a:t>Distinct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312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Waterfall Methodology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Moves through </a:t>
            </a:r>
            <a:r>
              <a:rPr lang="en-US" dirty="0" smtClean="0"/>
              <a:t>various </a:t>
            </a:r>
            <a:r>
              <a:rPr lang="en-US" dirty="0" smtClean="0"/>
              <a:t>steps as time progresses</a:t>
            </a:r>
          </a:p>
          <a:p>
            <a:r>
              <a:rPr lang="en-US" dirty="0" smtClean="0"/>
              <a:t>Cannot revisit previous steps</a:t>
            </a:r>
          </a:p>
          <a:p>
            <a:r>
              <a:rPr lang="en-US" dirty="0" smtClean="0"/>
              <a:t>Plan must be followed carefully</a:t>
            </a:r>
          </a:p>
        </p:txBody>
      </p:sp>
    </p:spTree>
    <p:extLst>
      <p:ext uri="{BB962C8B-B14F-4D97-AF65-F5344CB8AC3E}">
        <p14:creationId xmlns:p14="http://schemas.microsoft.com/office/powerpoint/2010/main" xmlns="" val="7335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Why/Why Not?</a:t>
            </a:r>
            <a:endParaRPr lang="en-IE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234992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E" dirty="0"/>
          </a:p>
        </p:txBody>
      </p:sp>
      <p:pic>
        <p:nvPicPr>
          <p:cNvPr id="4" name="Picture 3" descr="waterfa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182207"/>
            <a:ext cx="5904656" cy="56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5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Agile Methodology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as a response to waterfall</a:t>
            </a:r>
          </a:p>
          <a:p>
            <a:r>
              <a:rPr lang="en-US" dirty="0" smtClean="0"/>
              <a:t>Works with small modules in sprints</a:t>
            </a:r>
          </a:p>
          <a:p>
            <a:r>
              <a:rPr lang="en-US" dirty="0" smtClean="0"/>
              <a:t>Criticized for its collaborative approach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302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Why/Why Not?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41322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Diagram</a:t>
            </a:r>
            <a:endParaRPr lang="en-IE" dirty="0"/>
          </a:p>
        </p:txBody>
      </p:sp>
      <p:pic>
        <p:nvPicPr>
          <p:cNvPr id="4" name="Content Placeholder 3" descr="powerpoint_slide_designs_corporate_competition_scrum_process_ppt_slides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35068"/>
            <a:ext cx="9136165" cy="5617172"/>
          </a:xfrm>
        </p:spPr>
      </p:pic>
    </p:spTree>
    <p:extLst>
      <p:ext uri="{BB962C8B-B14F-4D97-AF65-F5344CB8AC3E}">
        <p14:creationId xmlns:p14="http://schemas.microsoft.com/office/powerpoint/2010/main" xmlns="" val="37756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‘One size fits all’ approach</a:t>
            </a:r>
          </a:p>
          <a:p>
            <a:r>
              <a:rPr lang="en-GB" dirty="0" smtClean="0"/>
              <a:t>Both suit separate environments</a:t>
            </a:r>
          </a:p>
          <a:p>
            <a:r>
              <a:rPr lang="en-GB" dirty="0" smtClean="0"/>
              <a:t>Do not need to conform to one approach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xmlns="" val="102741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113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Fantastic 5</vt:lpstr>
      <vt:lpstr>Overview</vt:lpstr>
      <vt:lpstr>The Waterfall Methodology</vt:lpstr>
      <vt:lpstr>Why/Why Not?</vt:lpstr>
      <vt:lpstr>Diagram</vt:lpstr>
      <vt:lpstr>The Agile Methodology</vt:lpstr>
      <vt:lpstr>Why/Why Not?</vt:lpstr>
      <vt:lpstr>Diagram</vt:lpstr>
      <vt:lpstr>Conclusion</vt:lpstr>
      <vt:lpstr>Questions?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5</dc:title>
  <dc:creator>Jake</dc:creator>
  <cp:lastModifiedBy>Chris Mahon</cp:lastModifiedBy>
  <cp:revision>16</cp:revision>
  <dcterms:created xsi:type="dcterms:W3CDTF">2015-01-27T13:10:44Z</dcterms:created>
  <dcterms:modified xsi:type="dcterms:W3CDTF">2015-02-27T12:29:12Z</dcterms:modified>
</cp:coreProperties>
</file>