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71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8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49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16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0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16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6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72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7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523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2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46D0-04AA-4AEA-B066-EA3DAB98F00F}" type="datetimeFigureOut">
              <a:rPr lang="en-IE" smtClean="0"/>
              <a:t>26/02/2015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43C2-5C4D-4D9A-B46B-2F846FCCF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72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Fantastic 5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chemeClr val="tx1"/>
                </a:solidFill>
              </a:rPr>
              <a:t>“Refreshingly innovative</a:t>
            </a:r>
            <a:r>
              <a:rPr lang="en-US" sz="2000" i="1" dirty="0" smtClean="0">
                <a:solidFill>
                  <a:schemeClr val="tx1"/>
                </a:solidFill>
              </a:rPr>
              <a:t>…”</a:t>
            </a:r>
          </a:p>
          <a:p>
            <a:r>
              <a:rPr lang="en-US" sz="2000" dirty="0"/>
              <a:t>Christopher Mahon: Team Leader</a:t>
            </a:r>
          </a:p>
          <a:p>
            <a:r>
              <a:rPr lang="en-US" sz="2000" dirty="0"/>
              <a:t>Christopher </a:t>
            </a:r>
            <a:r>
              <a:rPr lang="en-US" sz="2000" dirty="0" err="1"/>
              <a:t>Jerrard</a:t>
            </a:r>
            <a:r>
              <a:rPr lang="en-US" sz="2000" dirty="0"/>
              <a:t>-Dunne: Coder/Designer</a:t>
            </a:r>
          </a:p>
          <a:p>
            <a:r>
              <a:rPr lang="en-US" sz="2000" dirty="0"/>
              <a:t>Konrad </a:t>
            </a:r>
            <a:r>
              <a:rPr lang="en-US" sz="2000" dirty="0" err="1"/>
              <a:t>Jedrol</a:t>
            </a:r>
            <a:r>
              <a:rPr lang="en-US" sz="2000" dirty="0"/>
              <a:t>: Planner</a:t>
            </a:r>
          </a:p>
          <a:p>
            <a:r>
              <a:rPr lang="en-US" sz="2000" dirty="0"/>
              <a:t>Jun </a:t>
            </a:r>
            <a:r>
              <a:rPr lang="en-US" sz="2000" dirty="0" err="1"/>
              <a:t>Hee</a:t>
            </a:r>
            <a:r>
              <a:rPr lang="en-US" sz="2000" dirty="0"/>
              <a:t> Jang: Tester</a:t>
            </a:r>
          </a:p>
          <a:p>
            <a:r>
              <a:rPr lang="en-US" sz="2000" dirty="0"/>
              <a:t>Jake Mulholland: Documenter</a:t>
            </a:r>
            <a:endParaRPr lang="en-IE" sz="2000" dirty="0"/>
          </a:p>
          <a:p>
            <a:endParaRPr lang="en-US" sz="2000" i="1" dirty="0" smtClean="0"/>
          </a:p>
          <a:p>
            <a:endParaRPr lang="en-IE" sz="2000" i="1" dirty="0"/>
          </a:p>
        </p:txBody>
      </p:sp>
    </p:spTree>
    <p:extLst>
      <p:ext uri="{BB962C8B-B14F-4D97-AF65-F5344CB8AC3E}">
        <p14:creationId xmlns:p14="http://schemas.microsoft.com/office/powerpoint/2010/main" val="38414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97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Agile VS Waterfall</a:t>
            </a:r>
          </a:p>
          <a:p>
            <a:r>
              <a:rPr lang="en-US" dirty="0" smtClean="0"/>
              <a:t>Both considered for our project</a:t>
            </a:r>
          </a:p>
          <a:p>
            <a:r>
              <a:rPr lang="en-US" dirty="0" smtClean="0"/>
              <a:t>Closely related to software development</a:t>
            </a:r>
          </a:p>
          <a:p>
            <a:r>
              <a:rPr lang="en-US" dirty="0" smtClean="0"/>
              <a:t>Distinct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Waterfall 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through 8 steps as time progresses</a:t>
            </a:r>
          </a:p>
          <a:p>
            <a:r>
              <a:rPr lang="en-US" dirty="0" smtClean="0"/>
              <a:t>Cannot revisit previous steps</a:t>
            </a:r>
          </a:p>
          <a:p>
            <a:r>
              <a:rPr lang="en-US" dirty="0" smtClean="0"/>
              <a:t>Plan must be followed carefully</a:t>
            </a:r>
          </a:p>
        </p:txBody>
      </p:sp>
    </p:spTree>
    <p:extLst>
      <p:ext uri="{BB962C8B-B14F-4D97-AF65-F5344CB8AC3E}">
        <p14:creationId xmlns:p14="http://schemas.microsoft.com/office/powerpoint/2010/main" val="7335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45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Why/Why Not?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99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as a response to waterfall</a:t>
            </a:r>
            <a:endParaRPr lang="en-US" dirty="0" smtClean="0"/>
          </a:p>
          <a:p>
            <a:r>
              <a:rPr lang="en-US" dirty="0" smtClean="0"/>
              <a:t>Works with small modules in sprints</a:t>
            </a:r>
            <a:endParaRPr lang="en-US" dirty="0" smtClean="0"/>
          </a:p>
          <a:p>
            <a:r>
              <a:rPr lang="en-US" dirty="0" smtClean="0"/>
              <a:t>Criticized for its collaborative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564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Why/Why Not?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221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‘One size fits all’ approach</a:t>
            </a:r>
          </a:p>
          <a:p>
            <a:r>
              <a:rPr lang="en-GB" dirty="0" smtClean="0"/>
              <a:t>Both suit separate environments</a:t>
            </a:r>
          </a:p>
          <a:p>
            <a:r>
              <a:rPr lang="en-GB" dirty="0" smtClean="0"/>
              <a:t>Do not need to conform to one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741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114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Fantastic 5</vt:lpstr>
      <vt:lpstr>Overview</vt:lpstr>
      <vt:lpstr>The Waterfall Methodology</vt:lpstr>
      <vt:lpstr>Diagram</vt:lpstr>
      <vt:lpstr>Why/Why Not?</vt:lpstr>
      <vt:lpstr>The Agile Methodology</vt:lpstr>
      <vt:lpstr>Diagram</vt:lpstr>
      <vt:lpstr>Why/Why Not?</vt:lpstr>
      <vt:lpstr>Conclusion</vt:lpstr>
      <vt:lpstr>Questions?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5</dc:title>
  <dc:creator>Jake</dc:creator>
  <cp:lastModifiedBy>jake mulholland</cp:lastModifiedBy>
  <cp:revision>13</cp:revision>
  <dcterms:created xsi:type="dcterms:W3CDTF">2015-01-27T13:10:44Z</dcterms:created>
  <dcterms:modified xsi:type="dcterms:W3CDTF">2015-02-26T13:36:26Z</dcterms:modified>
</cp:coreProperties>
</file>