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4B43-390A-4219-80D4-2B76F4FC88E9}" type="datetimeFigureOut">
              <a:rPr lang="en-IE" smtClean="0"/>
              <a:t>21/04/2015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21562-D21E-414A-8CB5-C12FF146213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89536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4B43-390A-4219-80D4-2B76F4FC88E9}" type="datetimeFigureOut">
              <a:rPr lang="en-IE" smtClean="0"/>
              <a:t>21/04/2015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21562-D21E-414A-8CB5-C12FF146213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22365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4B43-390A-4219-80D4-2B76F4FC88E9}" type="datetimeFigureOut">
              <a:rPr lang="en-IE" smtClean="0"/>
              <a:t>21/04/2015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21562-D21E-414A-8CB5-C12FF146213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76017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4B43-390A-4219-80D4-2B76F4FC88E9}" type="datetimeFigureOut">
              <a:rPr lang="en-IE" smtClean="0"/>
              <a:t>21/04/2015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21562-D21E-414A-8CB5-C12FF146213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02378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4B43-390A-4219-80D4-2B76F4FC88E9}" type="datetimeFigureOut">
              <a:rPr lang="en-IE" smtClean="0"/>
              <a:t>21/04/2015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21562-D21E-414A-8CB5-C12FF146213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2765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4B43-390A-4219-80D4-2B76F4FC88E9}" type="datetimeFigureOut">
              <a:rPr lang="en-IE" smtClean="0"/>
              <a:t>21/04/2015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21562-D21E-414A-8CB5-C12FF146213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8182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4B43-390A-4219-80D4-2B76F4FC88E9}" type="datetimeFigureOut">
              <a:rPr lang="en-IE" smtClean="0"/>
              <a:t>21/04/2015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21562-D21E-414A-8CB5-C12FF146213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83031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4B43-390A-4219-80D4-2B76F4FC88E9}" type="datetimeFigureOut">
              <a:rPr lang="en-IE" smtClean="0"/>
              <a:t>21/04/2015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21562-D21E-414A-8CB5-C12FF146213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92600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4B43-390A-4219-80D4-2B76F4FC88E9}" type="datetimeFigureOut">
              <a:rPr lang="en-IE" smtClean="0"/>
              <a:t>21/04/2015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21562-D21E-414A-8CB5-C12FF146213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85596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4B43-390A-4219-80D4-2B76F4FC88E9}" type="datetimeFigureOut">
              <a:rPr lang="en-IE" smtClean="0"/>
              <a:t>21/04/2015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21562-D21E-414A-8CB5-C12FF146213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85383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4B43-390A-4219-80D4-2B76F4FC88E9}" type="datetimeFigureOut">
              <a:rPr lang="en-IE" smtClean="0"/>
              <a:t>21/04/2015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21562-D21E-414A-8CB5-C12FF146213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19715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E4B43-390A-4219-80D4-2B76F4FC88E9}" type="datetimeFigureOut">
              <a:rPr lang="en-IE" smtClean="0"/>
              <a:t>21/04/2015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21562-D21E-414A-8CB5-C12FF146213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15135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The Fantastic 5</a:t>
            </a:r>
            <a:br>
              <a:rPr lang="en-GB" dirty="0" smtClean="0"/>
            </a:br>
            <a:r>
              <a:rPr lang="en-GB" sz="1600" dirty="0" smtClean="0"/>
              <a:t>Team 5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1600" dirty="0" smtClean="0"/>
              <a:t>Christopher Mahon – Team Leader</a:t>
            </a:r>
          </a:p>
          <a:p>
            <a:r>
              <a:rPr lang="en-GB" sz="1600" dirty="0" smtClean="0"/>
              <a:t>Christopher </a:t>
            </a:r>
            <a:r>
              <a:rPr lang="en-GB" sz="1600" dirty="0" err="1" smtClean="0"/>
              <a:t>Jerrard</a:t>
            </a:r>
            <a:r>
              <a:rPr lang="en-GB" sz="1600" dirty="0" smtClean="0"/>
              <a:t>-Dunne – Lead designer/coder</a:t>
            </a:r>
          </a:p>
          <a:p>
            <a:r>
              <a:rPr lang="en-GB" sz="1600" dirty="0" smtClean="0"/>
              <a:t>Jake Mulholland – Lead documenter</a:t>
            </a:r>
          </a:p>
          <a:p>
            <a:r>
              <a:rPr lang="en-GB" sz="1600" dirty="0" smtClean="0"/>
              <a:t>Konrad </a:t>
            </a:r>
            <a:r>
              <a:rPr lang="en-GB" sz="1600" dirty="0" err="1" smtClean="0"/>
              <a:t>Jedrol</a:t>
            </a:r>
            <a:r>
              <a:rPr lang="en-GB" sz="1600" dirty="0" smtClean="0"/>
              <a:t> – Lead planner/tester</a:t>
            </a:r>
            <a:endParaRPr lang="en-IE" sz="1600" dirty="0"/>
          </a:p>
        </p:txBody>
      </p:sp>
    </p:spTree>
    <p:extLst>
      <p:ext uri="{BB962C8B-B14F-4D97-AF65-F5344CB8AC3E}">
        <p14:creationId xmlns:p14="http://schemas.microsoft.com/office/powerpoint/2010/main" val="43168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Restatement of project problem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How did we approach user requirements?</a:t>
            </a:r>
          </a:p>
          <a:p>
            <a:r>
              <a:rPr lang="en-GB" dirty="0" smtClean="0"/>
              <a:t>What were these requirements?</a:t>
            </a:r>
          </a:p>
          <a:p>
            <a:r>
              <a:rPr lang="en-GB" dirty="0" smtClean="0"/>
              <a:t>Our design in brief (Recap)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957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Was our team successful in our implementation?</a:t>
            </a:r>
          </a:p>
          <a:p>
            <a:r>
              <a:rPr lang="en-GB" dirty="0" smtClean="0"/>
              <a:t>Difficulties faced with achieving the goal</a:t>
            </a:r>
          </a:p>
          <a:p>
            <a:r>
              <a:rPr lang="en-GB" dirty="0" smtClean="0"/>
              <a:t>Addressing these issues</a:t>
            </a:r>
          </a:p>
          <a:p>
            <a:r>
              <a:rPr lang="en-GB" dirty="0" smtClean="0"/>
              <a:t>Approach to testing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99850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Benefits of teamwork</a:t>
            </a:r>
          </a:p>
          <a:p>
            <a:r>
              <a:rPr lang="en-GB" dirty="0" smtClean="0"/>
              <a:t>Downfalls of teamwork</a:t>
            </a:r>
          </a:p>
          <a:p>
            <a:r>
              <a:rPr lang="en-GB" dirty="0" smtClean="0"/>
              <a:t>What would we </a:t>
            </a:r>
            <a:r>
              <a:rPr lang="en-GB" smtClean="0"/>
              <a:t>do differently?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24419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80</Words>
  <Application>Microsoft Office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The Fantastic 5 Team 5</vt:lpstr>
      <vt:lpstr>Restatement of project problem</vt:lpstr>
      <vt:lpstr>Implementation</vt:lpstr>
      <vt:lpstr>Conclusions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 mulholland</dc:creator>
  <cp:lastModifiedBy>jake mulholland</cp:lastModifiedBy>
  <cp:revision>3</cp:revision>
  <dcterms:created xsi:type="dcterms:W3CDTF">2015-04-21T19:08:53Z</dcterms:created>
  <dcterms:modified xsi:type="dcterms:W3CDTF">2015-04-21T20:02:30Z</dcterms:modified>
</cp:coreProperties>
</file>