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2" r:id="rId9"/>
    <p:sldId id="265" r:id="rId10"/>
    <p:sldId id="267" r:id="rId11"/>
    <p:sldId id="272" r:id="rId12"/>
    <p:sldId id="270" r:id="rId13"/>
    <p:sldId id="263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ED91-26C0-4E26-A566-A15C5A086BEC}" type="datetimeFigureOut">
              <a:rPr lang="en-GB" smtClean="0"/>
              <a:t>13/12/2015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5B742-820E-43AE-BBA7-6C96C5DE9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5B742-820E-43AE-BBA7-6C96C5DE9E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5B742-820E-43AE-BBA7-6C96C5DE9E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6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007-7749-47E4-9C9B-7A0EFCDACE3E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04F5-9024-4DDC-AF81-EBD4C61EF481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772A-EFE7-4C6B-90E2-3732680772C4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8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78A1-E7BE-4F94-B4AD-F362CD29BE42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2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0397-D2CB-4CD7-A520-0236DED63126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54CC-5680-4394-9B0B-7CD4DF01B3FA}" type="datetime1">
              <a:rPr lang="en-GB" smtClean="0"/>
              <a:t>13/12/2015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58B7-331D-465E-8963-D1496577D169}" type="datetime1">
              <a:rPr lang="en-GB" smtClean="0"/>
              <a:t>13/12/2015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180-33AE-43CC-B579-DA0B181A7805}" type="datetime1">
              <a:rPr lang="en-GB" smtClean="0"/>
              <a:t>13/12/2015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7C1-85AD-4F1B-B50C-2A77930D6EB0}" type="datetime1">
              <a:rPr lang="en-GB" smtClean="0"/>
              <a:t>13/12/2015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9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A353F-BD5A-4856-B3A9-9F82F75A7359}" type="datetime1">
              <a:rPr lang="en-GB" smtClean="0"/>
              <a:t>13/12/2015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7C69-3421-45E6-948E-9A69F9911542}" type="datetime1">
              <a:rPr lang="en-GB" smtClean="0"/>
              <a:t>13/12/2015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8B17CF-05D3-4885-86ED-F7511AD5348F}" type="datetime1">
              <a:rPr lang="en-GB" smtClean="0"/>
              <a:t>13/12/2015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64220-20A7-4442-80A5-F578F7116FA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Handheld Game Console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Year Project -</a:t>
            </a:r>
          </a:p>
          <a:p>
            <a:r>
              <a:rPr lang="en-GB" dirty="0" smtClean="0"/>
              <a:t>Christopher Mahon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57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3 Key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Define Game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Define Game Mechanics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Define Game AI</a:t>
            </a:r>
            <a:br>
              <a:rPr lang="en-GB" sz="2000" dirty="0" smtClean="0"/>
            </a:br>
            <a:endParaRPr lang="en-GB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Level Design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Dynamic Environments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Checkpoints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Bosses at the end of each level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indent="-342900">
              <a:buFont typeface="Wingdings" panose="05000000000000000000" pitchFamily="2" charset="2"/>
              <a:buChar char="§"/>
            </a:pPr>
            <a:r>
              <a:rPr lang="en-GB" sz="2400" dirty="0" smtClean="0"/>
              <a:t>2 Methodologies used in tandem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000" dirty="0" smtClean="0"/>
              <a:t>Scrum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000" dirty="0" smtClean="0"/>
              <a:t>Earnest Adams Design Methodology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160020" indent="-342900">
              <a:buFont typeface="Wingdings" panose="05000000000000000000" pitchFamily="2" charset="2"/>
              <a:buChar char="§"/>
            </a:pPr>
            <a:r>
              <a:rPr lang="en-GB" sz="2600" dirty="0" smtClean="0"/>
              <a:t>Implemented the Earnest Adams Methodology during the Design sprints within Scrum</a:t>
            </a:r>
            <a:endParaRPr lang="en-GB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Use Case Diagram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2160302"/>
            <a:ext cx="7333241" cy="3876541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White Box &amp; Black Box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Game for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Test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User Based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Observational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Recorded Game Play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 Game Prototype</a:t>
            </a:r>
            <a:endParaRPr lang="en-GB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Movement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Basic 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Enemy AI</a:t>
            </a:r>
          </a:p>
          <a:p>
            <a:pPr marL="201168" lvl="1" indent="0">
              <a:buNone/>
            </a:pPr>
            <a:endParaRPr lang="en-GB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Hardware Prototype</a:t>
            </a: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Touch screen connected to Raspberry 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Basic circuit for the battery is in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1560"/>
            <a:ext cx="12192000" cy="5097780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GB" sz="4600" dirty="0" smtClean="0"/>
              <a:t>Thanks for Listening</a:t>
            </a:r>
          </a:p>
          <a:p>
            <a:pPr marL="201168" lvl="1" indent="0" algn="ctr">
              <a:buNone/>
            </a:pPr>
            <a:endParaRPr lang="en-GB" sz="4600" dirty="0"/>
          </a:p>
          <a:p>
            <a:pPr marL="201168" lvl="1" indent="0" algn="ctr">
              <a:buNone/>
            </a:pPr>
            <a:r>
              <a:rPr lang="en-GB" sz="4000" dirty="0" smtClean="0"/>
              <a:t>Any Questions?</a:t>
            </a:r>
            <a:endParaRPr lang="en-GB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Christopher Mahon - C12380621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Console created using a Raspberry Pi and integrated into a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Intended to be an open development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Market is lacking in handhelds of this type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412178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Create a battery powered Raspberry 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Create a case to hold the Raspberry Pi, touch screen and controller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Create a set of drivers to manage communications between the controller and the console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Create a game to test the system</a:t>
            </a:r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 smtClean="0"/>
              <a:t>Hardware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/>
              <a:t>Usable without a keyboard and mouse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/>
              <a:t>Safe for prolonged use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 smtClean="0"/>
              <a:t>Software</a:t>
            </a:r>
            <a:endParaRPr lang="en-GB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Speed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Accurate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7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Platformer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Controllable using as few buttons as  </a:t>
            </a:r>
          </a:p>
          <a:p>
            <a:pPr marL="201168" lvl="1" indent="0">
              <a:buNone/>
            </a:pPr>
            <a:r>
              <a:rPr lang="en-GB" sz="2400" dirty="0" smtClean="0"/>
              <a:t> possible</a:t>
            </a:r>
            <a:endParaRPr lang="en-GB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Predictable AI</a:t>
            </a:r>
            <a:endParaRPr lang="en-GB" sz="2400" dirty="0"/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17" y="2097971"/>
            <a:ext cx="54871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Relational Diagram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8" y="1846263"/>
            <a:ext cx="7115870" cy="40227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Architecture and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Controller Drivers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err="1" smtClean="0"/>
              <a:t>PyUSB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Game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C++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 smtClean="0"/>
              <a:t>Urho3D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Hardware Design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Injury risks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Comfortable Holding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Lightweight design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5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2137"/>
          </a:xfrm>
        </p:spPr>
        <p:txBody>
          <a:bodyPr/>
          <a:lstStyle/>
          <a:p>
            <a:pPr algn="ctr"/>
            <a:r>
              <a:rPr lang="en-GB" dirty="0" smtClean="0"/>
              <a:t>Initial Case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81" y="1892900"/>
            <a:ext cx="6696212" cy="40227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Christopher Mahon - C12380621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4220-20A7-4442-80A5-F578F7116F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294</Words>
  <Application>Microsoft Office PowerPoint</Application>
  <PresentationFormat>Widescreen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Handheld Game Console</vt:lpstr>
      <vt:lpstr>Introduction</vt:lpstr>
      <vt:lpstr>Goals</vt:lpstr>
      <vt:lpstr>Requirements</vt:lpstr>
      <vt:lpstr>Game Requirements</vt:lpstr>
      <vt:lpstr>Relational Diagram </vt:lpstr>
      <vt:lpstr>Architecture and Technologies</vt:lpstr>
      <vt:lpstr>Hardware Design Considerations</vt:lpstr>
      <vt:lpstr>Initial Case Design</vt:lpstr>
      <vt:lpstr>Game Design</vt:lpstr>
      <vt:lpstr>Methodologies</vt:lpstr>
      <vt:lpstr>Game Use Case Diagram</vt:lpstr>
      <vt:lpstr>Testing</vt:lpstr>
      <vt:lpstr>Prototype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Handheld Game Console</dc:title>
  <dc:creator>Christopher</dc:creator>
  <cp:lastModifiedBy>Christopher</cp:lastModifiedBy>
  <cp:revision>27</cp:revision>
  <dcterms:created xsi:type="dcterms:W3CDTF">2015-12-13T17:10:39Z</dcterms:created>
  <dcterms:modified xsi:type="dcterms:W3CDTF">2015-12-13T21:41:18Z</dcterms:modified>
</cp:coreProperties>
</file>