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llioch/Presentat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Full Stack Day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738188"/>
          </a:xfrm>
        </p:spPr>
        <p:txBody>
          <a:bodyPr/>
          <a:lstStyle/>
          <a:p>
            <a:r>
              <a:rPr lang="en-US" dirty="0" smtClean="0"/>
              <a:t>Welcome to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3757612"/>
            <a:ext cx="8534400" cy="1652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Cambria" pitchFamily="18" charset="0"/>
              </a:rPr>
              <a:t>Sql</a:t>
            </a:r>
            <a:r>
              <a:rPr lang="en-US" dirty="0" smtClean="0">
                <a:latin typeface="Cambria" pitchFamily="18" charset="0"/>
              </a:rPr>
              <a:t> server </a:t>
            </a:r>
            <a:r>
              <a:rPr lang="en-US" dirty="0" err="1" smtClean="0">
                <a:latin typeface="Cambria" pitchFamily="18" charset="0"/>
              </a:rPr>
              <a:t>mgmt</a:t>
            </a:r>
            <a:r>
              <a:rPr lang="en-US" dirty="0">
                <a:latin typeface="Cambria" pitchFamily="18" charset="0"/>
              </a:rPr>
              <a:t> studio: </a:t>
            </a:r>
            <a:r>
              <a:rPr lang="en-US" dirty="0" smtClean="0">
                <a:latin typeface="Cambria" pitchFamily="18" charset="0"/>
              </a:rPr>
              <a:t>use web platform installer</a:t>
            </a:r>
            <a:endParaRPr lang="en-US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Survey here</a:t>
            </a:r>
            <a:r>
              <a:rPr lang="en-US" dirty="0">
                <a:latin typeface="Cambria" pitchFamily="18" charset="0"/>
              </a:rPr>
              <a:t>: http://svy.mk/ssDTox</a:t>
            </a:r>
            <a:endParaRPr lang="en-US" dirty="0" smtClean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code here: </a:t>
            </a:r>
            <a:r>
              <a:rPr lang="en-US" dirty="0">
                <a:latin typeface="Cambria" pitchFamily="18" charset="0"/>
                <a:hlinkClick r:id="rId2"/>
              </a:rPr>
              <a:t>https://</a:t>
            </a:r>
            <a:r>
              <a:rPr lang="en-US" dirty="0" smtClean="0">
                <a:latin typeface="Cambria" pitchFamily="18" charset="0"/>
                <a:hlinkClick r:id="rId2"/>
              </a:rPr>
              <a:t>github.com/Mallioch/Presentations</a:t>
            </a:r>
            <a:endParaRPr lang="en-US" dirty="0" smtClean="0">
              <a:latin typeface="Cambria" pitchFamily="18" charset="0"/>
            </a:endParaRPr>
          </a:p>
          <a:p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 since 2003</a:t>
            </a:r>
          </a:p>
          <a:p>
            <a:r>
              <a:rPr lang="en-US" dirty="0" err="1" smtClean="0"/>
              <a:t>Dev</a:t>
            </a:r>
            <a:r>
              <a:rPr lang="en-US" dirty="0" smtClean="0"/>
              <a:t> lead in the mobile group for Match.com</a:t>
            </a:r>
          </a:p>
          <a:p>
            <a:r>
              <a:rPr lang="en-US" dirty="0" smtClean="0"/>
              <a:t>Love web development and enjoy talking about it</a:t>
            </a:r>
          </a:p>
          <a:p>
            <a:r>
              <a:rPr lang="en-US" dirty="0" smtClean="0"/>
              <a:t>Officer for the North Dallas .NET User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Our goal is not deep but WIDE. Today we are going to cover all the major technologies that you need to know to build websites on Microsoft technologies.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6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This is a time to ask all those questions you were afraid/lazy/stubborn to ask. This is for you, to answer your questions and get you going.</a:t>
            </a:r>
            <a:endParaRPr lang="en-US" sz="4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etworldshop.com/pictures/bottom-up-le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5334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91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124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Full Stack Day</vt:lpstr>
      <vt:lpstr>Who am I?</vt:lpstr>
      <vt:lpstr>What Are We Doing Today?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Day</dc:title>
  <dc:creator>Eric</dc:creator>
  <cp:lastModifiedBy>Eric</cp:lastModifiedBy>
  <cp:revision>7</cp:revision>
  <dcterms:created xsi:type="dcterms:W3CDTF">2006-08-16T00:00:00Z</dcterms:created>
  <dcterms:modified xsi:type="dcterms:W3CDTF">2011-12-03T21:42:58Z</dcterms:modified>
</cp:coreProperties>
</file>