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Resources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1030" name="Picture 6" descr="http://img.docstoccdn.com/thumb/orig/4140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66" y="1676400"/>
            <a:ext cx="4148167" cy="50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2050" name="Picture 2" descr="http://img.wowebook.pro/images/4311682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eadspring.com/wp-content/uploads/2011/07/Palermo-ASPNET3-f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95474"/>
            <a:ext cx="2857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1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3074" name="Picture 2" descr="http://www.hendeca.com/wp-content/uploads/2010/01/zeldman-desig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048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eachpit.com/ShowCover.aspx?isbn=0321509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90700"/>
            <a:ext cx="3262313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(more) Html and </a:t>
            </a:r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4100" name="Picture 4" descr="http://netdna.webdesignerdepot.com/uploads/html5_books/html5-designer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4550"/>
            <a:ext cx="22574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aworkinglibrary.com/images/covers/cederholm-css3-for-web-design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214100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aworkinglibrary.com/images/covers/marcotte-responsive-web-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2153344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(probably)</a:t>
            </a:r>
            <a:endParaRPr lang="en-US" dirty="0"/>
          </a:p>
        </p:txBody>
      </p:sp>
      <p:pic>
        <p:nvPicPr>
          <p:cNvPr id="5122" name="Picture 2" descr="http://www.globalnerdy.com/wordpress/wp-content/uploads/2011/06/eloquent-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46" y="2438399"/>
            <a:ext cx="3050027" cy="40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4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Resources</vt:lpstr>
      <vt:lpstr>Sql Server</vt:lpstr>
      <vt:lpstr>ASP.NET MVC</vt:lpstr>
      <vt:lpstr>Html and Css</vt:lpstr>
      <vt:lpstr>(more) Html and Css</vt:lpstr>
      <vt:lpstr>Javascript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Eric</dc:creator>
  <cp:lastModifiedBy>Eric</cp:lastModifiedBy>
  <cp:revision>2</cp:revision>
  <dcterms:created xsi:type="dcterms:W3CDTF">2006-08-16T00:00:00Z</dcterms:created>
  <dcterms:modified xsi:type="dcterms:W3CDTF">2011-12-03T05:42:58Z</dcterms:modified>
</cp:coreProperties>
</file>