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60" r:id="rId4"/>
    <p:sldId id="261" r:id="rId5"/>
    <p:sldId id="262" r:id="rId6"/>
    <p:sldId id="265" r:id="rId7"/>
    <p:sldId id="263" r:id="rId8"/>
    <p:sldId id="264" r:id="rId9"/>
    <p:sldId id="266" r:id="rId10"/>
    <p:sldId id="268" r:id="rId11"/>
    <p:sldId id="269" r:id="rId12"/>
    <p:sldId id="272" r:id="rId13"/>
    <p:sldId id="273" r:id="rId14"/>
    <p:sldId id="274" r:id="rId15"/>
    <p:sldId id="275" r:id="rId16"/>
    <p:sldId id="276" r:id="rId17"/>
    <p:sldId id="277" r:id="rId18"/>
    <p:sldId id="280" r:id="rId19"/>
    <p:sldId id="281" r:id="rId20"/>
    <p:sldId id="257" r:id="rId21"/>
    <p:sldId id="278" r:id="rId22"/>
    <p:sldId id="282" r:id="rId23"/>
    <p:sldId id="287" r:id="rId24"/>
    <p:sldId id="286" r:id="rId25"/>
    <p:sldId id="283" r:id="rId26"/>
    <p:sldId id="279" r:id="rId27"/>
    <p:sldId id="267" r:id="rId28"/>
    <p:sldId id="271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052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131FF-E9CF-49C0-9454-0B7FE7017CD9}" type="datetimeFigureOut">
              <a:rPr lang="en-US" smtClean="0"/>
              <a:t>3/15/2013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5CAA0-B976-4EAB-B301-1BC3E32C5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6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5CAA0-B976-4EAB-B301-1BC3E32C52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4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0" y="-228600"/>
            <a:ext cx="10330000" cy="751876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66800" y="53975"/>
            <a:ext cx="7772400" cy="2003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7200" b="1" dirty="0" smtClean="0"/>
              <a:t>Touchy Browser </a:t>
            </a:r>
          </a:p>
          <a:p>
            <a:pPr algn="r"/>
            <a:r>
              <a:rPr lang="en-US" sz="7200" b="1" dirty="0" smtClean="0"/>
              <a:t>Applications</a:t>
            </a:r>
            <a:endParaRPr lang="en-US" sz="7200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04800" y="489585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tx1"/>
                </a:solidFill>
              </a:rPr>
              <a:t>Eric B. Sowell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Mobile Web Dude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at Match.com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touch*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touchstart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touchmove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touchend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15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touchstart</a:t>
            </a:r>
            <a:r>
              <a:rPr lang="en-US" dirty="0" smtClean="0"/>
              <a:t>, </a:t>
            </a:r>
            <a:r>
              <a:rPr lang="en-US" dirty="0" err="1" smtClean="0"/>
              <a:t>touchmove</a:t>
            </a:r>
            <a:r>
              <a:rPr lang="en-US" dirty="0" smtClean="0"/>
              <a:t>, </a:t>
            </a:r>
            <a:r>
              <a:rPr lang="en-US" dirty="0" err="1" smtClean="0"/>
              <a:t>touchend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evt.touches</a:t>
            </a:r>
            <a:r>
              <a:rPr lang="en-US" dirty="0" smtClean="0"/>
              <a:t> holds a collection of touches, so multi-touch is obviously supported. Yay!</a:t>
            </a:r>
          </a:p>
          <a:p>
            <a:r>
              <a:rPr lang="en-US" dirty="0" smtClean="0"/>
              <a:t>The values you get in each touch object are similar but different than the things you get in the mouse event object.</a:t>
            </a:r>
          </a:p>
          <a:p>
            <a:r>
              <a:rPr lang="en-US" dirty="0" smtClean="0"/>
              <a:t>These are </a:t>
            </a:r>
            <a:r>
              <a:rPr lang="en-US" dirty="0" err="1" smtClean="0"/>
              <a:t>webkit</a:t>
            </a:r>
            <a:r>
              <a:rPr lang="en-US" dirty="0" smtClean="0"/>
              <a:t> events, so Chrome, Android, </a:t>
            </a:r>
            <a:r>
              <a:rPr lang="en-US" dirty="0" err="1" smtClean="0"/>
              <a:t>iOS</a:t>
            </a:r>
            <a:r>
              <a:rPr lang="en-US" dirty="0" smtClean="0"/>
              <a:t> and Kindle devices are covered well. Windows devices are hosed.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6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gesture* events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gesturestart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gesturechange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gestureend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use gesture* events primarily to get rotation and scale properties.</a:t>
            </a:r>
          </a:p>
          <a:p>
            <a:r>
              <a:rPr lang="en-US" dirty="0" smtClean="0"/>
              <a:t>Only available on </a:t>
            </a:r>
            <a:r>
              <a:rPr lang="en-US" dirty="0" err="1" smtClean="0"/>
              <a:t>iOS</a:t>
            </a:r>
            <a:r>
              <a:rPr lang="en-US" dirty="0"/>
              <a:t>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gesturestart</a:t>
            </a:r>
            <a:r>
              <a:rPr lang="en-US" b="1" dirty="0"/>
              <a:t>, </a:t>
            </a:r>
            <a:r>
              <a:rPr lang="en-US" b="1" dirty="0" err="1"/>
              <a:t>gesturechange</a:t>
            </a:r>
            <a:r>
              <a:rPr lang="en-US" b="1" dirty="0"/>
              <a:t>, </a:t>
            </a:r>
            <a:r>
              <a:rPr lang="en-US" b="1" dirty="0" err="1"/>
              <a:t>gestureend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5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mouse* events (another kind)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mouseenter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mouseleave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mouseenter</a:t>
            </a:r>
            <a:r>
              <a:rPr lang="en-US" dirty="0" smtClean="0"/>
              <a:t>, </a:t>
            </a:r>
            <a:r>
              <a:rPr lang="en-US" dirty="0" err="1" smtClean="0"/>
              <a:t>mouseleave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for knowing when the mouse leaves a control.</a:t>
            </a:r>
          </a:p>
          <a:p>
            <a:r>
              <a:rPr lang="en-US" dirty="0" smtClean="0"/>
              <a:t>Not very useful on mobile devices for obvious reasons.</a:t>
            </a:r>
          </a:p>
          <a:p>
            <a:r>
              <a:rPr lang="en-US" dirty="0" smtClean="0"/>
              <a:t>Only works in Internet Explorer.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MSPointer</a:t>
            </a:r>
            <a:r>
              <a:rPr lang="en-US" dirty="0" smtClean="0"/>
              <a:t>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MSPointerDown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MSPointerMove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MSPointerUp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MSPointerOver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MSPointerOut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MSPointerHover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5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MSPointer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only on Internet Explorer 10, so Windows 8 and Windows Phone 8 are covered.</a:t>
            </a:r>
          </a:p>
          <a:p>
            <a:r>
              <a:rPr lang="en-US" dirty="0" smtClean="0"/>
              <a:t>Unifies all interaction (mouse, touch, pen)</a:t>
            </a:r>
          </a:p>
          <a:p>
            <a:r>
              <a:rPr lang="en-US" dirty="0" smtClean="0"/>
              <a:t>Similar but obviously different event type than both Mouse, Gesture and Touch.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5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MSGesture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MSGestureTap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MSGestureHold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MSGestureStart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MSGestureChange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MSGestureEnd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MSInertiaStart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3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MSGesture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works </a:t>
            </a:r>
            <a:r>
              <a:rPr lang="en-US" dirty="0"/>
              <a:t>only on Internet Explorer 10, so Windows 8 and Windows Phone 8 are covered.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0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Some good examples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Basic </a:t>
            </a:r>
            <a:r>
              <a:rPr lang="en-US" dirty="0" err="1" smtClean="0"/>
              <a:t>apis</a:t>
            </a:r>
            <a:r>
              <a:rPr lang="en-US" dirty="0" smtClean="0"/>
              <a:t> and browser differences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build something that works across devices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200541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-76200"/>
            <a:ext cx="8439266" cy="815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Awesome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numerous browser differences.</a:t>
            </a:r>
          </a:p>
          <a:p>
            <a:r>
              <a:rPr lang="en-US" dirty="0" smtClean="0"/>
              <a:t>You get offset location differently depending on the event type.</a:t>
            </a:r>
          </a:p>
          <a:p>
            <a:r>
              <a:rPr lang="en-US" dirty="0" smtClean="0"/>
              <a:t>Firefox won’t even give you this info.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7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79" y="0"/>
            <a:ext cx="7144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022" cy="6858000"/>
          </a:xfrm>
        </p:spPr>
      </p:pic>
    </p:spTree>
    <p:extLst>
      <p:ext uri="{BB962C8B-B14F-4D97-AF65-F5344CB8AC3E}">
        <p14:creationId xmlns:p14="http://schemas.microsoft.com/office/powerpoint/2010/main" val="99718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8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(I’ve tested back to v4)</a:t>
            </a:r>
          </a:p>
          <a:p>
            <a:r>
              <a:rPr lang="en-US" dirty="0" smtClean="0"/>
              <a:t>Android (I’ve tested back to 2.2)</a:t>
            </a:r>
          </a:p>
          <a:p>
            <a:r>
              <a:rPr lang="en-US" dirty="0" smtClean="0"/>
              <a:t>Kindle (really Android)</a:t>
            </a:r>
          </a:p>
          <a:p>
            <a:r>
              <a:rPr lang="en-US" dirty="0" smtClean="0"/>
              <a:t>Windows Phone 8</a:t>
            </a:r>
          </a:p>
          <a:p>
            <a:r>
              <a:rPr lang="en-US" dirty="0" smtClean="0"/>
              <a:t>Windows 8</a:t>
            </a:r>
          </a:p>
          <a:p>
            <a:r>
              <a:rPr lang="en-US" dirty="0" smtClean="0"/>
              <a:t>Blackberry 10 (</a:t>
            </a:r>
            <a:r>
              <a:rPr lang="en-US" dirty="0" err="1" smtClean="0"/>
              <a:t>webkit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4162"/>
          </a:xfrm>
        </p:spPr>
        <p:txBody>
          <a:bodyPr/>
          <a:lstStyle/>
          <a:p>
            <a:r>
              <a:rPr lang="en-US" dirty="0" smtClean="0"/>
              <a:t>Let’s see something simple but real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6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Default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evt.preventDefault</a:t>
            </a:r>
            <a:r>
              <a:rPr lang="en-US" dirty="0" smtClean="0"/>
              <a:t>() is your friend.</a:t>
            </a:r>
          </a:p>
          <a:p>
            <a:r>
              <a:rPr lang="en-US" dirty="0"/>
              <a:t>-</a:t>
            </a:r>
            <a:r>
              <a:rPr lang="en-US" dirty="0" err="1"/>
              <a:t>ms</a:t>
            </a:r>
            <a:r>
              <a:rPr lang="en-US" dirty="0"/>
              <a:t>-touch-action: </a:t>
            </a:r>
            <a:r>
              <a:rPr lang="en-US" dirty="0" smtClean="0"/>
              <a:t>none is also your friend.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forget mice.</a:t>
            </a:r>
          </a:p>
          <a:p>
            <a:r>
              <a:rPr lang="en-US" dirty="0" smtClean="0"/>
              <a:t>On a multi-device web, don’t use any type of hover/</a:t>
            </a:r>
            <a:r>
              <a:rPr lang="en-US" dirty="0" err="1" smtClean="0"/>
              <a:t>mouseover</a:t>
            </a:r>
            <a:r>
              <a:rPr lang="en-US" dirty="0" smtClean="0"/>
              <a:t> event.</a:t>
            </a:r>
          </a:p>
          <a:p>
            <a:r>
              <a:rPr lang="en-US" dirty="0" smtClean="0"/>
              <a:t>Make things of a nice </a:t>
            </a:r>
            <a:r>
              <a:rPr lang="en-US" smtClean="0"/>
              <a:t>touchable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8962"/>
          </a:xfrm>
        </p:spPr>
        <p:txBody>
          <a:bodyPr>
            <a:normAutofit/>
          </a:bodyPr>
          <a:lstStyle/>
          <a:p>
            <a:r>
              <a:rPr lang="en-US" sz="7200" dirty="0" smtClean="0"/>
              <a:t>Libraries</a:t>
            </a:r>
            <a:br>
              <a:rPr lang="en-US" sz="7200" dirty="0" smtClean="0"/>
            </a:br>
            <a:r>
              <a:rPr lang="en-US" sz="7200" dirty="0"/>
              <a:t>c</a:t>
            </a:r>
            <a:r>
              <a:rPr lang="en-US" sz="7200" dirty="0" smtClean="0"/>
              <a:t>an</a:t>
            </a:r>
            <a:br>
              <a:rPr lang="en-US" sz="7200" dirty="0" smtClean="0"/>
            </a:br>
            <a:r>
              <a:rPr lang="en-US" sz="7200" dirty="0" smtClean="0"/>
              <a:t>help</a:t>
            </a:r>
            <a:br>
              <a:rPr lang="en-US" sz="7200" dirty="0" smtClean="0"/>
            </a:br>
            <a:r>
              <a:rPr lang="en-US" sz="7200" dirty="0" smtClean="0"/>
              <a:t>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0595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</a:t>
            </a:r>
            <a:r>
              <a:rPr lang="en-US" dirty="0" err="1" smtClean="0"/>
              <a:t>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Go here: http://ericsowell.com/touchbasics.html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8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canvas =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('click');</a:t>
            </a: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canvas.addEventListener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'click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', 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evt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//Do something cool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false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15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by every browser everywhere. Yay!</a:t>
            </a:r>
          </a:p>
          <a:p>
            <a:r>
              <a:rPr lang="en-US" dirty="0" smtClean="0"/>
              <a:t>300ms delay on pretty much every mobile browser. Boo!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MouseEvent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clientX</a:t>
            </a:r>
            <a:r>
              <a:rPr lang="en-US" dirty="0" smtClean="0"/>
              <a:t>/</a:t>
            </a:r>
            <a:r>
              <a:rPr lang="en-US" dirty="0" err="1" smtClean="0"/>
              <a:t>clientY</a:t>
            </a:r>
            <a:endParaRPr lang="en-US" dirty="0" smtClean="0"/>
          </a:p>
          <a:p>
            <a:r>
              <a:rPr lang="en-US" dirty="0" err="1" smtClean="0"/>
              <a:t>layerX</a:t>
            </a:r>
            <a:r>
              <a:rPr lang="en-US" dirty="0" smtClean="0"/>
              <a:t>/</a:t>
            </a:r>
            <a:r>
              <a:rPr lang="en-US" dirty="0" err="1" smtClean="0"/>
              <a:t>layerY</a:t>
            </a:r>
            <a:endParaRPr lang="en-US" dirty="0" smtClean="0"/>
          </a:p>
          <a:p>
            <a:r>
              <a:rPr lang="en-US" dirty="0" err="1" smtClean="0"/>
              <a:t>offsetX</a:t>
            </a:r>
            <a:r>
              <a:rPr lang="en-US" dirty="0" smtClean="0"/>
              <a:t>/</a:t>
            </a:r>
            <a:r>
              <a:rPr lang="en-US" dirty="0" err="1" smtClean="0"/>
              <a:t>offsetY</a:t>
            </a:r>
            <a:endParaRPr lang="en-US" dirty="0" smtClean="0"/>
          </a:p>
          <a:p>
            <a:r>
              <a:rPr lang="en-US" dirty="0" err="1" smtClean="0"/>
              <a:t>pageX</a:t>
            </a:r>
            <a:r>
              <a:rPr lang="en-US" dirty="0" smtClean="0"/>
              <a:t>/</a:t>
            </a:r>
            <a:r>
              <a:rPr lang="en-US" dirty="0" err="1" smtClean="0"/>
              <a:t>pageY</a:t>
            </a:r>
            <a:endParaRPr lang="en-US" dirty="0" smtClean="0"/>
          </a:p>
          <a:p>
            <a:r>
              <a:rPr lang="en-US" dirty="0" err="1" smtClean="0"/>
              <a:t>screenX</a:t>
            </a:r>
            <a:r>
              <a:rPr lang="en-US" dirty="0" smtClean="0"/>
              <a:t>/</a:t>
            </a:r>
            <a:r>
              <a:rPr lang="en-US" dirty="0" err="1" smtClean="0"/>
              <a:t>screenY</a:t>
            </a:r>
            <a:endParaRPr lang="en-US" dirty="0" smtClean="0"/>
          </a:p>
          <a:p>
            <a:r>
              <a:rPr lang="en-US" dirty="0" smtClean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9933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mouse*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mousedown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mousemove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mouseup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mousedown</a:t>
            </a:r>
            <a:r>
              <a:rPr lang="en-US" dirty="0" smtClean="0"/>
              <a:t>, </a:t>
            </a:r>
            <a:r>
              <a:rPr lang="en-US" dirty="0" err="1" smtClean="0"/>
              <a:t>mousemove</a:t>
            </a:r>
            <a:r>
              <a:rPr lang="en-US" dirty="0" smtClean="0"/>
              <a:t>, </a:t>
            </a:r>
            <a:r>
              <a:rPr lang="en-US" dirty="0" err="1" smtClean="0"/>
              <a:t>mouseup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mousedown</a:t>
            </a:r>
            <a:r>
              <a:rPr lang="en-US" dirty="0" smtClean="0"/>
              <a:t>/</a:t>
            </a:r>
            <a:r>
              <a:rPr lang="en-US" dirty="0" err="1" smtClean="0"/>
              <a:t>mouseup</a:t>
            </a:r>
            <a:r>
              <a:rPr lang="en-US" dirty="0" smtClean="0"/>
              <a:t> has mediocre support on all handsets and good support on desktop browsers</a:t>
            </a:r>
          </a:p>
          <a:p>
            <a:r>
              <a:rPr lang="en-US" dirty="0" smtClean="0"/>
              <a:t>Don’t use </a:t>
            </a:r>
            <a:r>
              <a:rPr lang="en-US" dirty="0" err="1" smtClean="0"/>
              <a:t>mousemove</a:t>
            </a:r>
            <a:r>
              <a:rPr lang="en-US" dirty="0" smtClean="0"/>
              <a:t> if you want to support mobile.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9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461</Words>
  <Application>Microsoft Office PowerPoint</Application>
  <PresentationFormat>On-screen Show (4:3)</PresentationFormat>
  <Paragraphs>105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Goals</vt:lpstr>
      <vt:lpstr>Examples</vt:lpstr>
      <vt:lpstr>The Basic Apis</vt:lpstr>
      <vt:lpstr>click</vt:lpstr>
      <vt:lpstr>About click</vt:lpstr>
      <vt:lpstr>MouseEvent</vt:lpstr>
      <vt:lpstr>mouse* events</vt:lpstr>
      <vt:lpstr>mousedown, mousemove, mouseup</vt:lpstr>
      <vt:lpstr>touch* events</vt:lpstr>
      <vt:lpstr>touchstart, touchmove, touchend</vt:lpstr>
      <vt:lpstr>gesture* events </vt:lpstr>
      <vt:lpstr>gesturestart, gesturechange, gestureend </vt:lpstr>
      <vt:lpstr>mouse* events (another kind)</vt:lpstr>
      <vt:lpstr>mouseenter, mouseleave</vt:lpstr>
      <vt:lpstr>MSPointer events</vt:lpstr>
      <vt:lpstr>MSPointer*</vt:lpstr>
      <vt:lpstr>MSGesture*</vt:lpstr>
      <vt:lpstr>MSGesture*</vt:lpstr>
      <vt:lpstr>PowerPoint Presentation</vt:lpstr>
      <vt:lpstr>Less Awesome Things</vt:lpstr>
      <vt:lpstr>PowerPoint Presentation</vt:lpstr>
      <vt:lpstr>PowerPoint Presentation</vt:lpstr>
      <vt:lpstr>PowerPoint Presentation</vt:lpstr>
      <vt:lpstr>Reasonable</vt:lpstr>
      <vt:lpstr>Let’s see something simple but real</vt:lpstr>
      <vt:lpstr>Preventing Default Behavior</vt:lpstr>
      <vt:lpstr>Random Thoughts</vt:lpstr>
      <vt:lpstr>Libraries can help you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Touchy Web Applications</dc:title>
  <dc:creator>Eric Sowell</dc:creator>
  <cp:lastModifiedBy>Eric Sowell</cp:lastModifiedBy>
  <cp:revision>26</cp:revision>
  <dcterms:created xsi:type="dcterms:W3CDTF">2006-08-16T00:00:00Z</dcterms:created>
  <dcterms:modified xsi:type="dcterms:W3CDTF">2013-03-16T01:56:07Z</dcterms:modified>
</cp:coreProperties>
</file>