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72" r:id="rId7"/>
    <p:sldId id="260" r:id="rId8"/>
    <p:sldId id="274" r:id="rId9"/>
    <p:sldId id="263" r:id="rId10"/>
    <p:sldId id="266" r:id="rId11"/>
    <p:sldId id="264" r:id="rId12"/>
    <p:sldId id="273" r:id="rId13"/>
    <p:sldId id="265" r:id="rId14"/>
    <p:sldId id="267" r:id="rId15"/>
    <p:sldId id="276" r:id="rId16"/>
    <p:sldId id="268" r:id="rId17"/>
    <p:sldId id="275" r:id="rId18"/>
    <p:sldId id="269" r:id="rId19"/>
    <p:sldId id="277" r:id="rId20"/>
    <p:sldId id="270" r:id="rId21"/>
    <p:sldId id="271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8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video.yahoo.com/watch/111593/1710507" TargetMode="External"/><Relationship Id="rId2" Type="http://schemas.openxmlformats.org/officeDocument/2006/relationships/hyperlink" Target="http://developer.yahoo.com/performance/rule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video.yahoo.com/watch/111585/1027823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meyerweb.com/eric/tools/css/rese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Take a Walk on the Client-Side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98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Cool Stuff from </a:t>
            </a:r>
            <a:r>
              <a:rPr lang="en-US" dirty="0" err="1" smtClean="0"/>
              <a:t>Css</a:t>
            </a:r>
            <a:r>
              <a:rPr lang="en-US" dirty="0" smtClean="0"/>
              <a:t> 3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98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Embrace Graceful Degradation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Book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i="1" dirty="0" smtClean="0"/>
              <a:t>Handcrafted </a:t>
            </a:r>
            <a:r>
              <a:rPr lang="en-US" i="1" dirty="0" err="1" smtClean="0"/>
              <a:t>Css</a:t>
            </a:r>
            <a:r>
              <a:rPr lang="en-US" i="1" dirty="0" smtClean="0"/>
              <a:t> </a:t>
            </a:r>
            <a:r>
              <a:rPr lang="en-US" dirty="0" smtClean="0"/>
              <a:t>by Dan </a:t>
            </a:r>
            <a:r>
              <a:rPr lang="en-US" dirty="0" err="1" smtClean="0"/>
              <a:t>Cederholm</a:t>
            </a:r>
            <a:r>
              <a:rPr lang="en-US" dirty="0" smtClean="0"/>
              <a:t> and Ethan </a:t>
            </a:r>
            <a:r>
              <a:rPr lang="en-US" dirty="0" err="1" smtClean="0"/>
              <a:t>Marcotte</a:t>
            </a:r>
            <a:endParaRPr lang="en-US" dirty="0"/>
          </a:p>
        </p:txBody>
      </p:sp>
      <p:pic>
        <p:nvPicPr>
          <p:cNvPr id="1026" name="Picture 2" descr="book co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2819400"/>
            <a:ext cx="2762250" cy="3390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98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Useful Tags from Html 5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98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Unobtrusive </a:t>
            </a:r>
            <a:r>
              <a:rPr lang="en-US" dirty="0" err="1" smtClean="0"/>
              <a:t>Javascript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Book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i="1" dirty="0" err="1" smtClean="0"/>
              <a:t>jQuery</a:t>
            </a:r>
            <a:r>
              <a:rPr lang="en-US" i="1" dirty="0" smtClean="0"/>
              <a:t> in Action </a:t>
            </a:r>
            <a:r>
              <a:rPr lang="en-US" dirty="0" smtClean="0"/>
              <a:t>by Bear </a:t>
            </a:r>
            <a:r>
              <a:rPr lang="en-US" dirty="0" err="1" smtClean="0"/>
              <a:t>Bibeault</a:t>
            </a:r>
            <a:r>
              <a:rPr lang="en-US" dirty="0" smtClean="0"/>
              <a:t> and </a:t>
            </a:r>
            <a:r>
              <a:rPr lang="en-US" dirty="0" err="1" smtClean="0"/>
              <a:t>Yehuda</a:t>
            </a:r>
            <a:r>
              <a:rPr lang="en-US" dirty="0" smtClean="0"/>
              <a:t> Katz</a:t>
            </a:r>
            <a:endParaRPr lang="en-US" dirty="0"/>
          </a:p>
        </p:txBody>
      </p:sp>
      <p:pic>
        <p:nvPicPr>
          <p:cNvPr id="33794" name="Picture 2" descr="http://simania.co.il/bookimages/covers89/89044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5975" y="2719296"/>
            <a:ext cx="2816225" cy="35291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98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Branch Out with Your Tags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Book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i="1" dirty="0" err="1" smtClean="0"/>
              <a:t>Javascript</a:t>
            </a:r>
            <a:r>
              <a:rPr lang="en-US" i="1" dirty="0" smtClean="0"/>
              <a:t>: The Good Parts </a:t>
            </a:r>
            <a:r>
              <a:rPr lang="en-US" dirty="0" smtClean="0"/>
              <a:t>by Douglas </a:t>
            </a:r>
            <a:r>
              <a:rPr lang="en-US" dirty="0" err="1" smtClean="0"/>
              <a:t>Crockford</a:t>
            </a:r>
            <a:endParaRPr lang="en-US" dirty="0"/>
          </a:p>
        </p:txBody>
      </p:sp>
      <p:pic>
        <p:nvPicPr>
          <p:cNvPr id="32770" name="Picture 2" descr="http://www.bryantsai.com/wp/wp-content/uploads/2010/01/javascript_the_good_part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2362200"/>
            <a:ext cx="2743200" cy="359907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98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How to Use </a:t>
            </a:r>
            <a:r>
              <a:rPr lang="en-US" dirty="0" err="1" smtClean="0"/>
              <a:t>ySlow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Book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i="1" dirty="0" smtClean="0"/>
              <a:t>High Performance Web Sites </a:t>
            </a:r>
            <a:r>
              <a:rPr lang="en-US" dirty="0" smtClean="0"/>
              <a:t>by Steve </a:t>
            </a:r>
            <a:r>
              <a:rPr lang="en-US" dirty="0" err="1" smtClean="0"/>
              <a:t>Souders</a:t>
            </a:r>
            <a:endParaRPr lang="en-US" dirty="0"/>
          </a:p>
        </p:txBody>
      </p:sp>
      <p:pic>
        <p:nvPicPr>
          <p:cNvPr id="34818" name="Picture 2" descr="http://www.akbarsait.com/blog/images/HighPerformanceWebSit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2286000"/>
            <a:ext cx="2961693" cy="3886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9800"/>
            <a:ext cx="8229600" cy="1143000"/>
          </a:xfrm>
        </p:spPr>
        <p:txBody>
          <a:bodyPr/>
          <a:lstStyle/>
          <a:p>
            <a:r>
              <a:rPr lang="en-US" dirty="0" smtClean="0"/>
              <a:t>Fiddler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98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Client-Side </a:t>
            </a:r>
            <a:r>
              <a:rPr lang="en-US" dirty="0" err="1" smtClean="0"/>
              <a:t>Templating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98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IIS SEO Toolkit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http://developer.yahoo.com/performance/rules.html</a:t>
            </a:r>
            <a:endParaRPr lang="en-US" dirty="0" smtClean="0"/>
          </a:p>
          <a:p>
            <a:r>
              <a:rPr lang="en-US" dirty="0" smtClean="0"/>
              <a:t>Douglas </a:t>
            </a:r>
            <a:r>
              <a:rPr lang="en-US" dirty="0" err="1" smtClean="0"/>
              <a:t>Crockford</a:t>
            </a:r>
            <a:endParaRPr lang="en-US" dirty="0" smtClean="0"/>
          </a:p>
          <a:p>
            <a:pPr lvl="1"/>
            <a:r>
              <a:rPr lang="en-US" dirty="0" err="1" smtClean="0"/>
              <a:t>Javascript</a:t>
            </a:r>
            <a:r>
              <a:rPr lang="en-US" dirty="0" smtClean="0"/>
              <a:t> Programming Language (1 of 4)</a:t>
            </a:r>
          </a:p>
          <a:p>
            <a:pPr lvl="2"/>
            <a:r>
              <a:rPr lang="en-US" dirty="0" smtClean="0">
                <a:hlinkClick r:id="rId3"/>
              </a:rPr>
              <a:t>http://video.yahoo.com/watch/111593/1710507</a:t>
            </a:r>
            <a:endParaRPr lang="en-US" dirty="0" smtClean="0"/>
          </a:p>
          <a:p>
            <a:pPr lvl="1"/>
            <a:r>
              <a:rPr lang="en-US" dirty="0" smtClean="0"/>
              <a:t>Advanced </a:t>
            </a:r>
            <a:r>
              <a:rPr lang="en-US" dirty="0" err="1" smtClean="0"/>
              <a:t>Javascript</a:t>
            </a:r>
            <a:r>
              <a:rPr lang="en-US" dirty="0" smtClean="0"/>
              <a:t> (1 of 3)</a:t>
            </a:r>
          </a:p>
          <a:p>
            <a:pPr lvl="2"/>
            <a:r>
              <a:rPr lang="en-US" dirty="0" smtClean="0">
                <a:hlinkClick r:id="rId4"/>
              </a:rPr>
              <a:t>http://video.yahoo.com/watch/111585/1027823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Yahoo.com Credited Performance Information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9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Semantic Markup and </a:t>
            </a:r>
            <a:r>
              <a:rPr lang="en-US" dirty="0" err="1" smtClean="0"/>
              <a:t>Css</a:t>
            </a:r>
            <a:r>
              <a:rPr lang="en-US" dirty="0" smtClean="0"/>
              <a:t>-Based Design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98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Use a </a:t>
            </a:r>
            <a:r>
              <a:rPr lang="en-US" dirty="0" err="1" smtClean="0"/>
              <a:t>Css</a:t>
            </a:r>
            <a:r>
              <a:rPr lang="en-US" dirty="0" smtClean="0"/>
              <a:t> Reset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3886200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2"/>
              </a:rPr>
              <a:t>http://meyerweb.com/eric/tools/css/reset/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98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5 Minutes to Floats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Book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i="1" dirty="0" smtClean="0"/>
              <a:t>Designing with Web Standards </a:t>
            </a:r>
            <a:r>
              <a:rPr lang="en-US" dirty="0" smtClean="0"/>
              <a:t>by Jeffrey </a:t>
            </a:r>
            <a:r>
              <a:rPr lang="en-US" dirty="0" err="1" smtClean="0"/>
              <a:t>Zeldman</a:t>
            </a:r>
            <a:r>
              <a:rPr lang="en-US" dirty="0" smtClean="0"/>
              <a:t> and Ethan </a:t>
            </a:r>
            <a:r>
              <a:rPr lang="en-US" dirty="0" err="1" smtClean="0"/>
              <a:t>Marcotte</a:t>
            </a:r>
            <a:endParaRPr lang="en-US" dirty="0"/>
          </a:p>
        </p:txBody>
      </p:sp>
      <p:pic>
        <p:nvPicPr>
          <p:cNvPr id="1028" name="Picture 4" descr="http://domanique.com/wp-content/uploads/2010/09/designing_with_web_standard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12618" y="2819400"/>
            <a:ext cx="2830982" cy="3657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98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Css</a:t>
            </a:r>
            <a:r>
              <a:rPr lang="en-US" dirty="0" smtClean="0"/>
              <a:t> Inheritance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Book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i="1" dirty="0" smtClean="0"/>
              <a:t>Bulletproof Web Design </a:t>
            </a:r>
            <a:r>
              <a:rPr lang="en-US" dirty="0" smtClean="0"/>
              <a:t>by Dan </a:t>
            </a:r>
            <a:r>
              <a:rPr lang="en-US" dirty="0" err="1" smtClean="0"/>
              <a:t>Cederholm</a:t>
            </a:r>
            <a:endParaRPr lang="en-US" dirty="0"/>
          </a:p>
        </p:txBody>
      </p:sp>
      <p:pic>
        <p:nvPicPr>
          <p:cNvPr id="31746" name="Picture 2" descr="http://www.peachpit.com/ShowCover.aspx?isbn=032150902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2819400"/>
            <a:ext cx="2921000" cy="350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98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Flexible Web Fonts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142</Words>
  <Application>Microsoft Office PowerPoint</Application>
  <PresentationFormat>On-screen Show (4:3)</PresentationFormat>
  <Paragraphs>35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Take a Walk on the Client-Side</vt:lpstr>
      <vt:lpstr>Fiddler</vt:lpstr>
      <vt:lpstr>Semantic Markup and Css-Based Design</vt:lpstr>
      <vt:lpstr>Use a Css Reset</vt:lpstr>
      <vt:lpstr>5 Minutes to Floats</vt:lpstr>
      <vt:lpstr>Book</vt:lpstr>
      <vt:lpstr>Css Inheritance</vt:lpstr>
      <vt:lpstr>Book</vt:lpstr>
      <vt:lpstr>Flexible Web Fonts</vt:lpstr>
      <vt:lpstr>Cool Stuff from Css 3</vt:lpstr>
      <vt:lpstr>Embrace Graceful Degradation</vt:lpstr>
      <vt:lpstr>Book</vt:lpstr>
      <vt:lpstr>Useful Tags from Html 5</vt:lpstr>
      <vt:lpstr>Unobtrusive Javascript</vt:lpstr>
      <vt:lpstr>Book</vt:lpstr>
      <vt:lpstr>Branch Out with Your Tags</vt:lpstr>
      <vt:lpstr>Book</vt:lpstr>
      <vt:lpstr>How to Use ySlow</vt:lpstr>
      <vt:lpstr>Book</vt:lpstr>
      <vt:lpstr>Client-Side Templating</vt:lpstr>
      <vt:lpstr>IIS SEO Toolkit</vt:lpstr>
      <vt:lpstr>Yahoo.com Credited Performance Information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Take a Walk on the Client-Side</dc:title>
  <dc:creator>Eric</dc:creator>
  <cp:lastModifiedBy>Eric</cp:lastModifiedBy>
  <cp:revision>20</cp:revision>
  <dcterms:created xsi:type="dcterms:W3CDTF">2006-08-16T00:00:00Z</dcterms:created>
  <dcterms:modified xsi:type="dcterms:W3CDTF">2010-12-01T23:00:44Z</dcterms:modified>
</cp:coreProperties>
</file>