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  <p:sldId id="270" r:id="rId16"/>
    <p:sldId id="272" r:id="rId17"/>
    <p:sldId id="267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Layout with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there is anything hard about </a:t>
            </a:r>
            <a:r>
              <a:rPr lang="en-US" dirty="0" err="1" smtClean="0"/>
              <a:t>Css</a:t>
            </a:r>
            <a:r>
              <a:rPr lang="en-US" dirty="0" smtClean="0"/>
              <a:t>, this is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with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precision</a:t>
            </a:r>
          </a:p>
          <a:p>
            <a:r>
              <a:rPr lang="en-US" dirty="0" smtClean="0"/>
              <a:t>Less flexibility</a:t>
            </a:r>
          </a:p>
          <a:p>
            <a:r>
              <a:rPr lang="en-US" dirty="0" smtClean="0"/>
              <a:t>More markup</a:t>
            </a:r>
          </a:p>
          <a:p>
            <a:r>
              <a:rPr lang="en-US" dirty="0" smtClean="0"/>
              <a:t>Makes for terribly </a:t>
            </a:r>
            <a:r>
              <a:rPr lang="en-US" dirty="0" err="1" smtClean="0"/>
              <a:t>unsemantic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with…Position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position: absolute to put things around gives you pixel precision, which is sometimes what you need</a:t>
            </a:r>
          </a:p>
          <a:p>
            <a:r>
              <a:rPr lang="en-US" dirty="0" smtClean="0"/>
              <a:t>But it is ultimately less flexible, especially as you get more on a page that you do not know the size of beforehand.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Position: absolute and Position: relative aren’t out though. They are still fine, accepted ways of positioning things sometimes. So let’s discuss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position of the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the element relative to whatever element is positioned before it, but with the ability to move it up, down, left or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Positive: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the element relative to the element in which it is contained.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Fixes the position of the element relative to the browser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with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one hand, I find positioning with floats to be an incredibly poor metaphor for layout.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On the other hand, it is the best thing we have at the moment.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float effectively, you need to keep the following in mind:</a:t>
            </a:r>
          </a:p>
          <a:p>
            <a:r>
              <a:rPr lang="en-US" dirty="0" smtClean="0"/>
              <a:t>watch your width (of floated element and container)</a:t>
            </a:r>
          </a:p>
          <a:p>
            <a:r>
              <a:rPr lang="en-US" dirty="0" smtClean="0"/>
              <a:t>clearing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7848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1865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960 </a:t>
            </a:r>
            <a:r>
              <a:rPr lang="en-US" dirty="0" err="1" smtClean="0"/>
              <a:t>px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752600"/>
            <a:ext cx="3771900" cy="4495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</a:p>
          <a:p>
            <a:pPr algn="ctr"/>
            <a:r>
              <a:rPr lang="en-US" dirty="0" smtClean="0"/>
              <a:t>width: 470px;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6300" y="1752600"/>
            <a:ext cx="3771900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</a:p>
          <a:p>
            <a:pPr algn="ctr"/>
            <a:r>
              <a:rPr lang="en-US" dirty="0" smtClean="0"/>
              <a:t>width: 470px;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Unless you have someone to guide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7848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1865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960 </a:t>
            </a:r>
            <a:r>
              <a:rPr lang="en-US" dirty="0" err="1" smtClean="0"/>
              <a:t>px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752600"/>
            <a:ext cx="3962400" cy="20574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</a:p>
          <a:p>
            <a:pPr algn="ctr"/>
            <a:r>
              <a:rPr lang="en-US" dirty="0" smtClean="0"/>
              <a:t>width: 500px;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836324"/>
            <a:ext cx="39624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float: left;</a:t>
            </a:r>
          </a:p>
          <a:p>
            <a:pPr algn="ctr"/>
            <a:r>
              <a:rPr lang="en-US" dirty="0" smtClean="0"/>
              <a:t>width: 500px;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other words, you can stack things beside each other as long as the total width does not exceed the width of the container. Yay!</a:t>
            </a:r>
          </a:p>
        </p:txBody>
      </p:sp>
    </p:spTree>
    <p:extLst>
      <p:ext uri="{BB962C8B-B14F-4D97-AF65-F5344CB8AC3E}">
        <p14:creationId xmlns:p14="http://schemas.microsoft.com/office/powerpoint/2010/main" val="2805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You Calculate Width?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05000"/>
            <a:ext cx="7543800" cy="44196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1905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274332"/>
            <a:ext cx="6934200" cy="38216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8737" y="2274332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2743200"/>
            <a:ext cx="60198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2758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81200" y="3276600"/>
            <a:ext cx="5257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elements are floated, they are taken out of the normal document flow. If you want to return the flow to normal, use “clear”.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Now Let’s Try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</a:t>
            </a:r>
            <a:endParaRPr lang="en-US" dirty="0" smtClean="0"/>
          </a:p>
          <a:p>
            <a:r>
              <a:rPr lang="en-US" dirty="0" smtClean="0"/>
              <a:t>width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“</a:t>
            </a:r>
            <a:r>
              <a:rPr lang="en-US" i="1" dirty="0"/>
              <a:t>A float is a box that is shifted to the left or right on the current line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Let’s say it another way: if you float something right, stuff can flow to its left. If you float something left, stuff can flow to its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Let’s say you have the following markup:</a:t>
            </a:r>
          </a:p>
          <a:p>
            <a:pPr marL="0" indent="0">
              <a:buNone/>
            </a:pPr>
            <a:r>
              <a:rPr lang="en-US" sz="2400" dirty="0" smtClean="0"/>
              <a:t>&lt;p&gt;&lt;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=“foo.jpg” /&gt;Text text….text…text.&lt;/p&gt;</a:t>
            </a:r>
          </a:p>
          <a:p>
            <a:pPr marL="0" indent="0">
              <a:buNone/>
            </a:pPr>
            <a:r>
              <a:rPr lang="en-US" sz="2400" dirty="0" smtClean="0"/>
              <a:t>You will get the following: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2978497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406032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Hulk is a fictional character, a superhero in </a:t>
            </a:r>
            <a:r>
              <a:rPr lang="en-US" dirty="0" smtClean="0"/>
              <a:t>the</a:t>
            </a:r>
            <a:r>
              <a:rPr lang="en-US" dirty="0"/>
              <a:t> Marvel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41462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Comics Universe. Created by Stan Lee and Jack Kirby, the character first appeared in the Incredible Hulk #1 (May 1962).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If you change it to add some float like…</a:t>
            </a:r>
          </a:p>
          <a:p>
            <a:pPr marL="0" indent="0">
              <a:buNone/>
            </a:pPr>
            <a:r>
              <a:rPr lang="en-US" sz="2400" dirty="0" smtClean="0"/>
              <a:t>&lt;p&gt;&lt;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=“foo.jpg” style=“</a:t>
            </a:r>
            <a:r>
              <a:rPr lang="en-US" sz="2400" dirty="0" err="1" smtClean="0"/>
              <a:t>float:left</a:t>
            </a:r>
            <a:r>
              <a:rPr lang="en-US" sz="2400" dirty="0" smtClean="0"/>
              <a:t>” /&gt;Text text….text…text.&lt;/p&gt;</a:t>
            </a:r>
          </a:p>
          <a:p>
            <a:pPr marL="0" indent="0">
              <a:buNone/>
            </a:pPr>
            <a:r>
              <a:rPr lang="en-US" sz="2400" dirty="0" smtClean="0"/>
              <a:t>You will get the following: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2978497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406032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9909" y="2978497"/>
            <a:ext cx="3172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Hulk is a fictional character, a superhero in the Marvel </a:t>
            </a:r>
            <a:r>
              <a:rPr lang="en-US" dirty="0" smtClean="0"/>
              <a:t>Comics Universe. Created by Stan Lee and Jack Kirby, the character first appeared in the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376421"/>
            <a:ext cx="427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Incredible Hulk #</a:t>
            </a:r>
            <a:r>
              <a:rPr lang="en-US" dirty="0" smtClean="0"/>
              <a:t>1 (</a:t>
            </a:r>
            <a:r>
              <a:rPr lang="en-US" dirty="0"/>
              <a:t>May 1962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Floating totally makes sense in that context because you making the piece that is floated “float” in the other content…but to the left or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976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Now Let’s Layout</a:t>
            </a:r>
            <a:br>
              <a:rPr lang="en-US" sz="8800" dirty="0" smtClean="0"/>
            </a:br>
            <a:r>
              <a:rPr lang="en-US" sz="8800" dirty="0" smtClean="0"/>
              <a:t>EVERYTHING</a:t>
            </a:r>
            <a:br>
              <a:rPr lang="en-US" sz="8800" dirty="0" smtClean="0"/>
            </a:br>
            <a:r>
              <a:rPr lang="en-US" sz="8800" dirty="0" smtClean="0"/>
              <a:t>with Floats!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crazy…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dirty="0" smtClean="0"/>
              <a:t>Old school – tables!</a:t>
            </a:r>
          </a:p>
          <a:p>
            <a:r>
              <a:rPr lang="en-US" dirty="0" smtClean="0"/>
              <a:t>Newer school – position absolute!</a:t>
            </a:r>
          </a:p>
          <a:p>
            <a:r>
              <a:rPr lang="en-US" dirty="0" smtClean="0"/>
              <a:t>The generally accepted way: generally with floats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But Why?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848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587</Words>
  <Application>Microsoft Office PowerPoint</Application>
  <PresentationFormat>On-screen Show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Layout with Css</vt:lpstr>
      <vt:lpstr>Unless you have someone to guide you </vt:lpstr>
      <vt:lpstr>Core Concepts</vt:lpstr>
      <vt:lpstr>Float</vt:lpstr>
      <vt:lpstr>Float example</vt:lpstr>
      <vt:lpstr>Float example</vt:lpstr>
      <vt:lpstr>Float</vt:lpstr>
      <vt:lpstr>Now Let’s Layout EVERYTHING with Floats!</vt:lpstr>
      <vt:lpstr>Layout Alternatives</vt:lpstr>
      <vt:lpstr>Positioning with Tables</vt:lpstr>
      <vt:lpstr>Positioning with…Position</vt:lpstr>
      <vt:lpstr>Position</vt:lpstr>
      <vt:lpstr>Position: static</vt:lpstr>
      <vt:lpstr>Position: relative</vt:lpstr>
      <vt:lpstr>Positive: absolute</vt:lpstr>
      <vt:lpstr>Position: fixed</vt:lpstr>
      <vt:lpstr>Positioning with Floats</vt:lpstr>
      <vt:lpstr>Floating Tips</vt:lpstr>
      <vt:lpstr>Example</vt:lpstr>
      <vt:lpstr>Bad Example</vt:lpstr>
      <vt:lpstr>Float and Width</vt:lpstr>
      <vt:lpstr>So How Do You Calculate Width?</vt:lpstr>
      <vt:lpstr>Clearing</vt:lpstr>
      <vt:lpstr>Now Let’s Try It 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with Css</dc:title>
  <dc:creator>Eric</dc:creator>
  <cp:lastModifiedBy>Eric</cp:lastModifiedBy>
  <cp:revision>23</cp:revision>
  <dcterms:created xsi:type="dcterms:W3CDTF">2006-08-16T00:00:00Z</dcterms:created>
  <dcterms:modified xsi:type="dcterms:W3CDTF">2011-08-12T13:10:24Z</dcterms:modified>
</cp:coreProperties>
</file>