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4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ricsowell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Epilogue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See, it wasn’t that bad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39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/>
          <a:lstStyle/>
          <a:p>
            <a:r>
              <a:rPr lang="en-US" dirty="0" smtClean="0"/>
              <a:t>Read Good 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1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t1.gstatic.com/images?q=tbn:ANd9GcSLLpvvOQJ85pJb0FUAIKMEYr2Xv15WOnmvqWEvAQx1QDALdxd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4800"/>
            <a:ext cx="4419600" cy="569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0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762000"/>
            <a:ext cx="4709096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97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609600"/>
            <a:ext cx="4395788" cy="5370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622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Smart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Jeffrey </a:t>
            </a:r>
            <a:r>
              <a:rPr lang="en-US" dirty="0" err="1" smtClean="0"/>
              <a:t>Zeldman</a:t>
            </a:r>
            <a:endParaRPr lang="en-US" dirty="0" smtClean="0"/>
          </a:p>
          <a:p>
            <a:r>
              <a:rPr lang="en-US" dirty="0" smtClean="0"/>
              <a:t>Ethan </a:t>
            </a:r>
            <a:r>
              <a:rPr lang="en-US" dirty="0" err="1" smtClean="0"/>
              <a:t>Marcotte</a:t>
            </a:r>
            <a:endParaRPr lang="en-US" dirty="0" smtClean="0"/>
          </a:p>
          <a:p>
            <a:r>
              <a:rPr lang="en-US" dirty="0" smtClean="0"/>
              <a:t>Dan </a:t>
            </a:r>
            <a:r>
              <a:rPr lang="en-US" dirty="0" err="1" smtClean="0"/>
              <a:t>Cederholm</a:t>
            </a:r>
            <a:endParaRPr lang="en-US" dirty="0" smtClean="0"/>
          </a:p>
          <a:p>
            <a:r>
              <a:rPr lang="en-US" dirty="0" smtClean="0"/>
              <a:t>Eric Meyer</a:t>
            </a:r>
          </a:p>
          <a:p>
            <a:r>
              <a:rPr lang="en-US" dirty="0" smtClean="0"/>
              <a:t>A List Apart</a:t>
            </a:r>
          </a:p>
        </p:txBody>
      </p:sp>
    </p:spTree>
    <p:extLst>
      <p:ext uri="{BB962C8B-B14F-4D97-AF65-F5344CB8AC3E}">
        <p14:creationId xmlns:p14="http://schemas.microsoft.com/office/powerpoint/2010/main" val="105045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Stuff to Do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3962400" cy="2683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893211"/>
            <a:ext cx="31813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4017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2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What, Why and How of Client-Side MVC Frameworks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3581400"/>
            <a:ext cx="784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Tomorrow at 2:15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43424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was </a:t>
            </a:r>
            <a:r>
              <a:rPr lang="en-US" dirty="0" err="1" smtClean="0"/>
              <a:t>Css</a:t>
            </a:r>
            <a:r>
              <a:rPr lang="en-US" dirty="0" smtClean="0"/>
              <a:t> for Developers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239963"/>
          </a:xfrm>
        </p:spPr>
        <p:txBody>
          <a:bodyPr/>
          <a:lstStyle/>
          <a:p>
            <a:r>
              <a:rPr lang="en-US" dirty="0" smtClean="0"/>
              <a:t>Eric B. Sowell</a:t>
            </a:r>
          </a:p>
          <a:p>
            <a:r>
              <a:rPr lang="en-US" dirty="0" smtClean="0"/>
              <a:t>Twitter: @</a:t>
            </a:r>
            <a:r>
              <a:rPr lang="en-US" dirty="0" err="1" smtClean="0"/>
              <a:t>mallioch</a:t>
            </a:r>
            <a:endParaRPr lang="en-US" dirty="0" smtClean="0"/>
          </a:p>
          <a:p>
            <a:r>
              <a:rPr lang="en-US" dirty="0" smtClean="0"/>
              <a:t>Web: </a:t>
            </a:r>
            <a:r>
              <a:rPr lang="en-US" dirty="0" smtClean="0">
                <a:hlinkClick r:id="rId2"/>
              </a:rPr>
              <a:t>http://ericsowell.com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828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I hope you found it useful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734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64</Words>
  <Application>Microsoft Office PowerPoint</Application>
  <PresentationFormat>On-screen Show 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Epilogue</vt:lpstr>
      <vt:lpstr>Read Good Books</vt:lpstr>
      <vt:lpstr>PowerPoint Presentation</vt:lpstr>
      <vt:lpstr>PowerPoint Presentation</vt:lpstr>
      <vt:lpstr>PowerPoint Presentation</vt:lpstr>
      <vt:lpstr>Follow Smart People</vt:lpstr>
      <vt:lpstr>Stuff to Do</vt:lpstr>
      <vt:lpstr>The What, Why and How of Client-Side MVC Frameworks</vt:lpstr>
      <vt:lpstr>This was Css for Developers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Epilogue</dc:title>
  <dc:creator>Eric</dc:creator>
  <cp:lastModifiedBy>Eric</cp:lastModifiedBy>
  <cp:revision>8</cp:revision>
  <dcterms:created xsi:type="dcterms:W3CDTF">2006-08-16T00:00:00Z</dcterms:created>
  <dcterms:modified xsi:type="dcterms:W3CDTF">2011-08-12T19:12:11Z</dcterms:modified>
</cp:coreProperties>
</file>