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66" r:id="rId10"/>
    <p:sldId id="265" r:id="rId11"/>
    <p:sldId id="258" r:id="rId12"/>
    <p:sldId id="259" r:id="rId13"/>
    <p:sldId id="260" r:id="rId14"/>
    <p:sldId id="261" r:id="rId15"/>
    <p:sldId id="262" r:id="rId16"/>
    <p:sldId id="27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/>
              <a:t>The What, Why and How of Client-Side MVC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609600"/>
          </a:xfrm>
        </p:spPr>
        <p:txBody>
          <a:bodyPr/>
          <a:lstStyle/>
          <a:p>
            <a:r>
              <a:rPr lang="en-US" dirty="0" smtClean="0"/>
              <a:t>or…what I should have called it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514600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What, Why and How of </a:t>
            </a:r>
            <a:r>
              <a:rPr lang="en-US" dirty="0" err="1" smtClean="0"/>
              <a:t>Javascript</a:t>
            </a:r>
            <a:r>
              <a:rPr lang="en-US" dirty="0" smtClean="0"/>
              <a:t> MV*-</a:t>
            </a:r>
            <a:r>
              <a:rPr lang="en-US" dirty="0" err="1" smtClean="0"/>
              <a:t>ish</a:t>
            </a:r>
            <a:r>
              <a:rPr lang="en-US" dirty="0" smtClean="0"/>
              <a:t> (</a:t>
            </a:r>
            <a:r>
              <a:rPr lang="en-US" dirty="0" err="1" smtClean="0"/>
              <a:t>kinda-sorta</a:t>
            </a:r>
            <a:r>
              <a:rPr lang="en-US" dirty="0" smtClean="0"/>
              <a:t>…whatever)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start by hearing from them in their own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Backbone supplies structure to JavaScript-heavy applications by providing models with key-value binding and custom events, collections with a rich API of enumerable functions, views with declarative event handling, and connects it all to your existing application over a </a:t>
            </a:r>
            <a:r>
              <a:rPr lang="en-US" dirty="0" err="1"/>
              <a:t>RESTful</a:t>
            </a:r>
            <a:r>
              <a:rPr lang="en-US" dirty="0"/>
              <a:t> JSON interface.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304800"/>
            <a:ext cx="42386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Spine is a lightweight framework for building JavaScript web applications. Spine gives you a MVC structure and then gets out of your way, allowing you to concentrate on the fun stuff, building awesome web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1142828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cool logo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75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JavaScript framework for writing powerful web applications with less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SproutCore</a:t>
            </a:r>
            <a:r>
              <a:rPr lang="en-US" dirty="0"/>
              <a:t> applications move business logic to the browser so they can respond to your users' taps and clicks immediately, avoiding an agonizing </a:t>
            </a:r>
            <a:r>
              <a:rPr lang="en-US" dirty="0" err="1"/>
              <a:t>roundtrip</a:t>
            </a:r>
            <a:r>
              <a:rPr lang="en-US" dirty="0"/>
              <a:t> across often intermittent network connections.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10" y="152400"/>
            <a:ext cx="446869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6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collection of the best practices and tools for building JavaScript applications. Built on top of </a:t>
            </a:r>
            <a:r>
              <a:rPr lang="en-US" dirty="0" err="1"/>
              <a:t>jQuery</a:t>
            </a:r>
            <a:r>
              <a:rPr lang="en-US" dirty="0"/>
              <a:t>, it consists of the following standalone components</a:t>
            </a:r>
            <a:r>
              <a:rPr lang="en-US" dirty="0" smtClean="0"/>
              <a:t>: </a:t>
            </a:r>
            <a:r>
              <a:rPr lang="en-US" dirty="0" err="1" smtClean="0"/>
              <a:t>StealJS</a:t>
            </a:r>
            <a:r>
              <a:rPr lang="en-US" dirty="0" smtClean="0"/>
              <a:t> (dependency management), </a:t>
            </a:r>
            <a:r>
              <a:rPr lang="en-US" dirty="0" err="1" smtClean="0"/>
              <a:t>FuncUnit</a:t>
            </a:r>
            <a:r>
              <a:rPr lang="en-US" dirty="0" smtClean="0"/>
              <a:t> (testing), </a:t>
            </a:r>
            <a:r>
              <a:rPr lang="en-US" dirty="0" err="1" smtClean="0"/>
              <a:t>jQueryMX</a:t>
            </a:r>
            <a:r>
              <a:rPr lang="en-US" dirty="0" smtClean="0"/>
              <a:t> (</a:t>
            </a:r>
            <a:r>
              <a:rPr lang="en-US" dirty="0" err="1" smtClean="0"/>
              <a:t>jQuery</a:t>
            </a:r>
            <a:r>
              <a:rPr lang="en-US" dirty="0" smtClean="0"/>
              <a:t> plugins for MVC) and </a:t>
            </a:r>
            <a:r>
              <a:rPr lang="en-US" dirty="0" err="1" smtClean="0"/>
              <a:t>DocumentJS</a:t>
            </a:r>
            <a:r>
              <a:rPr lang="en-US" dirty="0" smtClean="0"/>
              <a:t> (documentation)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87" y="457200"/>
            <a:ext cx="2390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7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Simplify dynamic JavaScript UIs by applying the Model-View-View Model (MVVM)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43624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7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nothing else, the frameworks give you a metaphor to work under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5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Perhaps a code sample will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1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Ummm</a:t>
            </a:r>
            <a:r>
              <a:rPr lang="en-US" dirty="0" smtClean="0"/>
              <a:t>…What?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class of </a:t>
            </a:r>
            <a:r>
              <a:rPr lang="en-US" dirty="0" err="1" smtClean="0"/>
              <a:t>Javascript</a:t>
            </a:r>
            <a:r>
              <a:rPr lang="en-US" dirty="0" smtClean="0"/>
              <a:t> frameworks that are said to be MV* in pattern. We are going to discuss these.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 re: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Stage 1: Denial</a:t>
            </a:r>
          </a:p>
        </p:txBody>
      </p:sp>
      <p:pic>
        <p:nvPicPr>
          <p:cNvPr id="1026" name="Picture 2" descr="http://t1.gstatic.com/images?q=tbn:ANd9GcQwxZ60rPH8CxHlmrwl2fzFyBOoqIQcQtVM7akh6mSNgSs7DIVV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367924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4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</a:t>
            </a:r>
            <a:r>
              <a:rPr lang="en-US" dirty="0"/>
              <a:t> re: </a:t>
            </a:r>
            <a:r>
              <a:rPr lang="en-US" dirty="0" err="1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Stage 2: </a:t>
            </a:r>
            <a:r>
              <a:rPr lang="en-US" b="1" dirty="0" err="1" smtClean="0"/>
              <a:t>jQuery</a:t>
            </a: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5717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7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</a:t>
            </a:r>
            <a:r>
              <a:rPr lang="en-US" dirty="0"/>
              <a:t> re: </a:t>
            </a:r>
            <a:r>
              <a:rPr lang="en-US" dirty="0" err="1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http://t0.gstatic.com/images?q=tbn:ANd9GcQ0dOiNIxdwP-6k6h5yvnpko_nPGBv2aXeGmddNv4oaDoC7J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2971800" cy="364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Stage 3: Realization that </a:t>
            </a:r>
            <a:r>
              <a:rPr lang="en-US" b="1" dirty="0" err="1" smtClean="0"/>
              <a:t>Javascript</a:t>
            </a:r>
            <a:r>
              <a:rPr lang="en-US" b="1" dirty="0" smtClean="0"/>
              <a:t> is Cool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</a:t>
            </a:r>
            <a:r>
              <a:rPr lang="en-US" dirty="0"/>
              <a:t> re: </a:t>
            </a:r>
            <a:r>
              <a:rPr lang="en-US" dirty="0" err="1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http://t0.gstatic.com/images?q=tbn:ANd9GcTYWgXooAQE6C5rwA-BUEZVmdqRvOJpFD4aD0rRogrL5cEeam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0"/>
            <a:ext cx="391051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Stage 3: Realization that </a:t>
            </a:r>
            <a:r>
              <a:rPr lang="en-US" b="1" dirty="0" err="1" smtClean="0"/>
              <a:t>Javascript</a:t>
            </a:r>
            <a:r>
              <a:rPr lang="en-US" b="1" dirty="0" smtClean="0"/>
              <a:t> is Cool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Lifecycle of the Modern Web Developer re</a:t>
            </a:r>
            <a:r>
              <a:rPr lang="en-US" dirty="0"/>
              <a:t>: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Stage 3: Realization that </a:t>
            </a:r>
            <a:r>
              <a:rPr lang="en-US" b="1" dirty="0" err="1" smtClean="0"/>
              <a:t>Javascript</a:t>
            </a:r>
            <a:r>
              <a:rPr lang="en-US" b="1" dirty="0" smtClean="0"/>
              <a:t> is Cool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488116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Quest?</a:t>
            </a:r>
            <a:endParaRPr lang="en-US" dirty="0"/>
          </a:p>
        </p:txBody>
      </p:sp>
      <p:pic>
        <p:nvPicPr>
          <p:cNvPr id="5122" name="Picture 2" descr="http://highlatencylife.files.wordpress.com/2011/05/bridgekee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43283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Do Not Have All The Answers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I’m just here to give you the big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383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What, Why and How of Client-Side MVC Frameworks</vt:lpstr>
      <vt:lpstr>Ummm…What?</vt:lpstr>
      <vt:lpstr>The Lifecycle of the Modern Web Developer re: Javascript </vt:lpstr>
      <vt:lpstr>The Lifecycle of the Modern Web Developer re: Javascript </vt:lpstr>
      <vt:lpstr>The Lifecycle of the Modern Web Developer re: Javascript </vt:lpstr>
      <vt:lpstr>The Lifecycle of the Modern Web Developer re: Javascript </vt:lpstr>
      <vt:lpstr>The Lifecycle of the Modern Web Developer re: Javascript</vt:lpstr>
      <vt:lpstr>What Is Your Quest?</vt:lpstr>
      <vt:lpstr>I Do Not Have All The Answers For You</vt:lpstr>
      <vt:lpstr>Let’s start by hearing from them in their own words</vt:lpstr>
      <vt:lpstr>PowerPoint Presentation</vt:lpstr>
      <vt:lpstr>Spine</vt:lpstr>
      <vt:lpstr>PowerPoint Presentation</vt:lpstr>
      <vt:lpstr>PowerPoint Presentation</vt:lpstr>
      <vt:lpstr>PowerPoint Presentation</vt:lpstr>
      <vt:lpstr>If nothing else, the frameworks give you a metaphor to work under</vt:lpstr>
      <vt:lpstr>Perhaps a code sample will help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What, Why and How of Client-Side MVC Frameworks</dc:title>
  <dc:creator>Eric</dc:creator>
  <cp:lastModifiedBy>Eric</cp:lastModifiedBy>
  <cp:revision>12</cp:revision>
  <dcterms:created xsi:type="dcterms:W3CDTF">2006-08-16T00:00:00Z</dcterms:created>
  <dcterms:modified xsi:type="dcterms:W3CDTF">2011-08-13T19:08:36Z</dcterms:modified>
</cp:coreProperties>
</file>