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Backbone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Sproutcore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JavascriptMVC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Knockout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81664"/>
        <c:axId val="99329152"/>
      </c:barChart>
      <c:catAx>
        <c:axId val="213681664"/>
        <c:scaling>
          <c:orientation val="minMax"/>
        </c:scaling>
        <c:delete val="0"/>
        <c:axPos val="b"/>
        <c:majorTickMark val="out"/>
        <c:minorTickMark val="none"/>
        <c:tickLblPos val="nextTo"/>
        <c:crossAx val="99329152"/>
        <c:crosses val="autoZero"/>
        <c:auto val="1"/>
        <c:lblAlgn val="ctr"/>
        <c:lblOffset val="100"/>
        <c:noMultiLvlLbl val="0"/>
      </c:catAx>
      <c:valAx>
        <c:axId val="9932915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3681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Backbone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Sproutcore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JavascriptMVC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Knockout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250944"/>
        <c:axId val="101252480"/>
      </c:barChart>
      <c:catAx>
        <c:axId val="101250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1252480"/>
        <c:crosses val="autoZero"/>
        <c:auto val="1"/>
        <c:lblAlgn val="ctr"/>
        <c:lblOffset val="100"/>
        <c:noMultiLvlLbl val="0"/>
      </c:catAx>
      <c:valAx>
        <c:axId val="10125248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1250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that was Backbone. How do the others compare?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819364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Sproutcore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Knockout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History/</a:t>
                      </a:r>
                    </a:p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Study their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Then, if you really want to be hardcore, build one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Stuffz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Email: eric.sowell@gmail.com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mallioch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Web: http://ericsowell.com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Knockout </a:t>
            </a:r>
            <a:r>
              <a:rPr lang="en-US" dirty="0" err="1" smtClean="0"/>
              <a:t>Kinda</a:t>
            </a:r>
            <a:r>
              <a:rPr lang="en-US" dirty="0" smtClean="0"/>
              <a:t> Belongs Anyway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83168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Sproutcore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Knockout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*?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History/</a:t>
                      </a:r>
                    </a:p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But You Can’t Stop There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28542"/>
            <a:ext cx="2209800" cy="71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67427"/>
            <a:ext cx="2390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err="1" smtClean="0"/>
              <a:t>Databinding</a:t>
            </a:r>
            <a:r>
              <a:rPr lang="en-US" dirty="0" smtClean="0"/>
              <a:t>/Observers</a:t>
            </a:r>
          </a:p>
          <a:p>
            <a:r>
              <a:rPr lang="en-US" dirty="0" smtClean="0"/>
              <a:t>Sass</a:t>
            </a:r>
          </a:p>
          <a:p>
            <a:r>
              <a:rPr lang="en-US" dirty="0" smtClean="0"/>
              <a:t>Theming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UI Library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10" y="31488"/>
            <a:ext cx="446869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5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Deployment tools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12" y="306060"/>
            <a:ext cx="3425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Ramp-Up Effort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982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8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876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So Where Do You Go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Try one or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153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 that was Backbone. How do the others compare?</vt:lpstr>
      <vt:lpstr>So Knockout Kinda Belongs Anyway</vt:lpstr>
      <vt:lpstr>But You Can’t Stop There</vt:lpstr>
      <vt:lpstr>PowerPoint Presentation</vt:lpstr>
      <vt:lpstr>PowerPoint Presentation</vt:lpstr>
      <vt:lpstr>Ramp-Up Effort</vt:lpstr>
      <vt:lpstr>Features</vt:lpstr>
      <vt:lpstr>So Where Do You Go From Here?</vt:lpstr>
      <vt:lpstr>Try one or two</vt:lpstr>
      <vt:lpstr>Study their source code</vt:lpstr>
      <vt:lpstr>Then, if you really want to be hardcore, build one </vt:lpstr>
      <vt:lpstr>My Stuffz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that was Backbone. How do the others compare?</dc:title>
  <dc:creator>Eric</dc:creator>
  <cp:lastModifiedBy>Eric</cp:lastModifiedBy>
  <cp:revision>25</cp:revision>
  <dcterms:created xsi:type="dcterms:W3CDTF">2006-08-16T00:00:00Z</dcterms:created>
  <dcterms:modified xsi:type="dcterms:W3CDTF">2011-08-13T16:38:42Z</dcterms:modified>
</cp:coreProperties>
</file>