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1" r:id="rId7"/>
    <p:sldId id="273" r:id="rId8"/>
    <p:sldId id="265" r:id="rId9"/>
    <p:sldId id="258" r:id="rId10"/>
    <p:sldId id="259" r:id="rId11"/>
    <p:sldId id="260" r:id="rId12"/>
    <p:sldId id="261" r:id="rId13"/>
    <p:sldId id="262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2286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Client-Side MV* Frameworks Can Do For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24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Spine is a lightweight framework for building JavaScript web applications. Spine gives you a MVC structure and then gets out of your way, allowing you to concentrate on the fun stuff, building awesome web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Current Version: 1.0.5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14282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cool logo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75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Ember is a JavaScript framework for creating ambitious web applications by eliminating boilerplate and providing a standard application architecture.</a:t>
            </a:r>
          </a:p>
          <a:p>
            <a:pPr marL="0" indent="0">
              <a:buNone/>
            </a:pPr>
            <a:r>
              <a:rPr lang="en-US" dirty="0" smtClean="0"/>
              <a:t>This project is formerly known as </a:t>
            </a:r>
            <a:r>
              <a:rPr lang="en-US" dirty="0" err="1" smtClean="0"/>
              <a:t>Sproutcore</a:t>
            </a:r>
            <a:r>
              <a:rPr lang="en-US" dirty="0" smtClean="0"/>
              <a:t> 2.</a:t>
            </a:r>
          </a:p>
          <a:p>
            <a:pPr marL="0" indent="0">
              <a:buNone/>
            </a:pPr>
            <a:r>
              <a:rPr lang="en-US" b="1" dirty="0" smtClean="0"/>
              <a:t>Current Version: 0.9.3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457200"/>
            <a:ext cx="23336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6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JavaScriptMVC</a:t>
            </a:r>
            <a:r>
              <a:rPr lang="en-US" dirty="0"/>
              <a:t> is an open-source framework containing the best ideas in </a:t>
            </a:r>
            <a:r>
              <a:rPr lang="en-US" dirty="0" err="1"/>
              <a:t>jQuery</a:t>
            </a:r>
            <a:r>
              <a:rPr lang="en-US" dirty="0"/>
              <a:t> development. 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guides you to successfully completed projects by promoting best practices, maintainability, and convention over configuration.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consists of the following standalone components</a:t>
            </a:r>
            <a:r>
              <a:rPr lang="en-US" dirty="0" smtClean="0"/>
              <a:t>: </a:t>
            </a:r>
            <a:r>
              <a:rPr lang="en-US" dirty="0" err="1" smtClean="0"/>
              <a:t>StealJS</a:t>
            </a:r>
            <a:r>
              <a:rPr lang="en-US" dirty="0" smtClean="0"/>
              <a:t> (dependency management), </a:t>
            </a:r>
            <a:r>
              <a:rPr lang="en-US" dirty="0" err="1" smtClean="0"/>
              <a:t>FuncUnit</a:t>
            </a:r>
            <a:r>
              <a:rPr lang="en-US" dirty="0" smtClean="0"/>
              <a:t> (testing), </a:t>
            </a:r>
            <a:r>
              <a:rPr lang="en-US" dirty="0" err="1" smtClean="0"/>
              <a:t>jQueryMX</a:t>
            </a:r>
            <a:r>
              <a:rPr lang="en-US" dirty="0" smtClean="0"/>
              <a:t> (</a:t>
            </a:r>
            <a:r>
              <a:rPr lang="en-US" dirty="0" err="1" smtClean="0"/>
              <a:t>jQuery</a:t>
            </a:r>
            <a:r>
              <a:rPr lang="en-US" dirty="0" smtClean="0"/>
              <a:t> plugins for MVC) and </a:t>
            </a:r>
            <a:r>
              <a:rPr lang="en-US" dirty="0" err="1" smtClean="0"/>
              <a:t>DocumentJS</a:t>
            </a:r>
            <a:r>
              <a:rPr lang="en-US" dirty="0" smtClean="0"/>
              <a:t> (documentation)</a:t>
            </a:r>
          </a:p>
          <a:p>
            <a:pPr marL="0" indent="0">
              <a:buNone/>
            </a:pPr>
            <a:r>
              <a:rPr lang="en-US" b="1" dirty="0" smtClean="0"/>
              <a:t>Current Version: 3.2.1</a:t>
            </a:r>
            <a:endParaRPr lang="en-US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457200"/>
            <a:ext cx="2390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43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Simplify dynamic JavaScript UIs by applying the Model-View-View Model (MVVM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Current Version: 2.0.0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43624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7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nothing else, the frameworks give you a metaphor to work 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5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Perhaps </a:t>
            </a:r>
            <a:r>
              <a:rPr lang="en-US" smtClean="0"/>
              <a:t>some </a:t>
            </a:r>
            <a:r>
              <a:rPr lang="en-US" smtClean="0"/>
              <a:t>code </a:t>
            </a:r>
            <a:r>
              <a:rPr lang="en-US" smtClean="0"/>
              <a:t>samples </a:t>
            </a:r>
            <a:r>
              <a:rPr lang="en-US" dirty="0" smtClean="0"/>
              <a:t>will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Ummm</a:t>
            </a:r>
            <a:r>
              <a:rPr lang="en-US" dirty="0" smtClean="0"/>
              <a:t>…What?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class of </a:t>
            </a:r>
            <a:r>
              <a:rPr lang="en-US" dirty="0" err="1" smtClean="0"/>
              <a:t>Javascript</a:t>
            </a:r>
            <a:r>
              <a:rPr lang="en-US" dirty="0" smtClean="0"/>
              <a:t> frameworks that are said to be MV* in pattern. We are going to discuss these.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 re: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Stage 1: Denial</a:t>
            </a:r>
          </a:p>
        </p:txBody>
      </p:sp>
      <p:pic>
        <p:nvPicPr>
          <p:cNvPr id="1026" name="Picture 2" descr="http://t1.gstatic.com/images?q=tbn:ANd9GcQwxZ60rPH8CxHlmrwl2fzFyBOoqIQcQtVM7akh6mSNgSs7DIVV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367924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</a:t>
            </a:r>
            <a:r>
              <a:rPr lang="en-US" dirty="0"/>
              <a:t> re: </a:t>
            </a:r>
            <a:r>
              <a:rPr lang="en-US" dirty="0" err="1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Stage 2: </a:t>
            </a:r>
            <a:r>
              <a:rPr lang="en-US" b="1" dirty="0" err="1" smtClean="0"/>
              <a:t>jQuery</a:t>
            </a: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571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7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</a:t>
            </a:r>
            <a:r>
              <a:rPr lang="en-US" dirty="0"/>
              <a:t> re: </a:t>
            </a:r>
            <a:r>
              <a:rPr lang="en-US" dirty="0" err="1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http://t0.gstatic.com/images?q=tbn:ANd9GcQ0dOiNIxdwP-6k6h5yvnpko_nPGBv2aXeGmddNv4oaDoC7J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2971800" cy="364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3: Realization that </a:t>
            </a:r>
            <a:r>
              <a:rPr lang="en-US" b="1" dirty="0" err="1" smtClean="0"/>
              <a:t>Javascript</a:t>
            </a:r>
            <a:r>
              <a:rPr lang="en-US" b="1" dirty="0" smtClean="0"/>
              <a:t> is Cool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 re</a:t>
            </a:r>
            <a:r>
              <a:rPr lang="en-US" dirty="0"/>
              <a:t>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3: Realization that </a:t>
            </a:r>
            <a:r>
              <a:rPr lang="en-US" b="1" dirty="0" err="1" smtClean="0"/>
              <a:t>Javascript</a:t>
            </a:r>
            <a:r>
              <a:rPr lang="en-US" b="1" dirty="0" smtClean="0"/>
              <a:t> is Cool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88116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 re</a:t>
            </a:r>
            <a:r>
              <a:rPr lang="en-US" dirty="0"/>
              <a:t>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</a:t>
            </a:r>
            <a:r>
              <a:rPr lang="en-US" b="1" dirty="0" smtClean="0"/>
              <a:t>4: Doing Lots of </a:t>
            </a:r>
            <a:r>
              <a:rPr lang="en-US" b="1" dirty="0" err="1" smtClean="0"/>
              <a:t>Javascript</a:t>
            </a:r>
            <a:r>
              <a:rPr lang="en-US" b="1" dirty="0" smtClean="0"/>
              <a:t> Well Is Hard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english-learners.com/wp-content/uploads/diffic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8674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038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MV* library creators think that they can help you though.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</a:t>
            </a:r>
            <a:r>
              <a:rPr lang="en-US" dirty="0" smtClean="0"/>
              <a:t>start by hearing from them in their own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Backbone supplies structure to JavaScript-heavy applications by providing models with key-value binding and custom events, collections with a rich API of enumerable functions, views with declarative event handling, and connects it all to your existing application over a </a:t>
            </a:r>
            <a:r>
              <a:rPr lang="en-US" dirty="0" err="1"/>
              <a:t>RESTful</a:t>
            </a:r>
            <a:r>
              <a:rPr lang="en-US" dirty="0"/>
              <a:t> JSON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Current Version: 0.5.3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04800"/>
            <a:ext cx="4238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361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What Client-Side MV* Frameworks Can Do For You</vt:lpstr>
      <vt:lpstr>Ummm…What?</vt:lpstr>
      <vt:lpstr>The Lifecycle of the Modern Web Developer re: Javascript </vt:lpstr>
      <vt:lpstr>The Lifecycle of the Modern Web Developer re: Javascript </vt:lpstr>
      <vt:lpstr>The Lifecycle of the Modern Web Developer re: Javascript </vt:lpstr>
      <vt:lpstr>The Lifecycle of the Modern Web Developer re: Javascript</vt:lpstr>
      <vt:lpstr>The Lifecycle of the Modern Web Developer re: Javascript</vt:lpstr>
      <vt:lpstr>Javascript MV* library creators think that they can help you though.  Let’s start by hearing from them in their own words</vt:lpstr>
      <vt:lpstr>PowerPoint Presentation</vt:lpstr>
      <vt:lpstr>Spine</vt:lpstr>
      <vt:lpstr>PowerPoint Presentation</vt:lpstr>
      <vt:lpstr>PowerPoint Presentation</vt:lpstr>
      <vt:lpstr>PowerPoint Presentation</vt:lpstr>
      <vt:lpstr>If nothing else, the frameworks give you a metaphor to work under</vt:lpstr>
      <vt:lpstr>Perhaps some code samples will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What, Why and How of Client-Side MVC Frameworks</dc:title>
  <dc:creator>Eric</dc:creator>
  <cp:lastModifiedBy>Eric</cp:lastModifiedBy>
  <cp:revision>21</cp:revision>
  <dcterms:created xsi:type="dcterms:W3CDTF">2006-08-16T00:00:00Z</dcterms:created>
  <dcterms:modified xsi:type="dcterms:W3CDTF">2012-01-05T13:05:09Z</dcterms:modified>
</cp:coreProperties>
</file>