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  <p:sldId id="270" r:id="rId7"/>
    <p:sldId id="269" r:id="rId8"/>
    <p:sldId id="272" r:id="rId9"/>
    <p:sldId id="271" r:id="rId10"/>
    <p:sldId id="265" r:id="rId11"/>
    <p:sldId id="273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Ember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230144"/>
        <c:axId val="108231680"/>
      </c:barChart>
      <c:catAx>
        <c:axId val="108230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8231680"/>
        <c:crosses val="autoZero"/>
        <c:auto val="1"/>
        <c:lblAlgn val="ctr"/>
        <c:lblOffset val="100"/>
        <c:noMultiLvlLbl val="0"/>
      </c:catAx>
      <c:valAx>
        <c:axId val="1082316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823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Ember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363776"/>
        <c:axId val="108365312"/>
      </c:barChart>
      <c:catAx>
        <c:axId val="108363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8365312"/>
        <c:crosses val="autoZero"/>
        <c:auto val="1"/>
        <c:lblAlgn val="ctr"/>
        <c:lblOffset val="100"/>
        <c:noMultiLvlLbl val="0"/>
      </c:catAx>
      <c:valAx>
        <c:axId val="10836531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836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lioch/virtual-quiz-card" TargetMode="External"/><Relationship Id="rId2" Type="http://schemas.openxmlformats.org/officeDocument/2006/relationships/hyperlink" Target="http://ericsowel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lioch/Present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that was Backbone. How do the others compare?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138763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Try one or two (or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smtClean="0"/>
              <a:t>something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Study their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Then, if you really want to be hardcore, build one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Stuffz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Email: eric.sowell@gmail.com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mallioch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ericsowell.com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github.com/Mallioch/virtual-quiz-card</a:t>
            </a:r>
            <a:endParaRPr lang="en-US" dirty="0" smtClean="0"/>
          </a:p>
          <a:p>
            <a:pPr marL="0" indent="0">
              <a:buNone/>
            </a:pPr>
            <a:r>
              <a:rPr lang="en-US">
                <a:hlinkClick r:id="rId4"/>
              </a:rPr>
              <a:t>https://github.com/Mallioch/Presentations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Knockout </a:t>
            </a:r>
            <a:r>
              <a:rPr lang="en-US" dirty="0" err="1" smtClean="0"/>
              <a:t>Kinda</a:t>
            </a:r>
            <a:r>
              <a:rPr lang="en-US" dirty="0" smtClean="0"/>
              <a:t> Belongs Anyway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82170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*?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Deployment tools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2" y="306060"/>
            <a:ext cx="3425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Ramp-Up Effort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0004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8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737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Batman.js</a:t>
            </a:r>
          </a:p>
          <a:p>
            <a:r>
              <a:rPr lang="en-US" dirty="0" smtClean="0"/>
              <a:t>Angular.js</a:t>
            </a:r>
          </a:p>
          <a:p>
            <a:r>
              <a:rPr lang="en-US" dirty="0" err="1" smtClean="0"/>
              <a:t>Mamoo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So Where Do You Go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This</a:t>
            </a:r>
            <a:endParaRPr lang="en-US" dirty="0"/>
          </a:p>
        </p:txBody>
      </p:sp>
      <p:pic>
        <p:nvPicPr>
          <p:cNvPr id="2050" name="Picture 2" descr="http://www.kavoir.com/wp-content/uploads/2009/06/JavaScript-The-Good-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3657600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4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This</a:t>
            </a:r>
            <a:endParaRPr lang="en-US" dirty="0"/>
          </a:p>
        </p:txBody>
      </p:sp>
      <p:pic>
        <p:nvPicPr>
          <p:cNvPr id="1026" name="Picture 2" descr="http://media.svennerberg.com/2011/10/j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6290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166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 that was Backbone. How do the others compare?</vt:lpstr>
      <vt:lpstr>So Knockout Kinda Belongs Anyway</vt:lpstr>
      <vt:lpstr>PowerPoint Presentation</vt:lpstr>
      <vt:lpstr>Ramp-Up Effort</vt:lpstr>
      <vt:lpstr>Features</vt:lpstr>
      <vt:lpstr>And There Is More</vt:lpstr>
      <vt:lpstr>So Where Do You Go From Here?</vt:lpstr>
      <vt:lpstr>Read This</vt:lpstr>
      <vt:lpstr>Read This</vt:lpstr>
      <vt:lpstr>Try one or two (or more)</vt:lpstr>
      <vt:lpstr>Build something non-trivial</vt:lpstr>
      <vt:lpstr>Study their source code</vt:lpstr>
      <vt:lpstr>Then, if you really want to be hardcore, build one </vt:lpstr>
      <vt:lpstr>My Stuffz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that was Backbone. How do the others compare?</dc:title>
  <dc:creator>Eric</dc:creator>
  <cp:lastModifiedBy>Eric</cp:lastModifiedBy>
  <cp:revision>32</cp:revision>
  <dcterms:created xsi:type="dcterms:W3CDTF">2006-08-16T00:00:00Z</dcterms:created>
  <dcterms:modified xsi:type="dcterms:W3CDTF">2012-01-06T01:40:43Z</dcterms:modified>
</cp:coreProperties>
</file>