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66" r:id="rId14"/>
    <p:sldId id="272" r:id="rId15"/>
    <p:sldId id="280" r:id="rId16"/>
    <p:sldId id="273" r:id="rId17"/>
    <p:sldId id="274" r:id="rId18"/>
    <p:sldId id="275" r:id="rId19"/>
    <p:sldId id="283" r:id="rId20"/>
    <p:sldId id="276" r:id="rId21"/>
    <p:sldId id="277" r:id="rId22"/>
    <p:sldId id="278" r:id="rId23"/>
    <p:sldId id="281" r:id="rId24"/>
    <p:sldId id="282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1" autoAdjust="0"/>
    <p:restoredTop sz="86385" autoAdjust="0"/>
  </p:normalViewPr>
  <p:slideViewPr>
    <p:cSldViewPr>
      <p:cViewPr varScale="1">
        <p:scale>
          <a:sx n="98" d="100"/>
          <a:sy n="98" d="100"/>
        </p:scale>
        <p:origin x="-3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ric.sowel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hecodinghumanist.com/blo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eric.sowell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Eric B. Sowell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 Web Development Lead, Match.com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mallioch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eric.sowell@gmail.com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ericsowell.com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Media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@media screen and (max-width: </a:t>
            </a:r>
            <a:r>
              <a:rPr lang="en-US" dirty="0" smtClean="0"/>
              <a:t>320px</a:t>
            </a:r>
            <a:r>
              <a:rPr lang="en-US" dirty="0"/>
              <a:t>) 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/* cool </a:t>
            </a:r>
            <a:r>
              <a:rPr lang="en-US" dirty="0" err="1" smtClean="0"/>
              <a:t>css</a:t>
            </a:r>
            <a:r>
              <a:rPr lang="en-US" dirty="0" smtClean="0"/>
              <a:t> goes here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color: red;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8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Viewport Meta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meta name="</a:t>
            </a:r>
            <a:r>
              <a:rPr lang="en-US" dirty="0" smtClean="0"/>
              <a:t>viewport“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content</a:t>
            </a:r>
            <a:r>
              <a:rPr lang="en-US" dirty="0"/>
              <a:t>="</a:t>
            </a:r>
            <a:r>
              <a:rPr lang="en-US" dirty="0" smtClean="0"/>
              <a:t>width=device-width;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initial-scale=1.0</a:t>
            </a:r>
            <a:r>
              <a:rPr lang="en-US" dirty="0"/>
              <a:t>"&gt; </a:t>
            </a:r>
          </a:p>
        </p:txBody>
      </p:sp>
    </p:spTree>
    <p:extLst>
      <p:ext uri="{BB962C8B-B14F-4D97-AF65-F5344CB8AC3E}">
        <p14:creationId xmlns:p14="http://schemas.microsoft.com/office/powerpoint/2010/main" val="9109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This works well on all modern mobile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9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63962"/>
          </a:xfrm>
        </p:spPr>
        <p:txBody>
          <a:bodyPr/>
          <a:lstStyle/>
          <a:p>
            <a:r>
              <a:rPr lang="en-US" sz="9600" dirty="0" smtClean="0"/>
              <a:t>Project Caleb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74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63962"/>
          </a:xfrm>
        </p:spPr>
        <p:txBody>
          <a:bodyPr/>
          <a:lstStyle/>
          <a:p>
            <a:r>
              <a:rPr lang="en-US" sz="9600" dirty="0" smtClean="0"/>
              <a:t>Tips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206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It helps to start a design with responsive principles in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9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As a general rule, things like “width: 960px;” are a bad idea.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0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As a general rule, min-width is usually not your 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9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Floating elements for layout is still cool, but you will need to do </a:t>
            </a:r>
            <a:r>
              <a:rPr lang="en-US" dirty="0" smtClean="0"/>
              <a:t>this less often.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4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If you are (still, despite years of people saying it is a bad idea), you will fail at making a site responsive.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6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11328363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1521" y="5410200"/>
            <a:ext cx="80772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 am not a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max-width works very well with responsive design. So does percentage-based widths.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5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Expect to use more than one media query if you want to support multiple screen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57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Images can be problematic.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3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Buy this book</a:t>
            </a:r>
            <a:endParaRPr lang="en-US" dirty="0"/>
          </a:p>
        </p:txBody>
      </p:sp>
      <p:pic>
        <p:nvPicPr>
          <p:cNvPr id="1026" name="Picture 2" descr="http://media.netmagazine.com/files/images/2011/11/Books/Responsive%20Web%20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27285"/>
            <a:ext cx="31242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61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 my tech blog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smtClean="0">
                <a:hlinkClick r:id="rId2"/>
              </a:rPr>
              <a:t>http://thecodinghumanist.com/blog</a:t>
            </a:r>
            <a:r>
              <a:rPr lang="en-US" sz="4000" dirty="0" smtClean="0"/>
              <a:t>) 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 have a series on mobile web development going 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820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Eric B. Sowell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 Web Development Lead, Match.com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mallioch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eric.sowell@gmail.com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ericsowell.com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ucksays.com/wp-content/uploads/2010/11/go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6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ucksays.com/wp-content/uploads/2010/11/go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34326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Css</a:t>
            </a:r>
            <a:r>
              <a:rPr lang="en-US" sz="6000" dirty="0" smtClean="0"/>
              <a:t> does not belong (only) to the designers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128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ucksays.com/wp-content/uploads/2010/11/go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34326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662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</a:t>
            </a:r>
            <a:r>
              <a:rPr lang="en-US" sz="6000" dirty="0" smtClean="0"/>
              <a:t>t isn’t all that hard to make sites readable on mobile devices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64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ucksays.com/wp-content/uploads/2010/11/go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34326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662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Different markup/mobile site is not always (usually?) necessary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02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ucksays.com/wp-content/uploads/2010/11/go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34326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You often don’t need a mobile framework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588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Responsive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Using fluid grids,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fluid images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and media queries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to adapt to different media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mediaqueri.es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250</Words>
  <Application>Microsoft Office PowerPoint</Application>
  <PresentationFormat>On-screen Show (4:3)</PresentationFormat>
  <Paragraphs>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Responsive Web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What Is Responsive Design?</vt:lpstr>
      <vt:lpstr>mediaqueri.es</vt:lpstr>
      <vt:lpstr>A Media Query</vt:lpstr>
      <vt:lpstr>The Viewport Meta Tag</vt:lpstr>
      <vt:lpstr>This works well on all modern mobile browsers</vt:lpstr>
      <vt:lpstr>Project Caleb</vt:lpstr>
      <vt:lpstr>Tips</vt:lpstr>
      <vt:lpstr>It helps to start a design with responsive principles in mind</vt:lpstr>
      <vt:lpstr>As a general rule, things like “width: 960px;” are a bad idea.</vt:lpstr>
      <vt:lpstr>As a general rule, min-width is usually not your friend.</vt:lpstr>
      <vt:lpstr>Floating elements for layout is still cool, but you will need to do this less often.</vt:lpstr>
      <vt:lpstr>If you are (still, despite years of people saying it is a bad idea), you will fail at making a site responsive.</vt:lpstr>
      <vt:lpstr>max-width works very well with responsive design. So does percentage-based widths.</vt:lpstr>
      <vt:lpstr>Expect to use more than one media query if you want to support multiple screen sizes.</vt:lpstr>
      <vt:lpstr>Images can be problematic.</vt:lpstr>
      <vt:lpstr>Buy this book</vt:lpstr>
      <vt:lpstr>On my tech blog  (http://thecodinghumanist.com/blog)   I have a series on mobile web development going on.</vt:lpstr>
      <vt:lpstr>Responsive Web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Eric</dc:creator>
  <cp:lastModifiedBy>Eric</cp:lastModifiedBy>
  <cp:revision>33</cp:revision>
  <dcterms:created xsi:type="dcterms:W3CDTF">2006-08-16T00:00:00Z</dcterms:created>
  <dcterms:modified xsi:type="dcterms:W3CDTF">2012-03-10T17:09:38Z</dcterms:modified>
</cp:coreProperties>
</file>