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Mobile ASP.NET MVC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Eric Sowell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http://ericsowell.com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mallioch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eric.sowell@gmail.com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There is so much to talk about to develop effectively for our tiny mobile phones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Client-side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Responsive Web Design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057399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Browser Touch Programming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4199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Interesting Browser APIs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67199"/>
            <a:ext cx="82296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Interesting Third-Party Libraries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 will not be focusing on this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Server-side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9143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Adaptive Rendering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4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Interrogating the Browser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81400"/>
            <a:ext cx="82296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Performance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53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Mobile ASP.NET MVC</vt:lpstr>
      <vt:lpstr>PowerPoint Presentation</vt:lpstr>
      <vt:lpstr>Client-side</vt:lpstr>
      <vt:lpstr>PowerPoint Presentation</vt:lpstr>
      <vt:lpstr>PowerPoint Presentation</vt:lpstr>
      <vt:lpstr>Server-side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ASP.NET MVC</dc:title>
  <dc:creator>Eric Sowell</dc:creator>
  <cp:lastModifiedBy>Eric Sowell</cp:lastModifiedBy>
  <cp:revision>4</cp:revision>
  <dcterms:created xsi:type="dcterms:W3CDTF">2006-08-16T00:00:00Z</dcterms:created>
  <dcterms:modified xsi:type="dcterms:W3CDTF">2013-06-05T17:28:29Z</dcterms:modified>
</cp:coreProperties>
</file>