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Satisfaction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Answered Calls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Resolved Calls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Speed of Answer (s)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calls per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e8b9236-673f-493b-9c4c-815eb5d3b4d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84d57e2685f4bec" /><Relationship Type="http://schemas.openxmlformats.org/officeDocument/2006/relationships/slideLayout" Target="/ppt/slideLayouts/slideLayout8.xml" Id="Rf8f54cf397c448e0" /><Relationship Type="http://schemas.openxmlformats.org/officeDocument/2006/relationships/hyperlink" Target="https://app.powerbi.com/groups/me/reports/3e8b9236-673f-493b-9c4c-815eb5d3b4d2/?pbi_source=PowerPoint" TargetMode="External" Id="RelId0" /><Relationship Type="http://schemas.openxmlformats.org/officeDocument/2006/relationships/image" Target="/ppt/media/image4.png" Id="imgId24603677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call center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11/25/2023 7:08:12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11/25/2023 6:54:49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extbox ,slicer ,Average Satisfaction ,slicer ,slicer ,Answered Calls ,Resolved Calls ,Average Speed of Answer (s) ,shape ,shape ,shape ,Number of calls per month ,tableEx ,textbox ,shap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4603677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